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300" r:id="rId4"/>
    <p:sldId id="304" r:id="rId5"/>
    <p:sldId id="320" r:id="rId6"/>
    <p:sldId id="351" r:id="rId7"/>
    <p:sldId id="324" r:id="rId8"/>
    <p:sldId id="355" r:id="rId9"/>
    <p:sldId id="327" r:id="rId10"/>
    <p:sldId id="329" r:id="rId11"/>
    <p:sldId id="333" r:id="rId12"/>
    <p:sldId id="357" r:id="rId13"/>
    <p:sldId id="349" r:id="rId14"/>
    <p:sldId id="352" r:id="rId15"/>
    <p:sldId id="353" r:id="rId16"/>
    <p:sldId id="360" r:id="rId17"/>
    <p:sldId id="354" r:id="rId18"/>
    <p:sldId id="358" r:id="rId19"/>
    <p:sldId id="359" r:id="rId20"/>
    <p:sldId id="331" r:id="rId21"/>
    <p:sldId id="350" r:id="rId22"/>
    <p:sldId id="25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5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7833;&#33026;&#27833;&#26009;&#25968;&#25454;&#24211;-&#22522;&#26412;&#38754;%20.xls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7833;&#33026;&#27833;&#26009;&#25968;&#25454;&#24211;-&#22522;&#26412;&#38754;%20.xls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7833;&#33026;&#27833;&#26009;&#25968;&#25454;&#24211;-&#22522;&#26412;&#38754;%20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7833;&#33026;&#27833;&#26009;&#25968;&#25454;&#24211;-&#22522;&#26412;&#38754;%20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&#30424;&#21608;&#29618;&#29618;\&#25968;&#25454;&#24635;&#34920;\&#27833;&#33026;&#27833;&#26009;&#20107;&#19994;&#37096;&#25968;&#25454;&#24211;\&#27833;&#33026;&#27833;&#26009;&#25968;&#25454;&#24211;-&#22522;&#26412;&#38754;%20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E&#30424;&#21608;&#29618;&#29618;\&#25968;&#25454;&#24635;&#34920;\&#27833;&#33026;&#27833;&#26009;&#20107;&#19994;&#37096;&#25968;&#25454;&#24211;\&#27833;&#33026;&#27833;&#26009;&#25968;&#25454;&#24211;-&#22522;&#26412;&#38754;%2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1103;&#26412;&#39532;&#26469;&#35199;&#20122;&#26837;&#27016;&#27833;130710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1103;&#26412;&#39532;&#26469;&#35199;&#20122;&#26837;&#27016;&#27833;130710.xls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&#30424;&#21608;&#29618;&#29618;\&#25968;&#25454;&#24635;&#34920;\&#27833;&#33026;&#27833;&#26009;&#20107;&#19994;&#37096;&#25968;&#25454;&#24211;\&#21103;&#26412;&#39532;&#26469;&#35199;&#20122;&#26837;&#27016;&#27833;130710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8"/>
  <c:chart>
    <c:autoTitleDeleted val="1"/>
    <c:plotArea>
      <c:layout>
        <c:manualLayout>
          <c:layoutTarget val="inner"/>
          <c:xMode val="edge"/>
          <c:yMode val="edge"/>
          <c:x val="9.8360655737704944E-2"/>
          <c:y val="6.2205695832665983E-2"/>
          <c:w val="0.88160291438979965"/>
          <c:h val="0.62179376739635772"/>
        </c:manualLayout>
      </c:layout>
      <c:lineChart>
        <c:grouping val="standard"/>
        <c:ser>
          <c:idx val="0"/>
          <c:order val="0"/>
          <c:tx>
            <c:strRef>
              <c:f>大豆港口库存与消耗!$D$18</c:f>
              <c:strCache>
                <c:ptCount val="1"/>
                <c:pt idx="0">
                  <c:v>大豆港口库存（万吨）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大豆港口库存与消耗!$A$19:$A$1339</c:f>
              <c:numCache>
                <c:formatCode>yyyy\-mm\-dd;@</c:formatCode>
                <c:ptCount val="1321"/>
                <c:pt idx="0">
                  <c:v>39449</c:v>
                </c:pt>
                <c:pt idx="1">
                  <c:v>39450</c:v>
                </c:pt>
                <c:pt idx="2">
                  <c:v>39454</c:v>
                </c:pt>
                <c:pt idx="3">
                  <c:v>39455</c:v>
                </c:pt>
                <c:pt idx="4">
                  <c:v>39456</c:v>
                </c:pt>
                <c:pt idx="5">
                  <c:v>39457</c:v>
                </c:pt>
                <c:pt idx="6">
                  <c:v>39458</c:v>
                </c:pt>
                <c:pt idx="7">
                  <c:v>39461</c:v>
                </c:pt>
                <c:pt idx="8">
                  <c:v>39462</c:v>
                </c:pt>
                <c:pt idx="9">
                  <c:v>39463</c:v>
                </c:pt>
                <c:pt idx="10">
                  <c:v>39464</c:v>
                </c:pt>
                <c:pt idx="11">
                  <c:v>39465</c:v>
                </c:pt>
                <c:pt idx="12">
                  <c:v>39468</c:v>
                </c:pt>
                <c:pt idx="13">
                  <c:v>39469</c:v>
                </c:pt>
                <c:pt idx="14">
                  <c:v>39470</c:v>
                </c:pt>
                <c:pt idx="15">
                  <c:v>39471</c:v>
                </c:pt>
                <c:pt idx="16">
                  <c:v>39472</c:v>
                </c:pt>
                <c:pt idx="17">
                  <c:v>39475</c:v>
                </c:pt>
                <c:pt idx="18">
                  <c:v>39476</c:v>
                </c:pt>
                <c:pt idx="19">
                  <c:v>39477</c:v>
                </c:pt>
                <c:pt idx="20">
                  <c:v>39478</c:v>
                </c:pt>
                <c:pt idx="21">
                  <c:v>39479</c:v>
                </c:pt>
                <c:pt idx="22">
                  <c:v>39480</c:v>
                </c:pt>
                <c:pt idx="23">
                  <c:v>39481</c:v>
                </c:pt>
                <c:pt idx="24">
                  <c:v>39482</c:v>
                </c:pt>
                <c:pt idx="25">
                  <c:v>39491</c:v>
                </c:pt>
                <c:pt idx="26">
                  <c:v>39492</c:v>
                </c:pt>
                <c:pt idx="27">
                  <c:v>39493</c:v>
                </c:pt>
                <c:pt idx="28">
                  <c:v>39496</c:v>
                </c:pt>
                <c:pt idx="29">
                  <c:v>39497</c:v>
                </c:pt>
                <c:pt idx="30">
                  <c:v>39498</c:v>
                </c:pt>
                <c:pt idx="31">
                  <c:v>39499</c:v>
                </c:pt>
                <c:pt idx="32">
                  <c:v>39500</c:v>
                </c:pt>
                <c:pt idx="33">
                  <c:v>39503</c:v>
                </c:pt>
                <c:pt idx="34">
                  <c:v>39504</c:v>
                </c:pt>
                <c:pt idx="35">
                  <c:v>39505</c:v>
                </c:pt>
                <c:pt idx="36">
                  <c:v>39506</c:v>
                </c:pt>
                <c:pt idx="37">
                  <c:v>39507</c:v>
                </c:pt>
                <c:pt idx="38">
                  <c:v>39510</c:v>
                </c:pt>
                <c:pt idx="39">
                  <c:v>39511</c:v>
                </c:pt>
                <c:pt idx="40">
                  <c:v>39512</c:v>
                </c:pt>
                <c:pt idx="41">
                  <c:v>39513</c:v>
                </c:pt>
                <c:pt idx="42">
                  <c:v>39514</c:v>
                </c:pt>
                <c:pt idx="43">
                  <c:v>39517</c:v>
                </c:pt>
                <c:pt idx="44">
                  <c:v>39518</c:v>
                </c:pt>
                <c:pt idx="45">
                  <c:v>39519</c:v>
                </c:pt>
                <c:pt idx="46">
                  <c:v>39520</c:v>
                </c:pt>
                <c:pt idx="47">
                  <c:v>39521</c:v>
                </c:pt>
                <c:pt idx="48">
                  <c:v>39524</c:v>
                </c:pt>
                <c:pt idx="49">
                  <c:v>39525</c:v>
                </c:pt>
                <c:pt idx="50">
                  <c:v>39526</c:v>
                </c:pt>
                <c:pt idx="51">
                  <c:v>39527</c:v>
                </c:pt>
                <c:pt idx="52">
                  <c:v>39528</c:v>
                </c:pt>
                <c:pt idx="53">
                  <c:v>39531</c:v>
                </c:pt>
                <c:pt idx="54">
                  <c:v>39532</c:v>
                </c:pt>
                <c:pt idx="55">
                  <c:v>39533</c:v>
                </c:pt>
                <c:pt idx="56">
                  <c:v>39534</c:v>
                </c:pt>
                <c:pt idx="57">
                  <c:v>39535</c:v>
                </c:pt>
                <c:pt idx="58">
                  <c:v>39538</c:v>
                </c:pt>
                <c:pt idx="59">
                  <c:v>39539</c:v>
                </c:pt>
                <c:pt idx="60">
                  <c:v>39540</c:v>
                </c:pt>
                <c:pt idx="61">
                  <c:v>39542</c:v>
                </c:pt>
                <c:pt idx="62">
                  <c:v>39545</c:v>
                </c:pt>
                <c:pt idx="63">
                  <c:v>39546</c:v>
                </c:pt>
                <c:pt idx="64">
                  <c:v>39547</c:v>
                </c:pt>
                <c:pt idx="65">
                  <c:v>39548</c:v>
                </c:pt>
                <c:pt idx="66">
                  <c:v>39549</c:v>
                </c:pt>
                <c:pt idx="67">
                  <c:v>39552</c:v>
                </c:pt>
                <c:pt idx="68">
                  <c:v>39553</c:v>
                </c:pt>
                <c:pt idx="69">
                  <c:v>39554</c:v>
                </c:pt>
                <c:pt idx="70">
                  <c:v>39555</c:v>
                </c:pt>
                <c:pt idx="71">
                  <c:v>39556</c:v>
                </c:pt>
                <c:pt idx="72">
                  <c:v>39559</c:v>
                </c:pt>
                <c:pt idx="73">
                  <c:v>39560</c:v>
                </c:pt>
                <c:pt idx="74">
                  <c:v>39561</c:v>
                </c:pt>
                <c:pt idx="75">
                  <c:v>39562</c:v>
                </c:pt>
                <c:pt idx="76">
                  <c:v>39566</c:v>
                </c:pt>
                <c:pt idx="77">
                  <c:v>39570</c:v>
                </c:pt>
                <c:pt idx="78">
                  <c:v>39572</c:v>
                </c:pt>
                <c:pt idx="79">
                  <c:v>39573</c:v>
                </c:pt>
                <c:pt idx="80">
                  <c:v>39574</c:v>
                </c:pt>
                <c:pt idx="81">
                  <c:v>39576</c:v>
                </c:pt>
                <c:pt idx="82">
                  <c:v>39577</c:v>
                </c:pt>
                <c:pt idx="83">
                  <c:v>39580</c:v>
                </c:pt>
                <c:pt idx="84">
                  <c:v>39581</c:v>
                </c:pt>
                <c:pt idx="85">
                  <c:v>39582</c:v>
                </c:pt>
                <c:pt idx="86">
                  <c:v>39583</c:v>
                </c:pt>
                <c:pt idx="87">
                  <c:v>39584</c:v>
                </c:pt>
                <c:pt idx="88">
                  <c:v>39587</c:v>
                </c:pt>
                <c:pt idx="89">
                  <c:v>39588</c:v>
                </c:pt>
                <c:pt idx="90">
                  <c:v>39589</c:v>
                </c:pt>
                <c:pt idx="91">
                  <c:v>39590</c:v>
                </c:pt>
                <c:pt idx="92">
                  <c:v>39591</c:v>
                </c:pt>
                <c:pt idx="93">
                  <c:v>39595</c:v>
                </c:pt>
                <c:pt idx="94">
                  <c:v>39596</c:v>
                </c:pt>
                <c:pt idx="95">
                  <c:v>39597</c:v>
                </c:pt>
                <c:pt idx="96">
                  <c:v>39598</c:v>
                </c:pt>
                <c:pt idx="97">
                  <c:v>39601</c:v>
                </c:pt>
                <c:pt idx="98">
                  <c:v>39602</c:v>
                </c:pt>
                <c:pt idx="99">
                  <c:v>39603</c:v>
                </c:pt>
                <c:pt idx="100">
                  <c:v>39604</c:v>
                </c:pt>
                <c:pt idx="101">
                  <c:v>39605</c:v>
                </c:pt>
                <c:pt idx="102">
                  <c:v>39609</c:v>
                </c:pt>
                <c:pt idx="103">
                  <c:v>39611</c:v>
                </c:pt>
                <c:pt idx="104">
                  <c:v>39612</c:v>
                </c:pt>
                <c:pt idx="105">
                  <c:v>39615</c:v>
                </c:pt>
                <c:pt idx="106">
                  <c:v>39616</c:v>
                </c:pt>
                <c:pt idx="107">
                  <c:v>39617</c:v>
                </c:pt>
                <c:pt idx="108">
                  <c:v>39618</c:v>
                </c:pt>
                <c:pt idx="109">
                  <c:v>39619</c:v>
                </c:pt>
                <c:pt idx="110">
                  <c:v>39622</c:v>
                </c:pt>
                <c:pt idx="111">
                  <c:v>39623</c:v>
                </c:pt>
                <c:pt idx="112">
                  <c:v>39625</c:v>
                </c:pt>
                <c:pt idx="113">
                  <c:v>39626</c:v>
                </c:pt>
                <c:pt idx="114">
                  <c:v>39629</c:v>
                </c:pt>
                <c:pt idx="115">
                  <c:v>39630</c:v>
                </c:pt>
                <c:pt idx="116">
                  <c:v>39633</c:v>
                </c:pt>
                <c:pt idx="117">
                  <c:v>39636</c:v>
                </c:pt>
                <c:pt idx="118">
                  <c:v>39638</c:v>
                </c:pt>
                <c:pt idx="119">
                  <c:v>39640</c:v>
                </c:pt>
                <c:pt idx="120">
                  <c:v>39643</c:v>
                </c:pt>
                <c:pt idx="121">
                  <c:v>39646</c:v>
                </c:pt>
                <c:pt idx="122">
                  <c:v>39647</c:v>
                </c:pt>
                <c:pt idx="123">
                  <c:v>39650</c:v>
                </c:pt>
                <c:pt idx="124">
                  <c:v>39651</c:v>
                </c:pt>
                <c:pt idx="125">
                  <c:v>39652</c:v>
                </c:pt>
                <c:pt idx="126">
                  <c:v>39653</c:v>
                </c:pt>
                <c:pt idx="127">
                  <c:v>39654</c:v>
                </c:pt>
                <c:pt idx="128">
                  <c:v>39657</c:v>
                </c:pt>
                <c:pt idx="129">
                  <c:v>39658</c:v>
                </c:pt>
                <c:pt idx="130">
                  <c:v>39659</c:v>
                </c:pt>
                <c:pt idx="131">
                  <c:v>39660</c:v>
                </c:pt>
                <c:pt idx="132">
                  <c:v>39661</c:v>
                </c:pt>
                <c:pt idx="133">
                  <c:v>39664</c:v>
                </c:pt>
                <c:pt idx="134">
                  <c:v>39665</c:v>
                </c:pt>
                <c:pt idx="135">
                  <c:v>39666</c:v>
                </c:pt>
                <c:pt idx="136">
                  <c:v>39667</c:v>
                </c:pt>
                <c:pt idx="137">
                  <c:v>39668</c:v>
                </c:pt>
                <c:pt idx="138">
                  <c:v>39671</c:v>
                </c:pt>
                <c:pt idx="139">
                  <c:v>39672</c:v>
                </c:pt>
                <c:pt idx="140">
                  <c:v>39673</c:v>
                </c:pt>
                <c:pt idx="141">
                  <c:v>39674</c:v>
                </c:pt>
                <c:pt idx="142">
                  <c:v>39675</c:v>
                </c:pt>
                <c:pt idx="143">
                  <c:v>39678</c:v>
                </c:pt>
                <c:pt idx="144">
                  <c:v>39679</c:v>
                </c:pt>
                <c:pt idx="145">
                  <c:v>39680</c:v>
                </c:pt>
                <c:pt idx="146">
                  <c:v>39681</c:v>
                </c:pt>
                <c:pt idx="147">
                  <c:v>39682</c:v>
                </c:pt>
                <c:pt idx="148">
                  <c:v>39685</c:v>
                </c:pt>
                <c:pt idx="149">
                  <c:v>39686</c:v>
                </c:pt>
                <c:pt idx="150">
                  <c:v>39687</c:v>
                </c:pt>
                <c:pt idx="151">
                  <c:v>39688</c:v>
                </c:pt>
                <c:pt idx="152">
                  <c:v>39689</c:v>
                </c:pt>
                <c:pt idx="153">
                  <c:v>39692</c:v>
                </c:pt>
                <c:pt idx="154">
                  <c:v>39693</c:v>
                </c:pt>
                <c:pt idx="155">
                  <c:v>39694</c:v>
                </c:pt>
                <c:pt idx="156">
                  <c:v>39695</c:v>
                </c:pt>
                <c:pt idx="157">
                  <c:v>39696</c:v>
                </c:pt>
                <c:pt idx="158">
                  <c:v>39699</c:v>
                </c:pt>
                <c:pt idx="159">
                  <c:v>39700</c:v>
                </c:pt>
                <c:pt idx="160">
                  <c:v>39701</c:v>
                </c:pt>
                <c:pt idx="161">
                  <c:v>39702</c:v>
                </c:pt>
                <c:pt idx="162">
                  <c:v>39703</c:v>
                </c:pt>
                <c:pt idx="163">
                  <c:v>39707</c:v>
                </c:pt>
                <c:pt idx="164">
                  <c:v>39708</c:v>
                </c:pt>
                <c:pt idx="165">
                  <c:v>39709</c:v>
                </c:pt>
                <c:pt idx="166">
                  <c:v>39710</c:v>
                </c:pt>
                <c:pt idx="167">
                  <c:v>39713</c:v>
                </c:pt>
                <c:pt idx="168">
                  <c:v>39715</c:v>
                </c:pt>
                <c:pt idx="169">
                  <c:v>39716</c:v>
                </c:pt>
                <c:pt idx="170">
                  <c:v>39726</c:v>
                </c:pt>
                <c:pt idx="171">
                  <c:v>39727</c:v>
                </c:pt>
                <c:pt idx="172">
                  <c:v>39728</c:v>
                </c:pt>
                <c:pt idx="173">
                  <c:v>39729</c:v>
                </c:pt>
                <c:pt idx="174">
                  <c:v>39730</c:v>
                </c:pt>
                <c:pt idx="175">
                  <c:v>39731</c:v>
                </c:pt>
                <c:pt idx="176">
                  <c:v>39735</c:v>
                </c:pt>
                <c:pt idx="177">
                  <c:v>39736</c:v>
                </c:pt>
                <c:pt idx="178">
                  <c:v>39737</c:v>
                </c:pt>
                <c:pt idx="179">
                  <c:v>39738</c:v>
                </c:pt>
                <c:pt idx="180">
                  <c:v>39741</c:v>
                </c:pt>
                <c:pt idx="181">
                  <c:v>39742</c:v>
                </c:pt>
                <c:pt idx="182">
                  <c:v>39744</c:v>
                </c:pt>
                <c:pt idx="183">
                  <c:v>39745</c:v>
                </c:pt>
                <c:pt idx="184">
                  <c:v>39749</c:v>
                </c:pt>
                <c:pt idx="185">
                  <c:v>39750</c:v>
                </c:pt>
                <c:pt idx="186">
                  <c:v>39751</c:v>
                </c:pt>
                <c:pt idx="187">
                  <c:v>39752</c:v>
                </c:pt>
                <c:pt idx="188">
                  <c:v>39755</c:v>
                </c:pt>
                <c:pt idx="189">
                  <c:v>39756</c:v>
                </c:pt>
                <c:pt idx="190">
                  <c:v>39757</c:v>
                </c:pt>
                <c:pt idx="191">
                  <c:v>39758</c:v>
                </c:pt>
                <c:pt idx="192">
                  <c:v>39759</c:v>
                </c:pt>
                <c:pt idx="193">
                  <c:v>39762</c:v>
                </c:pt>
                <c:pt idx="194">
                  <c:v>39763</c:v>
                </c:pt>
                <c:pt idx="195">
                  <c:v>39764</c:v>
                </c:pt>
                <c:pt idx="196">
                  <c:v>39765</c:v>
                </c:pt>
                <c:pt idx="197">
                  <c:v>39766</c:v>
                </c:pt>
                <c:pt idx="198">
                  <c:v>39769</c:v>
                </c:pt>
                <c:pt idx="199">
                  <c:v>39771</c:v>
                </c:pt>
                <c:pt idx="200">
                  <c:v>39772</c:v>
                </c:pt>
                <c:pt idx="201">
                  <c:v>39773</c:v>
                </c:pt>
                <c:pt idx="202">
                  <c:v>39776</c:v>
                </c:pt>
                <c:pt idx="203">
                  <c:v>39777</c:v>
                </c:pt>
                <c:pt idx="204">
                  <c:v>39778</c:v>
                </c:pt>
                <c:pt idx="205">
                  <c:v>39779</c:v>
                </c:pt>
                <c:pt idx="206">
                  <c:v>39780</c:v>
                </c:pt>
                <c:pt idx="207">
                  <c:v>39783</c:v>
                </c:pt>
                <c:pt idx="208">
                  <c:v>39784</c:v>
                </c:pt>
                <c:pt idx="209">
                  <c:v>39785</c:v>
                </c:pt>
                <c:pt idx="210">
                  <c:v>39786</c:v>
                </c:pt>
                <c:pt idx="211">
                  <c:v>39787</c:v>
                </c:pt>
                <c:pt idx="212">
                  <c:v>39790</c:v>
                </c:pt>
                <c:pt idx="213">
                  <c:v>39791</c:v>
                </c:pt>
                <c:pt idx="214">
                  <c:v>39792</c:v>
                </c:pt>
                <c:pt idx="215">
                  <c:v>39793</c:v>
                </c:pt>
                <c:pt idx="216">
                  <c:v>39794</c:v>
                </c:pt>
                <c:pt idx="217">
                  <c:v>39797</c:v>
                </c:pt>
                <c:pt idx="218">
                  <c:v>39798</c:v>
                </c:pt>
                <c:pt idx="219">
                  <c:v>39799</c:v>
                </c:pt>
                <c:pt idx="220">
                  <c:v>39800</c:v>
                </c:pt>
                <c:pt idx="221">
                  <c:v>39801</c:v>
                </c:pt>
                <c:pt idx="222">
                  <c:v>39804</c:v>
                </c:pt>
                <c:pt idx="223">
                  <c:v>39805</c:v>
                </c:pt>
                <c:pt idx="224">
                  <c:v>39806</c:v>
                </c:pt>
                <c:pt idx="225">
                  <c:v>39808</c:v>
                </c:pt>
                <c:pt idx="226">
                  <c:v>39811</c:v>
                </c:pt>
                <c:pt idx="227">
                  <c:v>39815</c:v>
                </c:pt>
                <c:pt idx="228">
                  <c:v>39818</c:v>
                </c:pt>
                <c:pt idx="229">
                  <c:v>39819</c:v>
                </c:pt>
                <c:pt idx="230">
                  <c:v>39820</c:v>
                </c:pt>
                <c:pt idx="231">
                  <c:v>39822</c:v>
                </c:pt>
                <c:pt idx="232">
                  <c:v>39825</c:v>
                </c:pt>
                <c:pt idx="233">
                  <c:v>39826</c:v>
                </c:pt>
                <c:pt idx="234">
                  <c:v>39827</c:v>
                </c:pt>
                <c:pt idx="235">
                  <c:v>39828</c:v>
                </c:pt>
                <c:pt idx="236">
                  <c:v>39829</c:v>
                </c:pt>
                <c:pt idx="237">
                  <c:v>39832</c:v>
                </c:pt>
                <c:pt idx="238">
                  <c:v>39833</c:v>
                </c:pt>
                <c:pt idx="239">
                  <c:v>39834</c:v>
                </c:pt>
                <c:pt idx="240">
                  <c:v>39847</c:v>
                </c:pt>
                <c:pt idx="241">
                  <c:v>39848</c:v>
                </c:pt>
                <c:pt idx="242">
                  <c:v>39849</c:v>
                </c:pt>
                <c:pt idx="243">
                  <c:v>39850</c:v>
                </c:pt>
                <c:pt idx="244">
                  <c:v>39853</c:v>
                </c:pt>
                <c:pt idx="245">
                  <c:v>39854</c:v>
                </c:pt>
                <c:pt idx="246">
                  <c:v>39855</c:v>
                </c:pt>
                <c:pt idx="247">
                  <c:v>39856</c:v>
                </c:pt>
                <c:pt idx="248">
                  <c:v>39857</c:v>
                </c:pt>
                <c:pt idx="249">
                  <c:v>39860</c:v>
                </c:pt>
                <c:pt idx="250">
                  <c:v>39861</c:v>
                </c:pt>
                <c:pt idx="251">
                  <c:v>39862</c:v>
                </c:pt>
                <c:pt idx="252">
                  <c:v>39863</c:v>
                </c:pt>
                <c:pt idx="253">
                  <c:v>39864</c:v>
                </c:pt>
                <c:pt idx="254">
                  <c:v>39867</c:v>
                </c:pt>
                <c:pt idx="255">
                  <c:v>39868</c:v>
                </c:pt>
                <c:pt idx="256">
                  <c:v>39869</c:v>
                </c:pt>
                <c:pt idx="257">
                  <c:v>39870</c:v>
                </c:pt>
                <c:pt idx="258">
                  <c:v>39871</c:v>
                </c:pt>
                <c:pt idx="259">
                  <c:v>39874</c:v>
                </c:pt>
                <c:pt idx="260">
                  <c:v>39875</c:v>
                </c:pt>
                <c:pt idx="261">
                  <c:v>39876</c:v>
                </c:pt>
                <c:pt idx="262">
                  <c:v>39877</c:v>
                </c:pt>
                <c:pt idx="263">
                  <c:v>39878</c:v>
                </c:pt>
                <c:pt idx="264">
                  <c:v>39881</c:v>
                </c:pt>
                <c:pt idx="265">
                  <c:v>39882</c:v>
                </c:pt>
                <c:pt idx="266">
                  <c:v>39883</c:v>
                </c:pt>
                <c:pt idx="267">
                  <c:v>39884</c:v>
                </c:pt>
                <c:pt idx="268">
                  <c:v>39885</c:v>
                </c:pt>
                <c:pt idx="269">
                  <c:v>39888</c:v>
                </c:pt>
                <c:pt idx="270">
                  <c:v>39889</c:v>
                </c:pt>
                <c:pt idx="271">
                  <c:v>39890</c:v>
                </c:pt>
                <c:pt idx="272">
                  <c:v>39891</c:v>
                </c:pt>
                <c:pt idx="273">
                  <c:v>39892</c:v>
                </c:pt>
                <c:pt idx="274">
                  <c:v>39895</c:v>
                </c:pt>
                <c:pt idx="275">
                  <c:v>39896</c:v>
                </c:pt>
                <c:pt idx="276">
                  <c:v>39897</c:v>
                </c:pt>
                <c:pt idx="277">
                  <c:v>39898</c:v>
                </c:pt>
                <c:pt idx="278">
                  <c:v>39899</c:v>
                </c:pt>
                <c:pt idx="279">
                  <c:v>39903</c:v>
                </c:pt>
                <c:pt idx="280">
                  <c:v>39904</c:v>
                </c:pt>
                <c:pt idx="281">
                  <c:v>39905</c:v>
                </c:pt>
                <c:pt idx="282">
                  <c:v>39906</c:v>
                </c:pt>
                <c:pt idx="283">
                  <c:v>39910</c:v>
                </c:pt>
                <c:pt idx="284">
                  <c:v>39912</c:v>
                </c:pt>
                <c:pt idx="285">
                  <c:v>39913</c:v>
                </c:pt>
                <c:pt idx="286">
                  <c:v>39916</c:v>
                </c:pt>
                <c:pt idx="287">
                  <c:v>39917</c:v>
                </c:pt>
                <c:pt idx="288">
                  <c:v>39919</c:v>
                </c:pt>
                <c:pt idx="289">
                  <c:v>39923</c:v>
                </c:pt>
                <c:pt idx="290">
                  <c:v>39925</c:v>
                </c:pt>
                <c:pt idx="291">
                  <c:v>39927</c:v>
                </c:pt>
                <c:pt idx="292">
                  <c:v>39931</c:v>
                </c:pt>
                <c:pt idx="293">
                  <c:v>39932</c:v>
                </c:pt>
                <c:pt idx="294">
                  <c:v>39936</c:v>
                </c:pt>
                <c:pt idx="295">
                  <c:v>39937</c:v>
                </c:pt>
                <c:pt idx="296">
                  <c:v>39938</c:v>
                </c:pt>
                <c:pt idx="297">
                  <c:v>39939</c:v>
                </c:pt>
                <c:pt idx="298">
                  <c:v>39940</c:v>
                </c:pt>
                <c:pt idx="299">
                  <c:v>39941</c:v>
                </c:pt>
                <c:pt idx="300">
                  <c:v>39944</c:v>
                </c:pt>
                <c:pt idx="301">
                  <c:v>39945</c:v>
                </c:pt>
                <c:pt idx="302">
                  <c:v>39946</c:v>
                </c:pt>
                <c:pt idx="303">
                  <c:v>39947</c:v>
                </c:pt>
                <c:pt idx="304">
                  <c:v>39948</c:v>
                </c:pt>
                <c:pt idx="305">
                  <c:v>39951</c:v>
                </c:pt>
                <c:pt idx="306">
                  <c:v>39952</c:v>
                </c:pt>
                <c:pt idx="307">
                  <c:v>39953</c:v>
                </c:pt>
                <c:pt idx="308">
                  <c:v>39954</c:v>
                </c:pt>
                <c:pt idx="309">
                  <c:v>39955</c:v>
                </c:pt>
                <c:pt idx="310">
                  <c:v>39958</c:v>
                </c:pt>
                <c:pt idx="311">
                  <c:v>39960</c:v>
                </c:pt>
                <c:pt idx="312">
                  <c:v>39965</c:v>
                </c:pt>
                <c:pt idx="313">
                  <c:v>39966</c:v>
                </c:pt>
                <c:pt idx="314">
                  <c:v>39968</c:v>
                </c:pt>
                <c:pt idx="315">
                  <c:v>39969</c:v>
                </c:pt>
                <c:pt idx="316">
                  <c:v>39972</c:v>
                </c:pt>
                <c:pt idx="317">
                  <c:v>39973</c:v>
                </c:pt>
                <c:pt idx="318">
                  <c:v>39974</c:v>
                </c:pt>
                <c:pt idx="319">
                  <c:v>39975</c:v>
                </c:pt>
                <c:pt idx="320">
                  <c:v>39976</c:v>
                </c:pt>
                <c:pt idx="321">
                  <c:v>39980</c:v>
                </c:pt>
                <c:pt idx="322">
                  <c:v>39982</c:v>
                </c:pt>
                <c:pt idx="323">
                  <c:v>39983</c:v>
                </c:pt>
                <c:pt idx="324">
                  <c:v>39986</c:v>
                </c:pt>
                <c:pt idx="325">
                  <c:v>39987</c:v>
                </c:pt>
                <c:pt idx="326">
                  <c:v>39988</c:v>
                </c:pt>
                <c:pt idx="327">
                  <c:v>39990</c:v>
                </c:pt>
                <c:pt idx="328">
                  <c:v>39993</c:v>
                </c:pt>
                <c:pt idx="329">
                  <c:v>39994</c:v>
                </c:pt>
                <c:pt idx="330">
                  <c:v>39995</c:v>
                </c:pt>
                <c:pt idx="331">
                  <c:v>39996</c:v>
                </c:pt>
                <c:pt idx="332">
                  <c:v>39997</c:v>
                </c:pt>
                <c:pt idx="333">
                  <c:v>40000</c:v>
                </c:pt>
                <c:pt idx="334">
                  <c:v>40002</c:v>
                </c:pt>
                <c:pt idx="335">
                  <c:v>40003</c:v>
                </c:pt>
                <c:pt idx="336">
                  <c:v>40004</c:v>
                </c:pt>
                <c:pt idx="337">
                  <c:v>40007</c:v>
                </c:pt>
                <c:pt idx="338">
                  <c:v>40008</c:v>
                </c:pt>
                <c:pt idx="339">
                  <c:v>40009</c:v>
                </c:pt>
                <c:pt idx="340">
                  <c:v>40011</c:v>
                </c:pt>
                <c:pt idx="341">
                  <c:v>40014</c:v>
                </c:pt>
                <c:pt idx="342">
                  <c:v>40016</c:v>
                </c:pt>
                <c:pt idx="343">
                  <c:v>40017</c:v>
                </c:pt>
                <c:pt idx="344">
                  <c:v>40018</c:v>
                </c:pt>
                <c:pt idx="345">
                  <c:v>40021</c:v>
                </c:pt>
                <c:pt idx="346">
                  <c:v>40022</c:v>
                </c:pt>
                <c:pt idx="347">
                  <c:v>40023</c:v>
                </c:pt>
                <c:pt idx="348">
                  <c:v>40025</c:v>
                </c:pt>
                <c:pt idx="349">
                  <c:v>40028</c:v>
                </c:pt>
                <c:pt idx="350">
                  <c:v>40029</c:v>
                </c:pt>
                <c:pt idx="351">
                  <c:v>40030</c:v>
                </c:pt>
                <c:pt idx="352">
                  <c:v>40031</c:v>
                </c:pt>
                <c:pt idx="353">
                  <c:v>40032</c:v>
                </c:pt>
                <c:pt idx="354">
                  <c:v>40035</c:v>
                </c:pt>
                <c:pt idx="355">
                  <c:v>40036</c:v>
                </c:pt>
                <c:pt idx="356">
                  <c:v>40038</c:v>
                </c:pt>
                <c:pt idx="357">
                  <c:v>40039</c:v>
                </c:pt>
                <c:pt idx="358">
                  <c:v>40042</c:v>
                </c:pt>
                <c:pt idx="359">
                  <c:v>40043</c:v>
                </c:pt>
                <c:pt idx="360">
                  <c:v>40044</c:v>
                </c:pt>
                <c:pt idx="361">
                  <c:v>40045</c:v>
                </c:pt>
                <c:pt idx="362">
                  <c:v>40046</c:v>
                </c:pt>
                <c:pt idx="363">
                  <c:v>40050</c:v>
                </c:pt>
                <c:pt idx="364">
                  <c:v>40051</c:v>
                </c:pt>
                <c:pt idx="365">
                  <c:v>40052</c:v>
                </c:pt>
                <c:pt idx="366">
                  <c:v>40053</c:v>
                </c:pt>
                <c:pt idx="367">
                  <c:v>40056</c:v>
                </c:pt>
                <c:pt idx="368">
                  <c:v>40057</c:v>
                </c:pt>
                <c:pt idx="369">
                  <c:v>40058</c:v>
                </c:pt>
                <c:pt idx="370">
                  <c:v>40059</c:v>
                </c:pt>
                <c:pt idx="371">
                  <c:v>40060</c:v>
                </c:pt>
                <c:pt idx="372">
                  <c:v>40063</c:v>
                </c:pt>
                <c:pt idx="373">
                  <c:v>40064</c:v>
                </c:pt>
                <c:pt idx="374">
                  <c:v>40066</c:v>
                </c:pt>
                <c:pt idx="375">
                  <c:v>40067</c:v>
                </c:pt>
                <c:pt idx="376">
                  <c:v>40070</c:v>
                </c:pt>
                <c:pt idx="377">
                  <c:v>40071</c:v>
                </c:pt>
                <c:pt idx="378">
                  <c:v>40072</c:v>
                </c:pt>
                <c:pt idx="379">
                  <c:v>40073</c:v>
                </c:pt>
                <c:pt idx="380">
                  <c:v>40074</c:v>
                </c:pt>
                <c:pt idx="381">
                  <c:v>40077</c:v>
                </c:pt>
                <c:pt idx="382">
                  <c:v>40078</c:v>
                </c:pt>
                <c:pt idx="383">
                  <c:v>40079</c:v>
                </c:pt>
                <c:pt idx="384">
                  <c:v>40080</c:v>
                </c:pt>
                <c:pt idx="385">
                  <c:v>40081</c:v>
                </c:pt>
                <c:pt idx="386">
                  <c:v>40084</c:v>
                </c:pt>
                <c:pt idx="387">
                  <c:v>40085</c:v>
                </c:pt>
                <c:pt idx="388">
                  <c:v>40095</c:v>
                </c:pt>
                <c:pt idx="389">
                  <c:v>40098</c:v>
                </c:pt>
                <c:pt idx="390">
                  <c:v>40099</c:v>
                </c:pt>
                <c:pt idx="391">
                  <c:v>40100</c:v>
                </c:pt>
                <c:pt idx="392">
                  <c:v>40101</c:v>
                </c:pt>
                <c:pt idx="393">
                  <c:v>40102</c:v>
                </c:pt>
                <c:pt idx="394">
                  <c:v>40105</c:v>
                </c:pt>
                <c:pt idx="395">
                  <c:v>40106</c:v>
                </c:pt>
                <c:pt idx="396">
                  <c:v>40107</c:v>
                </c:pt>
                <c:pt idx="397">
                  <c:v>40108</c:v>
                </c:pt>
                <c:pt idx="398">
                  <c:v>40112</c:v>
                </c:pt>
                <c:pt idx="399">
                  <c:v>40113</c:v>
                </c:pt>
                <c:pt idx="400">
                  <c:v>40114</c:v>
                </c:pt>
                <c:pt idx="401">
                  <c:v>40115</c:v>
                </c:pt>
                <c:pt idx="402">
                  <c:v>40116</c:v>
                </c:pt>
                <c:pt idx="403">
                  <c:v>40119</c:v>
                </c:pt>
                <c:pt idx="404">
                  <c:v>40120</c:v>
                </c:pt>
                <c:pt idx="405">
                  <c:v>40121</c:v>
                </c:pt>
                <c:pt idx="406">
                  <c:v>40122</c:v>
                </c:pt>
                <c:pt idx="407">
                  <c:v>40123</c:v>
                </c:pt>
                <c:pt idx="408">
                  <c:v>40126</c:v>
                </c:pt>
                <c:pt idx="409">
                  <c:v>40127</c:v>
                </c:pt>
                <c:pt idx="410">
                  <c:v>40128</c:v>
                </c:pt>
                <c:pt idx="411">
                  <c:v>40129</c:v>
                </c:pt>
                <c:pt idx="412">
                  <c:v>40130</c:v>
                </c:pt>
                <c:pt idx="413">
                  <c:v>40135</c:v>
                </c:pt>
                <c:pt idx="414">
                  <c:v>40140</c:v>
                </c:pt>
                <c:pt idx="415">
                  <c:v>40143</c:v>
                </c:pt>
                <c:pt idx="416">
                  <c:v>40144</c:v>
                </c:pt>
                <c:pt idx="417">
                  <c:v>40147</c:v>
                </c:pt>
                <c:pt idx="418">
                  <c:v>40148</c:v>
                </c:pt>
                <c:pt idx="419">
                  <c:v>40149</c:v>
                </c:pt>
                <c:pt idx="420">
                  <c:v>40151</c:v>
                </c:pt>
                <c:pt idx="421">
                  <c:v>40154</c:v>
                </c:pt>
                <c:pt idx="422">
                  <c:v>40156</c:v>
                </c:pt>
                <c:pt idx="423">
                  <c:v>40168</c:v>
                </c:pt>
                <c:pt idx="424">
                  <c:v>40169</c:v>
                </c:pt>
                <c:pt idx="425">
                  <c:v>40172</c:v>
                </c:pt>
                <c:pt idx="426">
                  <c:v>40177</c:v>
                </c:pt>
                <c:pt idx="427">
                  <c:v>40182</c:v>
                </c:pt>
                <c:pt idx="428">
                  <c:v>40183</c:v>
                </c:pt>
                <c:pt idx="429">
                  <c:v>40189</c:v>
                </c:pt>
                <c:pt idx="430">
                  <c:v>40190</c:v>
                </c:pt>
                <c:pt idx="431">
                  <c:v>40191</c:v>
                </c:pt>
                <c:pt idx="432">
                  <c:v>40192</c:v>
                </c:pt>
                <c:pt idx="433">
                  <c:v>40193</c:v>
                </c:pt>
                <c:pt idx="434">
                  <c:v>40196</c:v>
                </c:pt>
                <c:pt idx="435">
                  <c:v>40197</c:v>
                </c:pt>
                <c:pt idx="436">
                  <c:v>40198</c:v>
                </c:pt>
                <c:pt idx="437">
                  <c:v>40199</c:v>
                </c:pt>
                <c:pt idx="438">
                  <c:v>40200</c:v>
                </c:pt>
                <c:pt idx="439">
                  <c:v>40203</c:v>
                </c:pt>
                <c:pt idx="440">
                  <c:v>40204</c:v>
                </c:pt>
                <c:pt idx="441">
                  <c:v>40205</c:v>
                </c:pt>
                <c:pt idx="442">
                  <c:v>40206</c:v>
                </c:pt>
                <c:pt idx="443">
                  <c:v>40207</c:v>
                </c:pt>
                <c:pt idx="444">
                  <c:v>40212</c:v>
                </c:pt>
                <c:pt idx="445">
                  <c:v>40213</c:v>
                </c:pt>
                <c:pt idx="446">
                  <c:v>40214</c:v>
                </c:pt>
                <c:pt idx="447">
                  <c:v>40217</c:v>
                </c:pt>
                <c:pt idx="448">
                  <c:v>40218</c:v>
                </c:pt>
                <c:pt idx="449">
                  <c:v>40219</c:v>
                </c:pt>
                <c:pt idx="450">
                  <c:v>40220</c:v>
                </c:pt>
                <c:pt idx="451">
                  <c:v>40221</c:v>
                </c:pt>
                <c:pt idx="452">
                  <c:v>40231</c:v>
                </c:pt>
                <c:pt idx="453">
                  <c:v>40232</c:v>
                </c:pt>
                <c:pt idx="454">
                  <c:v>40233</c:v>
                </c:pt>
                <c:pt idx="455">
                  <c:v>40234</c:v>
                </c:pt>
                <c:pt idx="456">
                  <c:v>40235</c:v>
                </c:pt>
                <c:pt idx="457">
                  <c:v>40238</c:v>
                </c:pt>
                <c:pt idx="458">
                  <c:v>40239</c:v>
                </c:pt>
                <c:pt idx="459">
                  <c:v>40240</c:v>
                </c:pt>
                <c:pt idx="460">
                  <c:v>40241</c:v>
                </c:pt>
                <c:pt idx="461">
                  <c:v>40242</c:v>
                </c:pt>
                <c:pt idx="462">
                  <c:v>40246</c:v>
                </c:pt>
                <c:pt idx="463">
                  <c:v>40247</c:v>
                </c:pt>
                <c:pt idx="464">
                  <c:v>40248</c:v>
                </c:pt>
                <c:pt idx="465">
                  <c:v>40249</c:v>
                </c:pt>
                <c:pt idx="466">
                  <c:v>40252</c:v>
                </c:pt>
                <c:pt idx="467">
                  <c:v>40253</c:v>
                </c:pt>
                <c:pt idx="468">
                  <c:v>40254</c:v>
                </c:pt>
                <c:pt idx="469">
                  <c:v>40255</c:v>
                </c:pt>
                <c:pt idx="470">
                  <c:v>40256</c:v>
                </c:pt>
                <c:pt idx="471">
                  <c:v>40259</c:v>
                </c:pt>
                <c:pt idx="472">
                  <c:v>40260</c:v>
                </c:pt>
                <c:pt idx="473">
                  <c:v>40261</c:v>
                </c:pt>
                <c:pt idx="474">
                  <c:v>40262</c:v>
                </c:pt>
                <c:pt idx="475">
                  <c:v>40263</c:v>
                </c:pt>
                <c:pt idx="476">
                  <c:v>40266</c:v>
                </c:pt>
                <c:pt idx="477">
                  <c:v>40267</c:v>
                </c:pt>
                <c:pt idx="478">
                  <c:v>40268</c:v>
                </c:pt>
                <c:pt idx="479">
                  <c:v>40269</c:v>
                </c:pt>
                <c:pt idx="480">
                  <c:v>40270</c:v>
                </c:pt>
                <c:pt idx="481">
                  <c:v>40274</c:v>
                </c:pt>
                <c:pt idx="482">
                  <c:v>40275</c:v>
                </c:pt>
                <c:pt idx="483">
                  <c:v>40276</c:v>
                </c:pt>
                <c:pt idx="484">
                  <c:v>40277</c:v>
                </c:pt>
                <c:pt idx="485">
                  <c:v>40280</c:v>
                </c:pt>
                <c:pt idx="486">
                  <c:v>40281</c:v>
                </c:pt>
                <c:pt idx="487">
                  <c:v>40282</c:v>
                </c:pt>
                <c:pt idx="488">
                  <c:v>40283</c:v>
                </c:pt>
                <c:pt idx="489">
                  <c:v>40284</c:v>
                </c:pt>
                <c:pt idx="490">
                  <c:v>40288</c:v>
                </c:pt>
                <c:pt idx="491">
                  <c:v>40289</c:v>
                </c:pt>
                <c:pt idx="492">
                  <c:v>40290</c:v>
                </c:pt>
                <c:pt idx="493">
                  <c:v>40291</c:v>
                </c:pt>
                <c:pt idx="494">
                  <c:v>40294</c:v>
                </c:pt>
                <c:pt idx="495">
                  <c:v>40295</c:v>
                </c:pt>
                <c:pt idx="496">
                  <c:v>40296</c:v>
                </c:pt>
                <c:pt idx="497">
                  <c:v>40297</c:v>
                </c:pt>
                <c:pt idx="498">
                  <c:v>40298</c:v>
                </c:pt>
                <c:pt idx="499">
                  <c:v>40302</c:v>
                </c:pt>
                <c:pt idx="500">
                  <c:v>40303</c:v>
                </c:pt>
                <c:pt idx="501">
                  <c:v>40304</c:v>
                </c:pt>
                <c:pt idx="502">
                  <c:v>40305</c:v>
                </c:pt>
                <c:pt idx="503">
                  <c:v>40308</c:v>
                </c:pt>
                <c:pt idx="504">
                  <c:v>40309</c:v>
                </c:pt>
                <c:pt idx="505">
                  <c:v>40310</c:v>
                </c:pt>
                <c:pt idx="506">
                  <c:v>40311</c:v>
                </c:pt>
                <c:pt idx="507">
                  <c:v>40312</c:v>
                </c:pt>
                <c:pt idx="508">
                  <c:v>40316</c:v>
                </c:pt>
                <c:pt idx="509">
                  <c:v>40317</c:v>
                </c:pt>
                <c:pt idx="510">
                  <c:v>40318</c:v>
                </c:pt>
                <c:pt idx="511">
                  <c:v>40319</c:v>
                </c:pt>
                <c:pt idx="512">
                  <c:v>40322</c:v>
                </c:pt>
                <c:pt idx="513">
                  <c:v>40323</c:v>
                </c:pt>
                <c:pt idx="514">
                  <c:v>40325</c:v>
                </c:pt>
                <c:pt idx="515">
                  <c:v>40326</c:v>
                </c:pt>
                <c:pt idx="516">
                  <c:v>40329</c:v>
                </c:pt>
                <c:pt idx="517">
                  <c:v>40330</c:v>
                </c:pt>
                <c:pt idx="518">
                  <c:v>40331</c:v>
                </c:pt>
                <c:pt idx="519">
                  <c:v>40332</c:v>
                </c:pt>
                <c:pt idx="520">
                  <c:v>40333</c:v>
                </c:pt>
                <c:pt idx="521">
                  <c:v>40336</c:v>
                </c:pt>
                <c:pt idx="522">
                  <c:v>40337</c:v>
                </c:pt>
                <c:pt idx="523">
                  <c:v>40338</c:v>
                </c:pt>
                <c:pt idx="524">
                  <c:v>40339</c:v>
                </c:pt>
                <c:pt idx="525">
                  <c:v>40340</c:v>
                </c:pt>
                <c:pt idx="526">
                  <c:v>40345</c:v>
                </c:pt>
                <c:pt idx="527">
                  <c:v>40346</c:v>
                </c:pt>
                <c:pt idx="528">
                  <c:v>40347</c:v>
                </c:pt>
                <c:pt idx="529">
                  <c:v>40350</c:v>
                </c:pt>
                <c:pt idx="530">
                  <c:v>40351</c:v>
                </c:pt>
                <c:pt idx="531">
                  <c:v>40352</c:v>
                </c:pt>
                <c:pt idx="532">
                  <c:v>40353</c:v>
                </c:pt>
                <c:pt idx="533">
                  <c:v>40354</c:v>
                </c:pt>
                <c:pt idx="534">
                  <c:v>40357</c:v>
                </c:pt>
                <c:pt idx="535">
                  <c:v>40358</c:v>
                </c:pt>
                <c:pt idx="536">
                  <c:v>40359</c:v>
                </c:pt>
                <c:pt idx="537">
                  <c:v>40360</c:v>
                </c:pt>
                <c:pt idx="538">
                  <c:v>40361</c:v>
                </c:pt>
                <c:pt idx="539">
                  <c:v>40364</c:v>
                </c:pt>
                <c:pt idx="540">
                  <c:v>40365</c:v>
                </c:pt>
                <c:pt idx="541">
                  <c:v>40366</c:v>
                </c:pt>
                <c:pt idx="542">
                  <c:v>40367</c:v>
                </c:pt>
                <c:pt idx="543">
                  <c:v>40368</c:v>
                </c:pt>
                <c:pt idx="544">
                  <c:v>40371</c:v>
                </c:pt>
                <c:pt idx="545">
                  <c:v>40372</c:v>
                </c:pt>
                <c:pt idx="546">
                  <c:v>40373</c:v>
                </c:pt>
                <c:pt idx="547">
                  <c:v>40374</c:v>
                </c:pt>
                <c:pt idx="548">
                  <c:v>40375</c:v>
                </c:pt>
                <c:pt idx="549">
                  <c:v>40378</c:v>
                </c:pt>
                <c:pt idx="550">
                  <c:v>40379</c:v>
                </c:pt>
                <c:pt idx="551">
                  <c:v>40380</c:v>
                </c:pt>
                <c:pt idx="552">
                  <c:v>40381</c:v>
                </c:pt>
                <c:pt idx="553">
                  <c:v>40382</c:v>
                </c:pt>
                <c:pt idx="554">
                  <c:v>40385</c:v>
                </c:pt>
                <c:pt idx="555">
                  <c:v>40386</c:v>
                </c:pt>
                <c:pt idx="556">
                  <c:v>40387</c:v>
                </c:pt>
                <c:pt idx="557">
                  <c:v>40388</c:v>
                </c:pt>
                <c:pt idx="558">
                  <c:v>40389</c:v>
                </c:pt>
                <c:pt idx="559">
                  <c:v>40392</c:v>
                </c:pt>
                <c:pt idx="560">
                  <c:v>40393</c:v>
                </c:pt>
                <c:pt idx="561">
                  <c:v>40394</c:v>
                </c:pt>
                <c:pt idx="562">
                  <c:v>40395</c:v>
                </c:pt>
                <c:pt idx="563">
                  <c:v>40396</c:v>
                </c:pt>
                <c:pt idx="564">
                  <c:v>40400</c:v>
                </c:pt>
                <c:pt idx="565">
                  <c:v>40401</c:v>
                </c:pt>
                <c:pt idx="566">
                  <c:v>40402</c:v>
                </c:pt>
                <c:pt idx="567">
                  <c:v>40403</c:v>
                </c:pt>
                <c:pt idx="568">
                  <c:v>40406</c:v>
                </c:pt>
                <c:pt idx="569">
                  <c:v>40407</c:v>
                </c:pt>
                <c:pt idx="570">
                  <c:v>40408</c:v>
                </c:pt>
                <c:pt idx="571">
                  <c:v>40409</c:v>
                </c:pt>
                <c:pt idx="572">
                  <c:v>40410</c:v>
                </c:pt>
                <c:pt idx="573">
                  <c:v>40413</c:v>
                </c:pt>
                <c:pt idx="574">
                  <c:v>40414</c:v>
                </c:pt>
                <c:pt idx="575">
                  <c:v>40415</c:v>
                </c:pt>
                <c:pt idx="576">
                  <c:v>40416</c:v>
                </c:pt>
                <c:pt idx="577">
                  <c:v>40417</c:v>
                </c:pt>
                <c:pt idx="578">
                  <c:v>40420</c:v>
                </c:pt>
                <c:pt idx="579">
                  <c:v>40421</c:v>
                </c:pt>
                <c:pt idx="580">
                  <c:v>40422</c:v>
                </c:pt>
                <c:pt idx="581">
                  <c:v>40424</c:v>
                </c:pt>
                <c:pt idx="582">
                  <c:v>40427</c:v>
                </c:pt>
                <c:pt idx="583">
                  <c:v>40428</c:v>
                </c:pt>
                <c:pt idx="584">
                  <c:v>40429</c:v>
                </c:pt>
                <c:pt idx="585">
                  <c:v>40430</c:v>
                </c:pt>
                <c:pt idx="586">
                  <c:v>40431</c:v>
                </c:pt>
                <c:pt idx="587">
                  <c:v>40435</c:v>
                </c:pt>
                <c:pt idx="588">
                  <c:v>40436</c:v>
                </c:pt>
                <c:pt idx="589">
                  <c:v>40437</c:v>
                </c:pt>
                <c:pt idx="590">
                  <c:v>40438</c:v>
                </c:pt>
                <c:pt idx="591">
                  <c:v>40441</c:v>
                </c:pt>
                <c:pt idx="592">
                  <c:v>40442</c:v>
                </c:pt>
                <c:pt idx="593">
                  <c:v>40445</c:v>
                </c:pt>
                <c:pt idx="594">
                  <c:v>40448</c:v>
                </c:pt>
                <c:pt idx="595">
                  <c:v>40449</c:v>
                </c:pt>
                <c:pt idx="596">
                  <c:v>40450</c:v>
                </c:pt>
                <c:pt idx="597">
                  <c:v>40451</c:v>
                </c:pt>
                <c:pt idx="598">
                  <c:v>40459</c:v>
                </c:pt>
                <c:pt idx="599">
                  <c:v>40462</c:v>
                </c:pt>
                <c:pt idx="600">
                  <c:v>40463</c:v>
                </c:pt>
                <c:pt idx="601">
                  <c:v>40470</c:v>
                </c:pt>
                <c:pt idx="602">
                  <c:v>40471</c:v>
                </c:pt>
                <c:pt idx="603">
                  <c:v>40472</c:v>
                </c:pt>
                <c:pt idx="604">
                  <c:v>40473</c:v>
                </c:pt>
                <c:pt idx="605">
                  <c:v>40476</c:v>
                </c:pt>
                <c:pt idx="606">
                  <c:v>40477</c:v>
                </c:pt>
                <c:pt idx="607">
                  <c:v>40478</c:v>
                </c:pt>
                <c:pt idx="608">
                  <c:v>40479</c:v>
                </c:pt>
                <c:pt idx="609">
                  <c:v>40480</c:v>
                </c:pt>
                <c:pt idx="610">
                  <c:v>40483</c:v>
                </c:pt>
                <c:pt idx="611">
                  <c:v>40484</c:v>
                </c:pt>
                <c:pt idx="612">
                  <c:v>40485</c:v>
                </c:pt>
                <c:pt idx="613">
                  <c:v>40486</c:v>
                </c:pt>
                <c:pt idx="614">
                  <c:v>40487</c:v>
                </c:pt>
                <c:pt idx="615">
                  <c:v>40490</c:v>
                </c:pt>
                <c:pt idx="616">
                  <c:v>40491</c:v>
                </c:pt>
                <c:pt idx="617">
                  <c:v>40492</c:v>
                </c:pt>
                <c:pt idx="618">
                  <c:v>40493</c:v>
                </c:pt>
                <c:pt idx="619">
                  <c:v>40494</c:v>
                </c:pt>
                <c:pt idx="620">
                  <c:v>40497</c:v>
                </c:pt>
                <c:pt idx="621">
                  <c:v>40498</c:v>
                </c:pt>
                <c:pt idx="622">
                  <c:v>40499</c:v>
                </c:pt>
                <c:pt idx="623">
                  <c:v>40500</c:v>
                </c:pt>
                <c:pt idx="624">
                  <c:v>40501</c:v>
                </c:pt>
                <c:pt idx="625">
                  <c:v>40504</c:v>
                </c:pt>
                <c:pt idx="626">
                  <c:v>40505</c:v>
                </c:pt>
                <c:pt idx="627">
                  <c:v>40506</c:v>
                </c:pt>
                <c:pt idx="628">
                  <c:v>40507</c:v>
                </c:pt>
                <c:pt idx="629">
                  <c:v>40508</c:v>
                </c:pt>
                <c:pt idx="630">
                  <c:v>40511</c:v>
                </c:pt>
                <c:pt idx="631">
                  <c:v>40512</c:v>
                </c:pt>
                <c:pt idx="632">
                  <c:v>40513</c:v>
                </c:pt>
                <c:pt idx="633">
                  <c:v>40514</c:v>
                </c:pt>
                <c:pt idx="634">
                  <c:v>40515</c:v>
                </c:pt>
                <c:pt idx="635">
                  <c:v>40518</c:v>
                </c:pt>
                <c:pt idx="636">
                  <c:v>40519</c:v>
                </c:pt>
                <c:pt idx="637">
                  <c:v>40520</c:v>
                </c:pt>
                <c:pt idx="638">
                  <c:v>40521</c:v>
                </c:pt>
                <c:pt idx="639">
                  <c:v>40522</c:v>
                </c:pt>
                <c:pt idx="640">
                  <c:v>40525</c:v>
                </c:pt>
                <c:pt idx="641">
                  <c:v>40526</c:v>
                </c:pt>
                <c:pt idx="642">
                  <c:v>40527</c:v>
                </c:pt>
                <c:pt idx="643">
                  <c:v>40528</c:v>
                </c:pt>
                <c:pt idx="644">
                  <c:v>40529</c:v>
                </c:pt>
                <c:pt idx="645">
                  <c:v>40532</c:v>
                </c:pt>
                <c:pt idx="646">
                  <c:v>40533</c:v>
                </c:pt>
                <c:pt idx="647">
                  <c:v>40534</c:v>
                </c:pt>
                <c:pt idx="648">
                  <c:v>40535</c:v>
                </c:pt>
                <c:pt idx="649">
                  <c:v>40536</c:v>
                </c:pt>
                <c:pt idx="650">
                  <c:v>40539</c:v>
                </c:pt>
                <c:pt idx="651">
                  <c:v>40540</c:v>
                </c:pt>
                <c:pt idx="652">
                  <c:v>40541</c:v>
                </c:pt>
                <c:pt idx="653">
                  <c:v>40542</c:v>
                </c:pt>
                <c:pt idx="654">
                  <c:v>40543</c:v>
                </c:pt>
                <c:pt idx="655">
                  <c:v>40547</c:v>
                </c:pt>
                <c:pt idx="656">
                  <c:v>40548</c:v>
                </c:pt>
                <c:pt idx="657">
                  <c:v>40549</c:v>
                </c:pt>
                <c:pt idx="658">
                  <c:v>40550</c:v>
                </c:pt>
                <c:pt idx="659">
                  <c:v>40553</c:v>
                </c:pt>
                <c:pt idx="660">
                  <c:v>40554</c:v>
                </c:pt>
                <c:pt idx="661">
                  <c:v>40555</c:v>
                </c:pt>
                <c:pt idx="662">
                  <c:v>40556</c:v>
                </c:pt>
                <c:pt idx="663">
                  <c:v>40557</c:v>
                </c:pt>
                <c:pt idx="664">
                  <c:v>40560</c:v>
                </c:pt>
                <c:pt idx="665">
                  <c:v>40561</c:v>
                </c:pt>
                <c:pt idx="666">
                  <c:v>40562</c:v>
                </c:pt>
                <c:pt idx="667">
                  <c:v>40563</c:v>
                </c:pt>
                <c:pt idx="668">
                  <c:v>40564</c:v>
                </c:pt>
                <c:pt idx="669">
                  <c:v>40567</c:v>
                </c:pt>
                <c:pt idx="670">
                  <c:v>40568</c:v>
                </c:pt>
                <c:pt idx="671">
                  <c:v>40569</c:v>
                </c:pt>
                <c:pt idx="672">
                  <c:v>40570</c:v>
                </c:pt>
                <c:pt idx="673">
                  <c:v>40571</c:v>
                </c:pt>
                <c:pt idx="674">
                  <c:v>40575</c:v>
                </c:pt>
                <c:pt idx="675">
                  <c:v>40583</c:v>
                </c:pt>
                <c:pt idx="676">
                  <c:v>40584</c:v>
                </c:pt>
                <c:pt idx="677">
                  <c:v>40585</c:v>
                </c:pt>
                <c:pt idx="678">
                  <c:v>40588</c:v>
                </c:pt>
                <c:pt idx="679">
                  <c:v>40589</c:v>
                </c:pt>
                <c:pt idx="680">
                  <c:v>40590</c:v>
                </c:pt>
                <c:pt idx="681">
                  <c:v>40591</c:v>
                </c:pt>
                <c:pt idx="682">
                  <c:v>40592</c:v>
                </c:pt>
                <c:pt idx="683">
                  <c:v>40595</c:v>
                </c:pt>
                <c:pt idx="684">
                  <c:v>40596</c:v>
                </c:pt>
                <c:pt idx="685">
                  <c:v>40597</c:v>
                </c:pt>
                <c:pt idx="686">
                  <c:v>40598</c:v>
                </c:pt>
                <c:pt idx="687">
                  <c:v>40599</c:v>
                </c:pt>
                <c:pt idx="688">
                  <c:v>40602</c:v>
                </c:pt>
                <c:pt idx="689">
                  <c:v>40603</c:v>
                </c:pt>
                <c:pt idx="690">
                  <c:v>40604</c:v>
                </c:pt>
                <c:pt idx="691">
                  <c:v>40605</c:v>
                </c:pt>
                <c:pt idx="692">
                  <c:v>40606</c:v>
                </c:pt>
                <c:pt idx="693">
                  <c:v>40609</c:v>
                </c:pt>
                <c:pt idx="694">
                  <c:v>40610</c:v>
                </c:pt>
                <c:pt idx="695">
                  <c:v>40611</c:v>
                </c:pt>
                <c:pt idx="696">
                  <c:v>40612</c:v>
                </c:pt>
                <c:pt idx="697">
                  <c:v>40613</c:v>
                </c:pt>
                <c:pt idx="698">
                  <c:v>40616</c:v>
                </c:pt>
                <c:pt idx="699">
                  <c:v>40617</c:v>
                </c:pt>
                <c:pt idx="700">
                  <c:v>40618</c:v>
                </c:pt>
                <c:pt idx="701">
                  <c:v>40619</c:v>
                </c:pt>
                <c:pt idx="702">
                  <c:v>40620</c:v>
                </c:pt>
                <c:pt idx="703">
                  <c:v>40623</c:v>
                </c:pt>
                <c:pt idx="704">
                  <c:v>40624</c:v>
                </c:pt>
                <c:pt idx="705">
                  <c:v>40625</c:v>
                </c:pt>
                <c:pt idx="706">
                  <c:v>40630</c:v>
                </c:pt>
                <c:pt idx="707">
                  <c:v>40631</c:v>
                </c:pt>
                <c:pt idx="708">
                  <c:v>40632</c:v>
                </c:pt>
                <c:pt idx="709">
                  <c:v>40633</c:v>
                </c:pt>
                <c:pt idx="710">
                  <c:v>40634</c:v>
                </c:pt>
                <c:pt idx="711">
                  <c:v>40639</c:v>
                </c:pt>
                <c:pt idx="712">
                  <c:v>40640</c:v>
                </c:pt>
                <c:pt idx="713">
                  <c:v>40641</c:v>
                </c:pt>
                <c:pt idx="714">
                  <c:v>40644</c:v>
                </c:pt>
                <c:pt idx="715">
                  <c:v>40645</c:v>
                </c:pt>
                <c:pt idx="716">
                  <c:v>40646</c:v>
                </c:pt>
                <c:pt idx="717">
                  <c:v>40647</c:v>
                </c:pt>
                <c:pt idx="718">
                  <c:v>40648</c:v>
                </c:pt>
                <c:pt idx="719">
                  <c:v>40651</c:v>
                </c:pt>
                <c:pt idx="720">
                  <c:v>40652</c:v>
                </c:pt>
                <c:pt idx="721">
                  <c:v>40653</c:v>
                </c:pt>
                <c:pt idx="722">
                  <c:v>40654</c:v>
                </c:pt>
                <c:pt idx="723">
                  <c:v>40655</c:v>
                </c:pt>
                <c:pt idx="724">
                  <c:v>40658</c:v>
                </c:pt>
                <c:pt idx="725">
                  <c:v>40659</c:v>
                </c:pt>
                <c:pt idx="726">
                  <c:v>40660</c:v>
                </c:pt>
                <c:pt idx="727">
                  <c:v>40661</c:v>
                </c:pt>
                <c:pt idx="728">
                  <c:v>40662</c:v>
                </c:pt>
                <c:pt idx="729">
                  <c:v>40666</c:v>
                </c:pt>
                <c:pt idx="730">
                  <c:v>40667</c:v>
                </c:pt>
                <c:pt idx="731">
                  <c:v>40668</c:v>
                </c:pt>
                <c:pt idx="732">
                  <c:v>40669</c:v>
                </c:pt>
                <c:pt idx="733">
                  <c:v>40672</c:v>
                </c:pt>
                <c:pt idx="734">
                  <c:v>40673</c:v>
                </c:pt>
                <c:pt idx="735">
                  <c:v>40674</c:v>
                </c:pt>
                <c:pt idx="736">
                  <c:v>40675</c:v>
                </c:pt>
                <c:pt idx="737">
                  <c:v>40676</c:v>
                </c:pt>
                <c:pt idx="738">
                  <c:v>40679</c:v>
                </c:pt>
                <c:pt idx="739">
                  <c:v>40680</c:v>
                </c:pt>
                <c:pt idx="740">
                  <c:v>40681</c:v>
                </c:pt>
                <c:pt idx="741">
                  <c:v>40682</c:v>
                </c:pt>
                <c:pt idx="742">
                  <c:v>40683</c:v>
                </c:pt>
                <c:pt idx="743">
                  <c:v>40686</c:v>
                </c:pt>
                <c:pt idx="744">
                  <c:v>40687</c:v>
                </c:pt>
                <c:pt idx="745">
                  <c:v>40688</c:v>
                </c:pt>
                <c:pt idx="746">
                  <c:v>40689</c:v>
                </c:pt>
                <c:pt idx="747">
                  <c:v>40690</c:v>
                </c:pt>
                <c:pt idx="748">
                  <c:v>40693</c:v>
                </c:pt>
                <c:pt idx="749">
                  <c:v>40694</c:v>
                </c:pt>
                <c:pt idx="750">
                  <c:v>40695</c:v>
                </c:pt>
                <c:pt idx="751">
                  <c:v>40696</c:v>
                </c:pt>
                <c:pt idx="752">
                  <c:v>40697</c:v>
                </c:pt>
                <c:pt idx="753">
                  <c:v>40701</c:v>
                </c:pt>
                <c:pt idx="754">
                  <c:v>40702</c:v>
                </c:pt>
                <c:pt idx="755">
                  <c:v>40703</c:v>
                </c:pt>
                <c:pt idx="756">
                  <c:v>40704</c:v>
                </c:pt>
                <c:pt idx="757">
                  <c:v>40708</c:v>
                </c:pt>
                <c:pt idx="758">
                  <c:v>40709</c:v>
                </c:pt>
                <c:pt idx="759">
                  <c:v>40710</c:v>
                </c:pt>
                <c:pt idx="760">
                  <c:v>40711</c:v>
                </c:pt>
                <c:pt idx="761">
                  <c:v>40714</c:v>
                </c:pt>
                <c:pt idx="762">
                  <c:v>40715</c:v>
                </c:pt>
                <c:pt idx="763">
                  <c:v>40716</c:v>
                </c:pt>
                <c:pt idx="764">
                  <c:v>40717</c:v>
                </c:pt>
                <c:pt idx="765">
                  <c:v>40718</c:v>
                </c:pt>
                <c:pt idx="766">
                  <c:v>40721</c:v>
                </c:pt>
                <c:pt idx="767">
                  <c:v>40722</c:v>
                </c:pt>
                <c:pt idx="768">
                  <c:v>40724</c:v>
                </c:pt>
                <c:pt idx="769">
                  <c:v>40725</c:v>
                </c:pt>
                <c:pt idx="770">
                  <c:v>40728</c:v>
                </c:pt>
                <c:pt idx="771">
                  <c:v>40729</c:v>
                </c:pt>
                <c:pt idx="772">
                  <c:v>40730</c:v>
                </c:pt>
                <c:pt idx="773">
                  <c:v>40731</c:v>
                </c:pt>
                <c:pt idx="774">
                  <c:v>40732</c:v>
                </c:pt>
                <c:pt idx="775">
                  <c:v>40735</c:v>
                </c:pt>
                <c:pt idx="776">
                  <c:v>40736</c:v>
                </c:pt>
                <c:pt idx="777">
                  <c:v>40737</c:v>
                </c:pt>
                <c:pt idx="778">
                  <c:v>40738</c:v>
                </c:pt>
                <c:pt idx="779">
                  <c:v>40739</c:v>
                </c:pt>
                <c:pt idx="780">
                  <c:v>40742</c:v>
                </c:pt>
                <c:pt idx="781">
                  <c:v>40743</c:v>
                </c:pt>
                <c:pt idx="782">
                  <c:v>40744</c:v>
                </c:pt>
                <c:pt idx="783">
                  <c:v>40745</c:v>
                </c:pt>
                <c:pt idx="784">
                  <c:v>40746</c:v>
                </c:pt>
                <c:pt idx="785">
                  <c:v>40749</c:v>
                </c:pt>
                <c:pt idx="786">
                  <c:v>40750</c:v>
                </c:pt>
                <c:pt idx="787">
                  <c:v>40751</c:v>
                </c:pt>
                <c:pt idx="788">
                  <c:v>40752</c:v>
                </c:pt>
                <c:pt idx="789">
                  <c:v>40753</c:v>
                </c:pt>
                <c:pt idx="790">
                  <c:v>40756</c:v>
                </c:pt>
                <c:pt idx="791">
                  <c:v>40757</c:v>
                </c:pt>
                <c:pt idx="792">
                  <c:v>40758</c:v>
                </c:pt>
                <c:pt idx="793">
                  <c:v>40759</c:v>
                </c:pt>
                <c:pt idx="794">
                  <c:v>40760</c:v>
                </c:pt>
                <c:pt idx="795">
                  <c:v>40763</c:v>
                </c:pt>
                <c:pt idx="796">
                  <c:v>40764</c:v>
                </c:pt>
                <c:pt idx="797">
                  <c:v>40765</c:v>
                </c:pt>
                <c:pt idx="798">
                  <c:v>40766</c:v>
                </c:pt>
                <c:pt idx="799">
                  <c:v>40767</c:v>
                </c:pt>
                <c:pt idx="800">
                  <c:v>40770</c:v>
                </c:pt>
                <c:pt idx="801">
                  <c:v>40771</c:v>
                </c:pt>
                <c:pt idx="802">
                  <c:v>40772</c:v>
                </c:pt>
                <c:pt idx="803">
                  <c:v>40773</c:v>
                </c:pt>
                <c:pt idx="804">
                  <c:v>40774</c:v>
                </c:pt>
                <c:pt idx="805">
                  <c:v>40777</c:v>
                </c:pt>
                <c:pt idx="806">
                  <c:v>40778</c:v>
                </c:pt>
                <c:pt idx="807">
                  <c:v>40779</c:v>
                </c:pt>
                <c:pt idx="808">
                  <c:v>40780</c:v>
                </c:pt>
                <c:pt idx="809">
                  <c:v>40781</c:v>
                </c:pt>
                <c:pt idx="810">
                  <c:v>40784</c:v>
                </c:pt>
                <c:pt idx="811">
                  <c:v>40785</c:v>
                </c:pt>
                <c:pt idx="812">
                  <c:v>40786</c:v>
                </c:pt>
                <c:pt idx="813">
                  <c:v>40787</c:v>
                </c:pt>
                <c:pt idx="814">
                  <c:v>40788</c:v>
                </c:pt>
                <c:pt idx="815">
                  <c:v>40791</c:v>
                </c:pt>
                <c:pt idx="816">
                  <c:v>40792</c:v>
                </c:pt>
                <c:pt idx="817">
                  <c:v>40793</c:v>
                </c:pt>
                <c:pt idx="818">
                  <c:v>40794</c:v>
                </c:pt>
                <c:pt idx="819">
                  <c:v>40795</c:v>
                </c:pt>
                <c:pt idx="820">
                  <c:v>40799</c:v>
                </c:pt>
                <c:pt idx="821">
                  <c:v>40800</c:v>
                </c:pt>
                <c:pt idx="822">
                  <c:v>40801</c:v>
                </c:pt>
                <c:pt idx="823">
                  <c:v>40802</c:v>
                </c:pt>
                <c:pt idx="824">
                  <c:v>40805</c:v>
                </c:pt>
                <c:pt idx="825">
                  <c:v>40806</c:v>
                </c:pt>
                <c:pt idx="826">
                  <c:v>40807</c:v>
                </c:pt>
                <c:pt idx="827">
                  <c:v>40808</c:v>
                </c:pt>
                <c:pt idx="828">
                  <c:v>40809</c:v>
                </c:pt>
                <c:pt idx="829">
                  <c:v>40812</c:v>
                </c:pt>
                <c:pt idx="830">
                  <c:v>40813</c:v>
                </c:pt>
                <c:pt idx="831">
                  <c:v>40814</c:v>
                </c:pt>
                <c:pt idx="832">
                  <c:v>40815</c:v>
                </c:pt>
                <c:pt idx="833">
                  <c:v>40816</c:v>
                </c:pt>
                <c:pt idx="834">
                  <c:v>40826</c:v>
                </c:pt>
                <c:pt idx="835">
                  <c:v>40827</c:v>
                </c:pt>
                <c:pt idx="836">
                  <c:v>40828</c:v>
                </c:pt>
                <c:pt idx="837">
                  <c:v>40829</c:v>
                </c:pt>
                <c:pt idx="838">
                  <c:v>40830</c:v>
                </c:pt>
                <c:pt idx="839">
                  <c:v>40833</c:v>
                </c:pt>
                <c:pt idx="840">
                  <c:v>40834</c:v>
                </c:pt>
                <c:pt idx="841">
                  <c:v>40835</c:v>
                </c:pt>
                <c:pt idx="842">
                  <c:v>40836</c:v>
                </c:pt>
                <c:pt idx="843">
                  <c:v>40837</c:v>
                </c:pt>
                <c:pt idx="844">
                  <c:v>40840</c:v>
                </c:pt>
                <c:pt idx="845">
                  <c:v>40841</c:v>
                </c:pt>
                <c:pt idx="846">
                  <c:v>40842</c:v>
                </c:pt>
                <c:pt idx="847">
                  <c:v>40843</c:v>
                </c:pt>
                <c:pt idx="848">
                  <c:v>40844</c:v>
                </c:pt>
                <c:pt idx="849">
                  <c:v>40847</c:v>
                </c:pt>
                <c:pt idx="850">
                  <c:v>40848</c:v>
                </c:pt>
                <c:pt idx="851">
                  <c:v>40849</c:v>
                </c:pt>
                <c:pt idx="852">
                  <c:v>40850</c:v>
                </c:pt>
                <c:pt idx="853">
                  <c:v>40851</c:v>
                </c:pt>
                <c:pt idx="854">
                  <c:v>40854</c:v>
                </c:pt>
                <c:pt idx="855">
                  <c:v>40855</c:v>
                </c:pt>
                <c:pt idx="856">
                  <c:v>40856</c:v>
                </c:pt>
                <c:pt idx="857">
                  <c:v>40857</c:v>
                </c:pt>
                <c:pt idx="858">
                  <c:v>40858</c:v>
                </c:pt>
                <c:pt idx="859">
                  <c:v>40861</c:v>
                </c:pt>
                <c:pt idx="860">
                  <c:v>40862</c:v>
                </c:pt>
                <c:pt idx="861">
                  <c:v>40863</c:v>
                </c:pt>
                <c:pt idx="862">
                  <c:v>40864</c:v>
                </c:pt>
                <c:pt idx="863">
                  <c:v>40865</c:v>
                </c:pt>
                <c:pt idx="864">
                  <c:v>40868</c:v>
                </c:pt>
                <c:pt idx="865">
                  <c:v>40870</c:v>
                </c:pt>
                <c:pt idx="866">
                  <c:v>40871</c:v>
                </c:pt>
                <c:pt idx="867">
                  <c:v>40872</c:v>
                </c:pt>
                <c:pt idx="868">
                  <c:v>40875</c:v>
                </c:pt>
                <c:pt idx="869">
                  <c:v>40876</c:v>
                </c:pt>
                <c:pt idx="870">
                  <c:v>40877</c:v>
                </c:pt>
                <c:pt idx="871">
                  <c:v>40878</c:v>
                </c:pt>
                <c:pt idx="872">
                  <c:v>40879</c:v>
                </c:pt>
                <c:pt idx="873">
                  <c:v>40882</c:v>
                </c:pt>
                <c:pt idx="874">
                  <c:v>40883</c:v>
                </c:pt>
                <c:pt idx="875">
                  <c:v>40885</c:v>
                </c:pt>
                <c:pt idx="876">
                  <c:v>40886</c:v>
                </c:pt>
                <c:pt idx="877">
                  <c:v>40889</c:v>
                </c:pt>
                <c:pt idx="878">
                  <c:v>40890</c:v>
                </c:pt>
                <c:pt idx="879">
                  <c:v>40891</c:v>
                </c:pt>
                <c:pt idx="880">
                  <c:v>40892</c:v>
                </c:pt>
                <c:pt idx="881">
                  <c:v>40893</c:v>
                </c:pt>
                <c:pt idx="882">
                  <c:v>40896</c:v>
                </c:pt>
                <c:pt idx="883">
                  <c:v>40897</c:v>
                </c:pt>
                <c:pt idx="884">
                  <c:v>40898</c:v>
                </c:pt>
                <c:pt idx="885">
                  <c:v>40900</c:v>
                </c:pt>
                <c:pt idx="886">
                  <c:v>40903</c:v>
                </c:pt>
                <c:pt idx="887">
                  <c:v>40904</c:v>
                </c:pt>
                <c:pt idx="888">
                  <c:v>40905</c:v>
                </c:pt>
                <c:pt idx="889">
                  <c:v>40906</c:v>
                </c:pt>
                <c:pt idx="890">
                  <c:v>40907</c:v>
                </c:pt>
                <c:pt idx="891">
                  <c:v>40908</c:v>
                </c:pt>
                <c:pt idx="892">
                  <c:v>40912</c:v>
                </c:pt>
                <c:pt idx="893">
                  <c:v>40913</c:v>
                </c:pt>
                <c:pt idx="894">
                  <c:v>40914</c:v>
                </c:pt>
                <c:pt idx="895">
                  <c:v>40917</c:v>
                </c:pt>
                <c:pt idx="896">
                  <c:v>40918</c:v>
                </c:pt>
                <c:pt idx="897">
                  <c:v>40919</c:v>
                </c:pt>
                <c:pt idx="898">
                  <c:v>40920</c:v>
                </c:pt>
                <c:pt idx="899">
                  <c:v>40921</c:v>
                </c:pt>
                <c:pt idx="900">
                  <c:v>40924</c:v>
                </c:pt>
                <c:pt idx="901">
                  <c:v>40925</c:v>
                </c:pt>
                <c:pt idx="902">
                  <c:v>40926</c:v>
                </c:pt>
                <c:pt idx="903">
                  <c:v>40927</c:v>
                </c:pt>
                <c:pt idx="904">
                  <c:v>40928</c:v>
                </c:pt>
                <c:pt idx="905">
                  <c:v>40938</c:v>
                </c:pt>
                <c:pt idx="906">
                  <c:v>40939</c:v>
                </c:pt>
                <c:pt idx="907">
                  <c:v>40940</c:v>
                </c:pt>
                <c:pt idx="908">
                  <c:v>40941</c:v>
                </c:pt>
                <c:pt idx="909">
                  <c:v>40942</c:v>
                </c:pt>
                <c:pt idx="910">
                  <c:v>40945</c:v>
                </c:pt>
                <c:pt idx="911">
                  <c:v>40946</c:v>
                </c:pt>
                <c:pt idx="912">
                  <c:v>40947</c:v>
                </c:pt>
                <c:pt idx="913">
                  <c:v>40948</c:v>
                </c:pt>
                <c:pt idx="914">
                  <c:v>40949</c:v>
                </c:pt>
                <c:pt idx="915">
                  <c:v>40952</c:v>
                </c:pt>
                <c:pt idx="916">
                  <c:v>40953</c:v>
                </c:pt>
                <c:pt idx="917">
                  <c:v>40954</c:v>
                </c:pt>
                <c:pt idx="918">
                  <c:v>40955</c:v>
                </c:pt>
                <c:pt idx="919">
                  <c:v>40956</c:v>
                </c:pt>
                <c:pt idx="920">
                  <c:v>40959</c:v>
                </c:pt>
                <c:pt idx="921">
                  <c:v>40960</c:v>
                </c:pt>
                <c:pt idx="922">
                  <c:v>40961</c:v>
                </c:pt>
                <c:pt idx="923">
                  <c:v>40962</c:v>
                </c:pt>
                <c:pt idx="924">
                  <c:v>40963</c:v>
                </c:pt>
                <c:pt idx="925">
                  <c:v>40966</c:v>
                </c:pt>
                <c:pt idx="926">
                  <c:v>40967</c:v>
                </c:pt>
                <c:pt idx="927">
                  <c:v>40968</c:v>
                </c:pt>
                <c:pt idx="928">
                  <c:v>40969</c:v>
                </c:pt>
                <c:pt idx="929">
                  <c:v>40970</c:v>
                </c:pt>
                <c:pt idx="930">
                  <c:v>40973</c:v>
                </c:pt>
                <c:pt idx="931">
                  <c:v>40974</c:v>
                </c:pt>
                <c:pt idx="932">
                  <c:v>40975</c:v>
                </c:pt>
                <c:pt idx="933">
                  <c:v>40976</c:v>
                </c:pt>
                <c:pt idx="934">
                  <c:v>40977</c:v>
                </c:pt>
                <c:pt idx="935">
                  <c:v>40980</c:v>
                </c:pt>
                <c:pt idx="936">
                  <c:v>40981</c:v>
                </c:pt>
                <c:pt idx="937">
                  <c:v>40983</c:v>
                </c:pt>
                <c:pt idx="938">
                  <c:v>40984</c:v>
                </c:pt>
                <c:pt idx="939">
                  <c:v>40987</c:v>
                </c:pt>
                <c:pt idx="940">
                  <c:v>40988</c:v>
                </c:pt>
                <c:pt idx="941">
                  <c:v>40989</c:v>
                </c:pt>
                <c:pt idx="942">
                  <c:v>40990</c:v>
                </c:pt>
                <c:pt idx="943">
                  <c:v>40991</c:v>
                </c:pt>
                <c:pt idx="944">
                  <c:v>40994</c:v>
                </c:pt>
                <c:pt idx="945">
                  <c:v>40995</c:v>
                </c:pt>
                <c:pt idx="946">
                  <c:v>40997</c:v>
                </c:pt>
                <c:pt idx="947">
                  <c:v>40998</c:v>
                </c:pt>
                <c:pt idx="948">
                  <c:v>40999</c:v>
                </c:pt>
                <c:pt idx="949">
                  <c:v>41000</c:v>
                </c:pt>
                <c:pt idx="950">
                  <c:v>41004</c:v>
                </c:pt>
                <c:pt idx="951">
                  <c:v>41005</c:v>
                </c:pt>
                <c:pt idx="952">
                  <c:v>41008</c:v>
                </c:pt>
                <c:pt idx="953">
                  <c:v>41009</c:v>
                </c:pt>
                <c:pt idx="954">
                  <c:v>41010</c:v>
                </c:pt>
                <c:pt idx="955">
                  <c:v>41011</c:v>
                </c:pt>
                <c:pt idx="956">
                  <c:v>41012</c:v>
                </c:pt>
                <c:pt idx="957">
                  <c:v>41015</c:v>
                </c:pt>
                <c:pt idx="958">
                  <c:v>41016</c:v>
                </c:pt>
                <c:pt idx="959">
                  <c:v>41017</c:v>
                </c:pt>
                <c:pt idx="960">
                  <c:v>41018</c:v>
                </c:pt>
                <c:pt idx="961">
                  <c:v>41019</c:v>
                </c:pt>
                <c:pt idx="962">
                  <c:v>41022</c:v>
                </c:pt>
                <c:pt idx="963">
                  <c:v>41023</c:v>
                </c:pt>
                <c:pt idx="964">
                  <c:v>41024</c:v>
                </c:pt>
                <c:pt idx="965">
                  <c:v>41025</c:v>
                </c:pt>
                <c:pt idx="966">
                  <c:v>41026</c:v>
                </c:pt>
                <c:pt idx="967">
                  <c:v>41031</c:v>
                </c:pt>
                <c:pt idx="968">
                  <c:v>41032</c:v>
                </c:pt>
                <c:pt idx="969">
                  <c:v>41033</c:v>
                </c:pt>
                <c:pt idx="970">
                  <c:v>41036</c:v>
                </c:pt>
                <c:pt idx="971">
                  <c:v>41037</c:v>
                </c:pt>
                <c:pt idx="972">
                  <c:v>41038</c:v>
                </c:pt>
                <c:pt idx="973">
                  <c:v>41039</c:v>
                </c:pt>
                <c:pt idx="974">
                  <c:v>41040</c:v>
                </c:pt>
                <c:pt idx="975">
                  <c:v>41043</c:v>
                </c:pt>
                <c:pt idx="976">
                  <c:v>41044</c:v>
                </c:pt>
                <c:pt idx="977">
                  <c:v>41045</c:v>
                </c:pt>
                <c:pt idx="978">
                  <c:v>41046</c:v>
                </c:pt>
                <c:pt idx="979">
                  <c:v>41047</c:v>
                </c:pt>
                <c:pt idx="980">
                  <c:v>41050</c:v>
                </c:pt>
                <c:pt idx="981">
                  <c:v>41051</c:v>
                </c:pt>
                <c:pt idx="982">
                  <c:v>41052</c:v>
                </c:pt>
                <c:pt idx="983">
                  <c:v>41053</c:v>
                </c:pt>
                <c:pt idx="984">
                  <c:v>41054</c:v>
                </c:pt>
                <c:pt idx="985">
                  <c:v>41057</c:v>
                </c:pt>
                <c:pt idx="986">
                  <c:v>41058</c:v>
                </c:pt>
                <c:pt idx="987">
                  <c:v>41059</c:v>
                </c:pt>
                <c:pt idx="988">
                  <c:v>41060</c:v>
                </c:pt>
                <c:pt idx="989">
                  <c:v>41061</c:v>
                </c:pt>
                <c:pt idx="990">
                  <c:v>41064</c:v>
                </c:pt>
                <c:pt idx="991">
                  <c:v>41065</c:v>
                </c:pt>
                <c:pt idx="992">
                  <c:v>41066</c:v>
                </c:pt>
                <c:pt idx="993">
                  <c:v>41067</c:v>
                </c:pt>
                <c:pt idx="994">
                  <c:v>41068</c:v>
                </c:pt>
                <c:pt idx="995">
                  <c:v>41071</c:v>
                </c:pt>
                <c:pt idx="996">
                  <c:v>41073</c:v>
                </c:pt>
                <c:pt idx="997">
                  <c:v>41074</c:v>
                </c:pt>
                <c:pt idx="998">
                  <c:v>41075</c:v>
                </c:pt>
                <c:pt idx="999">
                  <c:v>41078</c:v>
                </c:pt>
                <c:pt idx="1000">
                  <c:v>41079</c:v>
                </c:pt>
                <c:pt idx="1001">
                  <c:v>41080</c:v>
                </c:pt>
                <c:pt idx="1002">
                  <c:v>41085</c:v>
                </c:pt>
                <c:pt idx="1003">
                  <c:v>41087</c:v>
                </c:pt>
                <c:pt idx="1004">
                  <c:v>41088</c:v>
                </c:pt>
                <c:pt idx="1005">
                  <c:v>41089</c:v>
                </c:pt>
                <c:pt idx="1006">
                  <c:v>41092</c:v>
                </c:pt>
                <c:pt idx="1007">
                  <c:v>41093</c:v>
                </c:pt>
                <c:pt idx="1008">
                  <c:v>41094</c:v>
                </c:pt>
                <c:pt idx="1009">
                  <c:v>41095</c:v>
                </c:pt>
                <c:pt idx="1010">
                  <c:v>41096</c:v>
                </c:pt>
                <c:pt idx="1011">
                  <c:v>41099</c:v>
                </c:pt>
                <c:pt idx="1012">
                  <c:v>41101</c:v>
                </c:pt>
                <c:pt idx="1013">
                  <c:v>41102</c:v>
                </c:pt>
                <c:pt idx="1014">
                  <c:v>41103</c:v>
                </c:pt>
                <c:pt idx="1015">
                  <c:v>41106</c:v>
                </c:pt>
                <c:pt idx="1016">
                  <c:v>41107</c:v>
                </c:pt>
                <c:pt idx="1017">
                  <c:v>41108</c:v>
                </c:pt>
                <c:pt idx="1018">
                  <c:v>41110</c:v>
                </c:pt>
                <c:pt idx="1019">
                  <c:v>41113</c:v>
                </c:pt>
                <c:pt idx="1020">
                  <c:v>41114</c:v>
                </c:pt>
                <c:pt idx="1021">
                  <c:v>41115</c:v>
                </c:pt>
                <c:pt idx="1022">
                  <c:v>41116</c:v>
                </c:pt>
                <c:pt idx="1023">
                  <c:v>41117</c:v>
                </c:pt>
                <c:pt idx="1024">
                  <c:v>41120</c:v>
                </c:pt>
                <c:pt idx="1025">
                  <c:v>41121</c:v>
                </c:pt>
                <c:pt idx="1026">
                  <c:v>41122</c:v>
                </c:pt>
                <c:pt idx="1027">
                  <c:v>41123</c:v>
                </c:pt>
                <c:pt idx="1028">
                  <c:v>41124</c:v>
                </c:pt>
                <c:pt idx="1029">
                  <c:v>41127</c:v>
                </c:pt>
                <c:pt idx="1030">
                  <c:v>41129</c:v>
                </c:pt>
                <c:pt idx="1031">
                  <c:v>41131</c:v>
                </c:pt>
                <c:pt idx="1032">
                  <c:v>41134</c:v>
                </c:pt>
                <c:pt idx="1033">
                  <c:v>41135</c:v>
                </c:pt>
                <c:pt idx="1034">
                  <c:v>41136</c:v>
                </c:pt>
                <c:pt idx="1035">
                  <c:v>41137</c:v>
                </c:pt>
                <c:pt idx="1036">
                  <c:v>41138</c:v>
                </c:pt>
                <c:pt idx="1037">
                  <c:v>41141</c:v>
                </c:pt>
                <c:pt idx="1038">
                  <c:v>41142</c:v>
                </c:pt>
                <c:pt idx="1039">
                  <c:v>41143</c:v>
                </c:pt>
                <c:pt idx="1040">
                  <c:v>41144</c:v>
                </c:pt>
                <c:pt idx="1041">
                  <c:v>41145</c:v>
                </c:pt>
                <c:pt idx="1042">
                  <c:v>41148</c:v>
                </c:pt>
                <c:pt idx="1043">
                  <c:v>41149</c:v>
                </c:pt>
                <c:pt idx="1044">
                  <c:v>41150</c:v>
                </c:pt>
                <c:pt idx="1045">
                  <c:v>41151</c:v>
                </c:pt>
                <c:pt idx="1046">
                  <c:v>41152</c:v>
                </c:pt>
                <c:pt idx="1047">
                  <c:v>41155</c:v>
                </c:pt>
                <c:pt idx="1048">
                  <c:v>41157</c:v>
                </c:pt>
                <c:pt idx="1049">
                  <c:v>41158</c:v>
                </c:pt>
                <c:pt idx="1050">
                  <c:v>41159</c:v>
                </c:pt>
                <c:pt idx="1051">
                  <c:v>41162</c:v>
                </c:pt>
                <c:pt idx="1052">
                  <c:v>41165</c:v>
                </c:pt>
                <c:pt idx="1053">
                  <c:v>41166</c:v>
                </c:pt>
                <c:pt idx="1054">
                  <c:v>41169</c:v>
                </c:pt>
                <c:pt idx="1055">
                  <c:v>41170</c:v>
                </c:pt>
                <c:pt idx="1056">
                  <c:v>41171</c:v>
                </c:pt>
                <c:pt idx="1057">
                  <c:v>41172</c:v>
                </c:pt>
                <c:pt idx="1058">
                  <c:v>41173</c:v>
                </c:pt>
                <c:pt idx="1059">
                  <c:v>41176</c:v>
                </c:pt>
                <c:pt idx="1060">
                  <c:v>41177</c:v>
                </c:pt>
                <c:pt idx="1061">
                  <c:v>41178</c:v>
                </c:pt>
                <c:pt idx="1062">
                  <c:v>41179</c:v>
                </c:pt>
                <c:pt idx="1063">
                  <c:v>41180</c:v>
                </c:pt>
                <c:pt idx="1064">
                  <c:v>41191</c:v>
                </c:pt>
                <c:pt idx="1065">
                  <c:v>41192</c:v>
                </c:pt>
                <c:pt idx="1066">
                  <c:v>41193</c:v>
                </c:pt>
                <c:pt idx="1067">
                  <c:v>41194</c:v>
                </c:pt>
                <c:pt idx="1068">
                  <c:v>41197</c:v>
                </c:pt>
                <c:pt idx="1069">
                  <c:v>41198</c:v>
                </c:pt>
                <c:pt idx="1070">
                  <c:v>41199</c:v>
                </c:pt>
                <c:pt idx="1071">
                  <c:v>41201</c:v>
                </c:pt>
                <c:pt idx="1072">
                  <c:v>41204</c:v>
                </c:pt>
                <c:pt idx="1073">
                  <c:v>41205</c:v>
                </c:pt>
                <c:pt idx="1074">
                  <c:v>41206</c:v>
                </c:pt>
                <c:pt idx="1075">
                  <c:v>41208</c:v>
                </c:pt>
                <c:pt idx="1076">
                  <c:v>41211</c:v>
                </c:pt>
                <c:pt idx="1077">
                  <c:v>41212</c:v>
                </c:pt>
                <c:pt idx="1078">
                  <c:v>41213</c:v>
                </c:pt>
                <c:pt idx="1079">
                  <c:v>41214</c:v>
                </c:pt>
                <c:pt idx="1080">
                  <c:v>41215</c:v>
                </c:pt>
                <c:pt idx="1081">
                  <c:v>41218</c:v>
                </c:pt>
                <c:pt idx="1082">
                  <c:v>41219</c:v>
                </c:pt>
                <c:pt idx="1083">
                  <c:v>41220</c:v>
                </c:pt>
                <c:pt idx="1084">
                  <c:v>41221</c:v>
                </c:pt>
                <c:pt idx="1085">
                  <c:v>41222</c:v>
                </c:pt>
                <c:pt idx="1086">
                  <c:v>41225</c:v>
                </c:pt>
                <c:pt idx="1087">
                  <c:v>41226</c:v>
                </c:pt>
                <c:pt idx="1088">
                  <c:v>41227</c:v>
                </c:pt>
                <c:pt idx="1089">
                  <c:v>41228</c:v>
                </c:pt>
                <c:pt idx="1090">
                  <c:v>41229</c:v>
                </c:pt>
                <c:pt idx="1091">
                  <c:v>41232</c:v>
                </c:pt>
                <c:pt idx="1092">
                  <c:v>41233</c:v>
                </c:pt>
                <c:pt idx="1093">
                  <c:v>41234</c:v>
                </c:pt>
                <c:pt idx="1094">
                  <c:v>41235</c:v>
                </c:pt>
                <c:pt idx="1095">
                  <c:v>41236</c:v>
                </c:pt>
                <c:pt idx="1096">
                  <c:v>41239</c:v>
                </c:pt>
                <c:pt idx="1097">
                  <c:v>41240</c:v>
                </c:pt>
                <c:pt idx="1098">
                  <c:v>41241</c:v>
                </c:pt>
                <c:pt idx="1099">
                  <c:v>41242</c:v>
                </c:pt>
                <c:pt idx="1100">
                  <c:v>41243</c:v>
                </c:pt>
                <c:pt idx="1101">
                  <c:v>41246</c:v>
                </c:pt>
                <c:pt idx="1102">
                  <c:v>41247</c:v>
                </c:pt>
                <c:pt idx="1103">
                  <c:v>41248</c:v>
                </c:pt>
                <c:pt idx="1104">
                  <c:v>41249</c:v>
                </c:pt>
                <c:pt idx="1105">
                  <c:v>41250</c:v>
                </c:pt>
                <c:pt idx="1106">
                  <c:v>41253</c:v>
                </c:pt>
                <c:pt idx="1107">
                  <c:v>41254</c:v>
                </c:pt>
                <c:pt idx="1108">
                  <c:v>41255</c:v>
                </c:pt>
                <c:pt idx="1109">
                  <c:v>41256</c:v>
                </c:pt>
                <c:pt idx="1110">
                  <c:v>41257</c:v>
                </c:pt>
                <c:pt idx="1111">
                  <c:v>41260</c:v>
                </c:pt>
                <c:pt idx="1112">
                  <c:v>41261</c:v>
                </c:pt>
                <c:pt idx="1113">
                  <c:v>41262</c:v>
                </c:pt>
                <c:pt idx="1114">
                  <c:v>41263</c:v>
                </c:pt>
                <c:pt idx="1115">
                  <c:v>41264</c:v>
                </c:pt>
                <c:pt idx="1116">
                  <c:v>41267</c:v>
                </c:pt>
                <c:pt idx="1117">
                  <c:v>41268</c:v>
                </c:pt>
                <c:pt idx="1118">
                  <c:v>41269</c:v>
                </c:pt>
                <c:pt idx="1119">
                  <c:v>41270</c:v>
                </c:pt>
                <c:pt idx="1120">
                  <c:v>41271</c:v>
                </c:pt>
                <c:pt idx="1121">
                  <c:v>41274</c:v>
                </c:pt>
                <c:pt idx="1122">
                  <c:v>41278</c:v>
                </c:pt>
                <c:pt idx="1123">
                  <c:v>41281</c:v>
                </c:pt>
                <c:pt idx="1124">
                  <c:v>41282</c:v>
                </c:pt>
                <c:pt idx="1125">
                  <c:v>41283</c:v>
                </c:pt>
                <c:pt idx="1126">
                  <c:v>41284</c:v>
                </c:pt>
                <c:pt idx="1127">
                  <c:v>41285</c:v>
                </c:pt>
                <c:pt idx="1128">
                  <c:v>41288</c:v>
                </c:pt>
                <c:pt idx="1129">
                  <c:v>41289</c:v>
                </c:pt>
                <c:pt idx="1130">
                  <c:v>41290</c:v>
                </c:pt>
                <c:pt idx="1131">
                  <c:v>41291</c:v>
                </c:pt>
                <c:pt idx="1132">
                  <c:v>41292</c:v>
                </c:pt>
                <c:pt idx="1133">
                  <c:v>41295</c:v>
                </c:pt>
                <c:pt idx="1134">
                  <c:v>41296</c:v>
                </c:pt>
                <c:pt idx="1135">
                  <c:v>41297</c:v>
                </c:pt>
                <c:pt idx="1136">
                  <c:v>41298</c:v>
                </c:pt>
                <c:pt idx="1137">
                  <c:v>41299</c:v>
                </c:pt>
                <c:pt idx="1138">
                  <c:v>41302</c:v>
                </c:pt>
                <c:pt idx="1139">
                  <c:v>41303</c:v>
                </c:pt>
                <c:pt idx="1140">
                  <c:v>41304</c:v>
                </c:pt>
                <c:pt idx="1141">
                  <c:v>41305</c:v>
                </c:pt>
                <c:pt idx="1142">
                  <c:v>41306</c:v>
                </c:pt>
                <c:pt idx="1143">
                  <c:v>41309</c:v>
                </c:pt>
                <c:pt idx="1144">
                  <c:v>41310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41330</c:v>
                </c:pt>
                <c:pt idx="1151">
                  <c:v>41331</c:v>
                </c:pt>
                <c:pt idx="1152">
                  <c:v>41332</c:v>
                </c:pt>
                <c:pt idx="1153">
                  <c:v>41333</c:v>
                </c:pt>
                <c:pt idx="1154">
                  <c:v>41334</c:v>
                </c:pt>
                <c:pt idx="1155">
                  <c:v>41337</c:v>
                </c:pt>
                <c:pt idx="1156">
                  <c:v>41338</c:v>
                </c:pt>
                <c:pt idx="1157">
                  <c:v>41339</c:v>
                </c:pt>
                <c:pt idx="1158">
                  <c:v>41340</c:v>
                </c:pt>
                <c:pt idx="1159">
                  <c:v>41341</c:v>
                </c:pt>
                <c:pt idx="1160">
                  <c:v>41344</c:v>
                </c:pt>
                <c:pt idx="1161">
                  <c:v>41345</c:v>
                </c:pt>
                <c:pt idx="1162">
                  <c:v>41346</c:v>
                </c:pt>
                <c:pt idx="1163">
                  <c:v>41347</c:v>
                </c:pt>
                <c:pt idx="1164">
                  <c:v>41348</c:v>
                </c:pt>
                <c:pt idx="1165">
                  <c:v>41351</c:v>
                </c:pt>
                <c:pt idx="1166">
                  <c:v>41352</c:v>
                </c:pt>
                <c:pt idx="1167">
                  <c:v>41353</c:v>
                </c:pt>
                <c:pt idx="1168">
                  <c:v>41354</c:v>
                </c:pt>
                <c:pt idx="1169">
                  <c:v>41355</c:v>
                </c:pt>
                <c:pt idx="1170">
                  <c:v>41358</c:v>
                </c:pt>
                <c:pt idx="1171">
                  <c:v>41359</c:v>
                </c:pt>
                <c:pt idx="1172">
                  <c:v>41360</c:v>
                </c:pt>
                <c:pt idx="1173">
                  <c:v>41361</c:v>
                </c:pt>
                <c:pt idx="1174">
                  <c:v>41362</c:v>
                </c:pt>
                <c:pt idx="1175">
                  <c:v>41365</c:v>
                </c:pt>
                <c:pt idx="1176">
                  <c:v>41366</c:v>
                </c:pt>
                <c:pt idx="1177">
                  <c:v>41367</c:v>
                </c:pt>
                <c:pt idx="1178">
                  <c:v>41371</c:v>
                </c:pt>
                <c:pt idx="1179">
                  <c:v>41372</c:v>
                </c:pt>
                <c:pt idx="1180">
                  <c:v>41373</c:v>
                </c:pt>
                <c:pt idx="1181">
                  <c:v>41375</c:v>
                </c:pt>
                <c:pt idx="1182">
                  <c:v>41376</c:v>
                </c:pt>
                <c:pt idx="1183">
                  <c:v>41379</c:v>
                </c:pt>
                <c:pt idx="1184">
                  <c:v>41380</c:v>
                </c:pt>
                <c:pt idx="1185">
                  <c:v>41381</c:v>
                </c:pt>
                <c:pt idx="1186">
                  <c:v>41382</c:v>
                </c:pt>
                <c:pt idx="1187">
                  <c:v>41383</c:v>
                </c:pt>
                <c:pt idx="1188">
                  <c:v>41386</c:v>
                </c:pt>
                <c:pt idx="1189">
                  <c:v>41387</c:v>
                </c:pt>
                <c:pt idx="1190">
                  <c:v>41388</c:v>
                </c:pt>
                <c:pt idx="1191">
                  <c:v>41389</c:v>
                </c:pt>
                <c:pt idx="1192">
                  <c:v>41396</c:v>
                </c:pt>
                <c:pt idx="1193">
                  <c:v>41397</c:v>
                </c:pt>
                <c:pt idx="1194">
                  <c:v>41400</c:v>
                </c:pt>
                <c:pt idx="1195">
                  <c:v>41401</c:v>
                </c:pt>
                <c:pt idx="1196">
                  <c:v>41402</c:v>
                </c:pt>
                <c:pt idx="1197">
                  <c:v>41403</c:v>
                </c:pt>
                <c:pt idx="1198">
                  <c:v>41404</c:v>
                </c:pt>
                <c:pt idx="1199">
                  <c:v>41407</c:v>
                </c:pt>
                <c:pt idx="1200">
                  <c:v>41408</c:v>
                </c:pt>
                <c:pt idx="1201">
                  <c:v>41409</c:v>
                </c:pt>
                <c:pt idx="1202">
                  <c:v>41410</c:v>
                </c:pt>
                <c:pt idx="1203">
                  <c:v>41411</c:v>
                </c:pt>
                <c:pt idx="1204">
                  <c:v>41414</c:v>
                </c:pt>
                <c:pt idx="1205">
                  <c:v>41415</c:v>
                </c:pt>
                <c:pt idx="1206">
                  <c:v>41416</c:v>
                </c:pt>
                <c:pt idx="1207">
                  <c:v>41417</c:v>
                </c:pt>
                <c:pt idx="1208">
                  <c:v>41418</c:v>
                </c:pt>
                <c:pt idx="1209">
                  <c:v>41421</c:v>
                </c:pt>
                <c:pt idx="1210">
                  <c:v>41422</c:v>
                </c:pt>
                <c:pt idx="1211">
                  <c:v>41423</c:v>
                </c:pt>
                <c:pt idx="1212">
                  <c:v>41424</c:v>
                </c:pt>
                <c:pt idx="1213">
                  <c:v>41425</c:v>
                </c:pt>
                <c:pt idx="1214">
                  <c:v>41428</c:v>
                </c:pt>
                <c:pt idx="1215">
                  <c:v>41429</c:v>
                </c:pt>
                <c:pt idx="1216">
                  <c:v>41430</c:v>
                </c:pt>
                <c:pt idx="1217">
                  <c:v>41431</c:v>
                </c:pt>
                <c:pt idx="1218">
                  <c:v>41432</c:v>
                </c:pt>
                <c:pt idx="1219">
                  <c:v>41433</c:v>
                </c:pt>
                <c:pt idx="1220">
                  <c:v>41434</c:v>
                </c:pt>
                <c:pt idx="1221">
                  <c:v>41438</c:v>
                </c:pt>
                <c:pt idx="1222">
                  <c:v>41439</c:v>
                </c:pt>
                <c:pt idx="1223">
                  <c:v>41442</c:v>
                </c:pt>
                <c:pt idx="1224">
                  <c:v>41443</c:v>
                </c:pt>
                <c:pt idx="1225">
                  <c:v>41444</c:v>
                </c:pt>
                <c:pt idx="1226">
                  <c:v>41445</c:v>
                </c:pt>
                <c:pt idx="1227">
                  <c:v>41446</c:v>
                </c:pt>
                <c:pt idx="1228">
                  <c:v>41449</c:v>
                </c:pt>
                <c:pt idx="1229">
                  <c:v>41450</c:v>
                </c:pt>
                <c:pt idx="1230">
                  <c:v>41451</c:v>
                </c:pt>
                <c:pt idx="1231">
                  <c:v>41452</c:v>
                </c:pt>
                <c:pt idx="1232">
                  <c:v>41453</c:v>
                </c:pt>
                <c:pt idx="1233">
                  <c:v>41456</c:v>
                </c:pt>
                <c:pt idx="1234">
                  <c:v>41457</c:v>
                </c:pt>
                <c:pt idx="1235">
                  <c:v>41458</c:v>
                </c:pt>
                <c:pt idx="1236">
                  <c:v>41459</c:v>
                </c:pt>
                <c:pt idx="1237">
                  <c:v>41460</c:v>
                </c:pt>
                <c:pt idx="1238">
                  <c:v>41463</c:v>
                </c:pt>
                <c:pt idx="1239">
                  <c:v>41464</c:v>
                </c:pt>
                <c:pt idx="1240">
                  <c:v>41465</c:v>
                </c:pt>
                <c:pt idx="1241">
                  <c:v>41466</c:v>
                </c:pt>
                <c:pt idx="1242">
                  <c:v>41467</c:v>
                </c:pt>
                <c:pt idx="1243">
                  <c:v>41470</c:v>
                </c:pt>
                <c:pt idx="1244">
                  <c:v>41471</c:v>
                </c:pt>
                <c:pt idx="1245">
                  <c:v>41472</c:v>
                </c:pt>
                <c:pt idx="1246">
                  <c:v>41473</c:v>
                </c:pt>
                <c:pt idx="1247">
                  <c:v>41474</c:v>
                </c:pt>
                <c:pt idx="1248">
                  <c:v>41477</c:v>
                </c:pt>
                <c:pt idx="1249">
                  <c:v>41478</c:v>
                </c:pt>
                <c:pt idx="1250">
                  <c:v>41479</c:v>
                </c:pt>
                <c:pt idx="1251">
                  <c:v>41480</c:v>
                </c:pt>
                <c:pt idx="1252">
                  <c:v>41481</c:v>
                </c:pt>
                <c:pt idx="1253">
                  <c:v>41484</c:v>
                </c:pt>
                <c:pt idx="1254">
                  <c:v>41485</c:v>
                </c:pt>
                <c:pt idx="1255">
                  <c:v>41486</c:v>
                </c:pt>
                <c:pt idx="1256">
                  <c:v>41487</c:v>
                </c:pt>
                <c:pt idx="1257">
                  <c:v>41488</c:v>
                </c:pt>
                <c:pt idx="1258">
                  <c:v>41491</c:v>
                </c:pt>
                <c:pt idx="1259">
                  <c:v>41492</c:v>
                </c:pt>
                <c:pt idx="1260">
                  <c:v>41493</c:v>
                </c:pt>
                <c:pt idx="1261">
                  <c:v>41494</c:v>
                </c:pt>
                <c:pt idx="1262">
                  <c:v>41495</c:v>
                </c:pt>
                <c:pt idx="1263">
                  <c:v>41498</c:v>
                </c:pt>
                <c:pt idx="1264">
                  <c:v>41499</c:v>
                </c:pt>
                <c:pt idx="1265">
                  <c:v>41500</c:v>
                </c:pt>
                <c:pt idx="1266">
                  <c:v>41501</c:v>
                </c:pt>
                <c:pt idx="1267">
                  <c:v>41502</c:v>
                </c:pt>
                <c:pt idx="1268">
                  <c:v>41505</c:v>
                </c:pt>
                <c:pt idx="1269">
                  <c:v>41506</c:v>
                </c:pt>
                <c:pt idx="1270">
                  <c:v>41507</c:v>
                </c:pt>
                <c:pt idx="1271">
                  <c:v>41508</c:v>
                </c:pt>
                <c:pt idx="1272">
                  <c:v>41509</c:v>
                </c:pt>
                <c:pt idx="1273">
                  <c:v>41512</c:v>
                </c:pt>
                <c:pt idx="1274">
                  <c:v>41513</c:v>
                </c:pt>
                <c:pt idx="1275">
                  <c:v>41514</c:v>
                </c:pt>
                <c:pt idx="1276">
                  <c:v>41515</c:v>
                </c:pt>
                <c:pt idx="1277">
                  <c:v>41516</c:v>
                </c:pt>
                <c:pt idx="1278">
                  <c:v>41519</c:v>
                </c:pt>
                <c:pt idx="1279">
                  <c:v>41520</c:v>
                </c:pt>
                <c:pt idx="1280">
                  <c:v>41521</c:v>
                </c:pt>
                <c:pt idx="1281">
                  <c:v>41522</c:v>
                </c:pt>
                <c:pt idx="1282">
                  <c:v>41523</c:v>
                </c:pt>
                <c:pt idx="1283">
                  <c:v>41526</c:v>
                </c:pt>
                <c:pt idx="1284">
                  <c:v>41527</c:v>
                </c:pt>
                <c:pt idx="1285">
                  <c:v>41528</c:v>
                </c:pt>
                <c:pt idx="1286">
                  <c:v>41529</c:v>
                </c:pt>
                <c:pt idx="1287">
                  <c:v>41530</c:v>
                </c:pt>
                <c:pt idx="1288">
                  <c:v>41533</c:v>
                </c:pt>
                <c:pt idx="1289">
                  <c:v>41534</c:v>
                </c:pt>
                <c:pt idx="1290">
                  <c:v>41535</c:v>
                </c:pt>
                <c:pt idx="1291">
                  <c:v>41539</c:v>
                </c:pt>
                <c:pt idx="1292">
                  <c:v>41540</c:v>
                </c:pt>
                <c:pt idx="1293">
                  <c:v>41541</c:v>
                </c:pt>
                <c:pt idx="1294">
                  <c:v>41542</c:v>
                </c:pt>
                <c:pt idx="1295">
                  <c:v>41543</c:v>
                </c:pt>
                <c:pt idx="1296">
                  <c:v>41544</c:v>
                </c:pt>
                <c:pt idx="1297">
                  <c:v>41546</c:v>
                </c:pt>
                <c:pt idx="1298">
                  <c:v>41547</c:v>
                </c:pt>
                <c:pt idx="1299">
                  <c:v>41555</c:v>
                </c:pt>
                <c:pt idx="1300">
                  <c:v>41556</c:v>
                </c:pt>
                <c:pt idx="1301">
                  <c:v>41557</c:v>
                </c:pt>
                <c:pt idx="1302">
                  <c:v>41558</c:v>
                </c:pt>
                <c:pt idx="1303">
                  <c:v>41561</c:v>
                </c:pt>
                <c:pt idx="1304">
                  <c:v>41562</c:v>
                </c:pt>
                <c:pt idx="1305">
                  <c:v>41563</c:v>
                </c:pt>
                <c:pt idx="1306">
                  <c:v>41564</c:v>
                </c:pt>
                <c:pt idx="1307">
                  <c:v>41565</c:v>
                </c:pt>
              </c:numCache>
            </c:numRef>
          </c:cat>
          <c:val>
            <c:numRef>
              <c:f>大豆港口库存与消耗!$D$19:$D$1339</c:f>
              <c:numCache>
                <c:formatCode>0.00_ </c:formatCode>
                <c:ptCount val="1321"/>
                <c:pt idx="0">
                  <c:v>296.31889999999999</c:v>
                </c:pt>
                <c:pt idx="1">
                  <c:v>292.53389999999962</c:v>
                </c:pt>
                <c:pt idx="2">
                  <c:v>309.3723</c:v>
                </c:pt>
                <c:pt idx="3">
                  <c:v>310.19099999999969</c:v>
                </c:pt>
                <c:pt idx="4">
                  <c:v>326.73069999999962</c:v>
                </c:pt>
                <c:pt idx="5">
                  <c:v>329.6275</c:v>
                </c:pt>
                <c:pt idx="6">
                  <c:v>333.15929999999997</c:v>
                </c:pt>
                <c:pt idx="7">
                  <c:v>349.48719999999923</c:v>
                </c:pt>
                <c:pt idx="8">
                  <c:v>346.49089999999956</c:v>
                </c:pt>
                <c:pt idx="9">
                  <c:v>348.47019999999924</c:v>
                </c:pt>
                <c:pt idx="10">
                  <c:v>340.03019999999924</c:v>
                </c:pt>
                <c:pt idx="11">
                  <c:v>337.31380000000001</c:v>
                </c:pt>
                <c:pt idx="12">
                  <c:v>341.9896</c:v>
                </c:pt>
                <c:pt idx="13">
                  <c:v>345.78319999999928</c:v>
                </c:pt>
                <c:pt idx="14">
                  <c:v>343.6182</c:v>
                </c:pt>
                <c:pt idx="15">
                  <c:v>335.21819999999934</c:v>
                </c:pt>
                <c:pt idx="16">
                  <c:v>355.34820000000002</c:v>
                </c:pt>
                <c:pt idx="17">
                  <c:v>347.14819999999969</c:v>
                </c:pt>
                <c:pt idx="18">
                  <c:v>338.89819999999924</c:v>
                </c:pt>
                <c:pt idx="19">
                  <c:v>330.54820000000001</c:v>
                </c:pt>
                <c:pt idx="20">
                  <c:v>334.1782</c:v>
                </c:pt>
                <c:pt idx="21">
                  <c:v>314.92819999999915</c:v>
                </c:pt>
                <c:pt idx="22">
                  <c:v>306.97819999999928</c:v>
                </c:pt>
                <c:pt idx="23">
                  <c:v>299.47819999999928</c:v>
                </c:pt>
                <c:pt idx="24">
                  <c:v>292.27820000000003</c:v>
                </c:pt>
                <c:pt idx="25">
                  <c:v>284.94819999999947</c:v>
                </c:pt>
                <c:pt idx="26">
                  <c:v>349.7482</c:v>
                </c:pt>
                <c:pt idx="27">
                  <c:v>360.32319999999947</c:v>
                </c:pt>
                <c:pt idx="28">
                  <c:v>376.39819999999924</c:v>
                </c:pt>
                <c:pt idx="29">
                  <c:v>385.54820000000001</c:v>
                </c:pt>
                <c:pt idx="30">
                  <c:v>378.04820000000001</c:v>
                </c:pt>
                <c:pt idx="31">
                  <c:v>391.92319999999921</c:v>
                </c:pt>
                <c:pt idx="32">
                  <c:v>396.81729999999999</c:v>
                </c:pt>
                <c:pt idx="33">
                  <c:v>397.76229999999993</c:v>
                </c:pt>
                <c:pt idx="34">
                  <c:v>394.96230000000003</c:v>
                </c:pt>
                <c:pt idx="35">
                  <c:v>391.48729999999955</c:v>
                </c:pt>
                <c:pt idx="36">
                  <c:v>394.92729999999955</c:v>
                </c:pt>
                <c:pt idx="37">
                  <c:v>392.66230000000002</c:v>
                </c:pt>
                <c:pt idx="38">
                  <c:v>384.96230000000003</c:v>
                </c:pt>
                <c:pt idx="39">
                  <c:v>397.33229999999969</c:v>
                </c:pt>
                <c:pt idx="40">
                  <c:v>399.92029999999949</c:v>
                </c:pt>
                <c:pt idx="41">
                  <c:v>389.63229999999999</c:v>
                </c:pt>
                <c:pt idx="42">
                  <c:v>393.43229999999949</c:v>
                </c:pt>
                <c:pt idx="43">
                  <c:v>391.88229999999999</c:v>
                </c:pt>
                <c:pt idx="44">
                  <c:v>384.28229999999962</c:v>
                </c:pt>
                <c:pt idx="45">
                  <c:v>387.64229999999998</c:v>
                </c:pt>
                <c:pt idx="46">
                  <c:v>379.89229999999969</c:v>
                </c:pt>
                <c:pt idx="47">
                  <c:v>389.88929999999999</c:v>
                </c:pt>
                <c:pt idx="48">
                  <c:v>393.71129999999948</c:v>
                </c:pt>
                <c:pt idx="49">
                  <c:v>392.33629999999948</c:v>
                </c:pt>
                <c:pt idx="50">
                  <c:v>396.50629999999956</c:v>
                </c:pt>
                <c:pt idx="51">
                  <c:v>394.10629999999969</c:v>
                </c:pt>
                <c:pt idx="52">
                  <c:v>396.77029999999962</c:v>
                </c:pt>
                <c:pt idx="53">
                  <c:v>388.82029999999969</c:v>
                </c:pt>
                <c:pt idx="54">
                  <c:v>391.68729999999999</c:v>
                </c:pt>
                <c:pt idx="55">
                  <c:v>394.33529999999962</c:v>
                </c:pt>
                <c:pt idx="56">
                  <c:v>386.29029999999955</c:v>
                </c:pt>
                <c:pt idx="57">
                  <c:v>378.39029999999963</c:v>
                </c:pt>
                <c:pt idx="58">
                  <c:v>381.34030000000001</c:v>
                </c:pt>
                <c:pt idx="59">
                  <c:v>373.19029999999964</c:v>
                </c:pt>
                <c:pt idx="60">
                  <c:v>365.19029999999964</c:v>
                </c:pt>
                <c:pt idx="61">
                  <c:v>369.08929999999964</c:v>
                </c:pt>
                <c:pt idx="62">
                  <c:v>379.80430000000001</c:v>
                </c:pt>
                <c:pt idx="63">
                  <c:v>383.29929999999962</c:v>
                </c:pt>
                <c:pt idx="64">
                  <c:v>376.44929999999999</c:v>
                </c:pt>
                <c:pt idx="65">
                  <c:v>386.42429999999962</c:v>
                </c:pt>
                <c:pt idx="66">
                  <c:v>396.97430000000003</c:v>
                </c:pt>
                <c:pt idx="67">
                  <c:v>393.37430000000001</c:v>
                </c:pt>
                <c:pt idx="68">
                  <c:v>396.02929999999969</c:v>
                </c:pt>
                <c:pt idx="69">
                  <c:v>399.43529999999936</c:v>
                </c:pt>
                <c:pt idx="70">
                  <c:v>397.76080000000002</c:v>
                </c:pt>
                <c:pt idx="71">
                  <c:v>394.00580000000002</c:v>
                </c:pt>
                <c:pt idx="72">
                  <c:v>393.30079999999964</c:v>
                </c:pt>
                <c:pt idx="73">
                  <c:v>395.18579999999969</c:v>
                </c:pt>
                <c:pt idx="74">
                  <c:v>398.39580000000001</c:v>
                </c:pt>
                <c:pt idx="75">
                  <c:v>395.73579999999936</c:v>
                </c:pt>
                <c:pt idx="76">
                  <c:v>392.12079999999969</c:v>
                </c:pt>
                <c:pt idx="77">
                  <c:v>383.80579999999969</c:v>
                </c:pt>
                <c:pt idx="78">
                  <c:v>376.80579999999969</c:v>
                </c:pt>
                <c:pt idx="79">
                  <c:v>381.79579999999947</c:v>
                </c:pt>
                <c:pt idx="80">
                  <c:v>390.87279999999993</c:v>
                </c:pt>
                <c:pt idx="81">
                  <c:v>388.02879999999948</c:v>
                </c:pt>
                <c:pt idx="82">
                  <c:v>392.78379999999947</c:v>
                </c:pt>
                <c:pt idx="83">
                  <c:v>391.31380000000001</c:v>
                </c:pt>
                <c:pt idx="84">
                  <c:v>382.7638</c:v>
                </c:pt>
                <c:pt idx="85">
                  <c:v>375.11380000000008</c:v>
                </c:pt>
                <c:pt idx="86">
                  <c:v>367.7638</c:v>
                </c:pt>
                <c:pt idx="87">
                  <c:v>386.46179999999924</c:v>
                </c:pt>
                <c:pt idx="88">
                  <c:v>396.85180000000008</c:v>
                </c:pt>
                <c:pt idx="89">
                  <c:v>390.20179999999948</c:v>
                </c:pt>
                <c:pt idx="90">
                  <c:v>322.65179999999964</c:v>
                </c:pt>
                <c:pt idx="91">
                  <c:v>346.7568</c:v>
                </c:pt>
                <c:pt idx="92">
                  <c:v>338.66280000000046</c:v>
                </c:pt>
                <c:pt idx="93">
                  <c:v>349.82080000000002</c:v>
                </c:pt>
                <c:pt idx="94">
                  <c:v>359.07580000000002</c:v>
                </c:pt>
                <c:pt idx="95">
                  <c:v>351.47579999999948</c:v>
                </c:pt>
                <c:pt idx="96">
                  <c:v>339.67579999999964</c:v>
                </c:pt>
                <c:pt idx="97">
                  <c:v>348.2808</c:v>
                </c:pt>
                <c:pt idx="98">
                  <c:v>340.13080000000002</c:v>
                </c:pt>
                <c:pt idx="99">
                  <c:v>333.13080000000002</c:v>
                </c:pt>
                <c:pt idx="100">
                  <c:v>352.7808</c:v>
                </c:pt>
                <c:pt idx="101">
                  <c:v>362.91579999999948</c:v>
                </c:pt>
                <c:pt idx="102">
                  <c:v>354.14080000000052</c:v>
                </c:pt>
                <c:pt idx="103">
                  <c:v>358.6968</c:v>
                </c:pt>
                <c:pt idx="104">
                  <c:v>349.59679999999923</c:v>
                </c:pt>
                <c:pt idx="105">
                  <c:v>366.34679999999969</c:v>
                </c:pt>
                <c:pt idx="106">
                  <c:v>369.89179999999948</c:v>
                </c:pt>
                <c:pt idx="107">
                  <c:v>361.59179999999924</c:v>
                </c:pt>
                <c:pt idx="108">
                  <c:v>353.54180000000002</c:v>
                </c:pt>
                <c:pt idx="109">
                  <c:v>373.22379999999924</c:v>
                </c:pt>
                <c:pt idx="110">
                  <c:v>365.22379999999924</c:v>
                </c:pt>
                <c:pt idx="111">
                  <c:v>368.69479999999999</c:v>
                </c:pt>
                <c:pt idx="112">
                  <c:v>369.16480000000053</c:v>
                </c:pt>
                <c:pt idx="113">
                  <c:v>360.51479999999964</c:v>
                </c:pt>
                <c:pt idx="114">
                  <c:v>345.26479999999964</c:v>
                </c:pt>
                <c:pt idx="115">
                  <c:v>336.16480000000053</c:v>
                </c:pt>
                <c:pt idx="116">
                  <c:v>342.02980000000002</c:v>
                </c:pt>
                <c:pt idx="117">
                  <c:v>357.81380000000001</c:v>
                </c:pt>
                <c:pt idx="118">
                  <c:v>364.58980000000008</c:v>
                </c:pt>
                <c:pt idx="119">
                  <c:v>360.80579999999969</c:v>
                </c:pt>
                <c:pt idx="120">
                  <c:v>352.20580000000001</c:v>
                </c:pt>
                <c:pt idx="121">
                  <c:v>364.2208</c:v>
                </c:pt>
                <c:pt idx="122">
                  <c:v>361.52879999999948</c:v>
                </c:pt>
                <c:pt idx="123">
                  <c:v>363.53480000000002</c:v>
                </c:pt>
                <c:pt idx="124">
                  <c:v>364.47669999999948</c:v>
                </c:pt>
                <c:pt idx="125">
                  <c:v>356.27669999999955</c:v>
                </c:pt>
                <c:pt idx="126">
                  <c:v>347.72669999999948</c:v>
                </c:pt>
                <c:pt idx="127">
                  <c:v>363.51669999999962</c:v>
                </c:pt>
                <c:pt idx="128">
                  <c:v>377.93669999999923</c:v>
                </c:pt>
                <c:pt idx="129">
                  <c:v>369.7876</c:v>
                </c:pt>
                <c:pt idx="130">
                  <c:v>373.21869999999961</c:v>
                </c:pt>
                <c:pt idx="131">
                  <c:v>376.96869999999961</c:v>
                </c:pt>
                <c:pt idx="132">
                  <c:v>367.86869999999999</c:v>
                </c:pt>
                <c:pt idx="133">
                  <c:v>364.86869999999999</c:v>
                </c:pt>
                <c:pt idx="134">
                  <c:v>367.36869999999999</c:v>
                </c:pt>
                <c:pt idx="135">
                  <c:v>375.29469999999969</c:v>
                </c:pt>
                <c:pt idx="136">
                  <c:v>366.69470000000001</c:v>
                </c:pt>
                <c:pt idx="137">
                  <c:v>376.52969999999999</c:v>
                </c:pt>
                <c:pt idx="138">
                  <c:v>379.05869999999999</c:v>
                </c:pt>
                <c:pt idx="139">
                  <c:v>381.39019999999948</c:v>
                </c:pt>
                <c:pt idx="140">
                  <c:v>372.4402</c:v>
                </c:pt>
                <c:pt idx="141">
                  <c:v>373.81319999999948</c:v>
                </c:pt>
                <c:pt idx="142">
                  <c:v>382.86919999999969</c:v>
                </c:pt>
                <c:pt idx="143">
                  <c:v>385.47519999999923</c:v>
                </c:pt>
                <c:pt idx="144">
                  <c:v>376.8252</c:v>
                </c:pt>
                <c:pt idx="145">
                  <c:v>368.17520000000002</c:v>
                </c:pt>
                <c:pt idx="146">
                  <c:v>359.52519999999936</c:v>
                </c:pt>
                <c:pt idx="147">
                  <c:v>371.8252</c:v>
                </c:pt>
                <c:pt idx="148">
                  <c:v>381.1352</c:v>
                </c:pt>
                <c:pt idx="149">
                  <c:v>371.83519999999947</c:v>
                </c:pt>
                <c:pt idx="150">
                  <c:v>371.83499999999964</c:v>
                </c:pt>
                <c:pt idx="151">
                  <c:v>371.83519999999947</c:v>
                </c:pt>
                <c:pt idx="152">
                  <c:v>391.32769999999999</c:v>
                </c:pt>
                <c:pt idx="153">
                  <c:v>382.22770000000003</c:v>
                </c:pt>
                <c:pt idx="154">
                  <c:v>372.17770000000002</c:v>
                </c:pt>
                <c:pt idx="155">
                  <c:v>379.33969999999999</c:v>
                </c:pt>
                <c:pt idx="156">
                  <c:v>382.27269999999999</c:v>
                </c:pt>
                <c:pt idx="157">
                  <c:v>383.98069999999962</c:v>
                </c:pt>
                <c:pt idx="158">
                  <c:v>374.43069999999955</c:v>
                </c:pt>
                <c:pt idx="159">
                  <c:v>383.8107</c:v>
                </c:pt>
                <c:pt idx="160">
                  <c:v>392.39569999999969</c:v>
                </c:pt>
                <c:pt idx="161">
                  <c:v>383.29569999999956</c:v>
                </c:pt>
                <c:pt idx="162">
                  <c:v>388.74970000000002</c:v>
                </c:pt>
                <c:pt idx="163">
                  <c:v>398.05470000000008</c:v>
                </c:pt>
                <c:pt idx="164">
                  <c:v>388.80470000000008</c:v>
                </c:pt>
                <c:pt idx="165">
                  <c:v>391.39769999999999</c:v>
                </c:pt>
                <c:pt idx="166">
                  <c:v>392.2627</c:v>
                </c:pt>
                <c:pt idx="167">
                  <c:v>394.41269999999969</c:v>
                </c:pt>
                <c:pt idx="168">
                  <c:v>400.44970000000001</c:v>
                </c:pt>
                <c:pt idx="169">
                  <c:v>397.11470000000008</c:v>
                </c:pt>
                <c:pt idx="170">
                  <c:v>397.09469999999999</c:v>
                </c:pt>
                <c:pt idx="171">
                  <c:v>372.44470000000001</c:v>
                </c:pt>
                <c:pt idx="172">
                  <c:v>362.69470000000001</c:v>
                </c:pt>
                <c:pt idx="173">
                  <c:v>353.64069999999998</c:v>
                </c:pt>
                <c:pt idx="174">
                  <c:v>362.52069999999969</c:v>
                </c:pt>
                <c:pt idx="175">
                  <c:v>384.94920000000002</c:v>
                </c:pt>
                <c:pt idx="176">
                  <c:v>377.69220000000001</c:v>
                </c:pt>
                <c:pt idx="177">
                  <c:v>385.22119999999921</c:v>
                </c:pt>
                <c:pt idx="178">
                  <c:v>375.57619999999923</c:v>
                </c:pt>
                <c:pt idx="179">
                  <c:v>387.43119999999902</c:v>
                </c:pt>
                <c:pt idx="180">
                  <c:v>388.5292</c:v>
                </c:pt>
                <c:pt idx="181">
                  <c:v>378.72919999999948</c:v>
                </c:pt>
                <c:pt idx="182">
                  <c:v>371.73919999999924</c:v>
                </c:pt>
                <c:pt idx="183">
                  <c:v>371.73919999999924</c:v>
                </c:pt>
                <c:pt idx="184">
                  <c:v>382.21819999999934</c:v>
                </c:pt>
                <c:pt idx="185">
                  <c:v>372.16820000000001</c:v>
                </c:pt>
                <c:pt idx="186">
                  <c:v>386.3682</c:v>
                </c:pt>
                <c:pt idx="187">
                  <c:v>377.06819999999948</c:v>
                </c:pt>
                <c:pt idx="188">
                  <c:v>367.46819999999934</c:v>
                </c:pt>
                <c:pt idx="189">
                  <c:v>369.24200000000002</c:v>
                </c:pt>
                <c:pt idx="190">
                  <c:v>361.69200000000001</c:v>
                </c:pt>
                <c:pt idx="191">
                  <c:v>381.14200000000039</c:v>
                </c:pt>
                <c:pt idx="192">
                  <c:v>367.04199999999969</c:v>
                </c:pt>
                <c:pt idx="193">
                  <c:v>376.13799999999969</c:v>
                </c:pt>
                <c:pt idx="194">
                  <c:v>374.08799999999962</c:v>
                </c:pt>
                <c:pt idx="195">
                  <c:v>384.29700000000003</c:v>
                </c:pt>
                <c:pt idx="196">
                  <c:v>401.447</c:v>
                </c:pt>
                <c:pt idx="197">
                  <c:v>400.197</c:v>
                </c:pt>
                <c:pt idx="198">
                  <c:v>416.89699999999948</c:v>
                </c:pt>
                <c:pt idx="199">
                  <c:v>411.947</c:v>
                </c:pt>
                <c:pt idx="200">
                  <c:v>408.79700000000003</c:v>
                </c:pt>
                <c:pt idx="201">
                  <c:v>409.947</c:v>
                </c:pt>
                <c:pt idx="202">
                  <c:v>410.59699999999924</c:v>
                </c:pt>
                <c:pt idx="203">
                  <c:v>412.39699999999948</c:v>
                </c:pt>
                <c:pt idx="204">
                  <c:v>420.49699999999928</c:v>
                </c:pt>
                <c:pt idx="205">
                  <c:v>424.447</c:v>
                </c:pt>
                <c:pt idx="206">
                  <c:v>427.447</c:v>
                </c:pt>
                <c:pt idx="207">
                  <c:v>425.24700000000001</c:v>
                </c:pt>
                <c:pt idx="208">
                  <c:v>434.54700000000008</c:v>
                </c:pt>
                <c:pt idx="209">
                  <c:v>426.53199999999924</c:v>
                </c:pt>
                <c:pt idx="210">
                  <c:v>423.87200000000001</c:v>
                </c:pt>
                <c:pt idx="211">
                  <c:v>420.322</c:v>
                </c:pt>
                <c:pt idx="212">
                  <c:v>419.56700000000001</c:v>
                </c:pt>
                <c:pt idx="213">
                  <c:v>433.46699999999936</c:v>
                </c:pt>
                <c:pt idx="214">
                  <c:v>426.19200000000001</c:v>
                </c:pt>
                <c:pt idx="215">
                  <c:v>425.04199999999969</c:v>
                </c:pt>
                <c:pt idx="216">
                  <c:v>432.59199999999936</c:v>
                </c:pt>
                <c:pt idx="217">
                  <c:v>423.09199999999936</c:v>
                </c:pt>
                <c:pt idx="218">
                  <c:v>431.28199999999924</c:v>
                </c:pt>
                <c:pt idx="219">
                  <c:v>421.43199999999928</c:v>
                </c:pt>
                <c:pt idx="220">
                  <c:v>423.48200000000003</c:v>
                </c:pt>
                <c:pt idx="221">
                  <c:v>423.84199999999993</c:v>
                </c:pt>
                <c:pt idx="222">
                  <c:v>437.07299999999969</c:v>
                </c:pt>
                <c:pt idx="223">
                  <c:v>442.87900000000002</c:v>
                </c:pt>
                <c:pt idx="224">
                  <c:v>432.779</c:v>
                </c:pt>
                <c:pt idx="225">
                  <c:v>441.464</c:v>
                </c:pt>
                <c:pt idx="226">
                  <c:v>442.666</c:v>
                </c:pt>
                <c:pt idx="227">
                  <c:v>311.96599999999955</c:v>
                </c:pt>
                <c:pt idx="228">
                  <c:v>320.91599999999949</c:v>
                </c:pt>
                <c:pt idx="229">
                  <c:v>310.661</c:v>
                </c:pt>
                <c:pt idx="230">
                  <c:v>306.14100000000002</c:v>
                </c:pt>
                <c:pt idx="231">
                  <c:v>296.89499999999964</c:v>
                </c:pt>
                <c:pt idx="232">
                  <c:v>297.40799999999962</c:v>
                </c:pt>
                <c:pt idx="233">
                  <c:v>286.55799999999999</c:v>
                </c:pt>
                <c:pt idx="234">
                  <c:v>312.30799999999999</c:v>
                </c:pt>
                <c:pt idx="235">
                  <c:v>307.81299999999999</c:v>
                </c:pt>
                <c:pt idx="236">
                  <c:v>323.01299999999969</c:v>
                </c:pt>
                <c:pt idx="237">
                  <c:v>313.51299999999969</c:v>
                </c:pt>
                <c:pt idx="238">
                  <c:v>327.21799999999962</c:v>
                </c:pt>
                <c:pt idx="239">
                  <c:v>317.21799999999962</c:v>
                </c:pt>
                <c:pt idx="240">
                  <c:v>355.82100000000003</c:v>
                </c:pt>
                <c:pt idx="241">
                  <c:v>353.42099999999948</c:v>
                </c:pt>
                <c:pt idx="242">
                  <c:v>343.42099999999948</c:v>
                </c:pt>
                <c:pt idx="243">
                  <c:v>355.92099999999948</c:v>
                </c:pt>
                <c:pt idx="244">
                  <c:v>367.27099999999962</c:v>
                </c:pt>
                <c:pt idx="245">
                  <c:v>360.07100000000003</c:v>
                </c:pt>
                <c:pt idx="246">
                  <c:v>350.22099999999955</c:v>
                </c:pt>
                <c:pt idx="247">
                  <c:v>368.12099999999964</c:v>
                </c:pt>
                <c:pt idx="248">
                  <c:v>387.42599999999948</c:v>
                </c:pt>
                <c:pt idx="249">
                  <c:v>377.87599999999969</c:v>
                </c:pt>
                <c:pt idx="250">
                  <c:v>368.322</c:v>
                </c:pt>
                <c:pt idx="251">
                  <c:v>359.17200000000008</c:v>
                </c:pt>
                <c:pt idx="252">
                  <c:v>377.87200000000001</c:v>
                </c:pt>
                <c:pt idx="253">
                  <c:v>383.27199999999948</c:v>
                </c:pt>
                <c:pt idx="254">
                  <c:v>373.87200000000001</c:v>
                </c:pt>
                <c:pt idx="255">
                  <c:v>365.18200000000002</c:v>
                </c:pt>
                <c:pt idx="256">
                  <c:v>372.93199999999928</c:v>
                </c:pt>
                <c:pt idx="257">
                  <c:v>364.28199999999924</c:v>
                </c:pt>
                <c:pt idx="258">
                  <c:v>370.03199999999924</c:v>
                </c:pt>
                <c:pt idx="259">
                  <c:v>361.18200000000002</c:v>
                </c:pt>
                <c:pt idx="260">
                  <c:v>378.23200000000003</c:v>
                </c:pt>
                <c:pt idx="261">
                  <c:v>369.88200000000001</c:v>
                </c:pt>
                <c:pt idx="262">
                  <c:v>376.63200000000001</c:v>
                </c:pt>
                <c:pt idx="263">
                  <c:v>381.18200000000002</c:v>
                </c:pt>
                <c:pt idx="264">
                  <c:v>366.08199999999948</c:v>
                </c:pt>
                <c:pt idx="265">
                  <c:v>358.23200000000003</c:v>
                </c:pt>
                <c:pt idx="266">
                  <c:v>372.73200000000003</c:v>
                </c:pt>
                <c:pt idx="267">
                  <c:v>375.28199999999924</c:v>
                </c:pt>
                <c:pt idx="268">
                  <c:v>382.08199999999948</c:v>
                </c:pt>
                <c:pt idx="269">
                  <c:v>371.08199999999948</c:v>
                </c:pt>
                <c:pt idx="270">
                  <c:v>367.88200000000001</c:v>
                </c:pt>
                <c:pt idx="271">
                  <c:v>371.28199999999924</c:v>
                </c:pt>
                <c:pt idx="272">
                  <c:v>380.68200000000002</c:v>
                </c:pt>
                <c:pt idx="273">
                  <c:v>377.83199999999948</c:v>
                </c:pt>
                <c:pt idx="274">
                  <c:v>381.03699999999924</c:v>
                </c:pt>
                <c:pt idx="275">
                  <c:v>371.98699999999934</c:v>
                </c:pt>
                <c:pt idx="276">
                  <c:v>376.89699999999948</c:v>
                </c:pt>
                <c:pt idx="277">
                  <c:v>379.55700000000002</c:v>
                </c:pt>
                <c:pt idx="278">
                  <c:v>386.50700000000001</c:v>
                </c:pt>
                <c:pt idx="279">
                  <c:v>386.06700000000001</c:v>
                </c:pt>
                <c:pt idx="280">
                  <c:v>377.322</c:v>
                </c:pt>
                <c:pt idx="281">
                  <c:v>386.97199999999924</c:v>
                </c:pt>
                <c:pt idx="282">
                  <c:v>378.72199999999924</c:v>
                </c:pt>
                <c:pt idx="283">
                  <c:v>370.92200000000003</c:v>
                </c:pt>
                <c:pt idx="284">
                  <c:v>366.47019999999924</c:v>
                </c:pt>
                <c:pt idx="285">
                  <c:v>374.72199999999924</c:v>
                </c:pt>
                <c:pt idx="286">
                  <c:v>365.42200000000003</c:v>
                </c:pt>
                <c:pt idx="287">
                  <c:v>380.15899999999999</c:v>
                </c:pt>
                <c:pt idx="288">
                  <c:v>380.10700000000008</c:v>
                </c:pt>
                <c:pt idx="289">
                  <c:v>364.65699999999993</c:v>
                </c:pt>
                <c:pt idx="290">
                  <c:v>372.767</c:v>
                </c:pt>
                <c:pt idx="291">
                  <c:v>372.37700000000001</c:v>
                </c:pt>
                <c:pt idx="292">
                  <c:v>366.53699999999924</c:v>
                </c:pt>
                <c:pt idx="293">
                  <c:v>381.66699999999969</c:v>
                </c:pt>
                <c:pt idx="294">
                  <c:v>364.36900000000031</c:v>
                </c:pt>
                <c:pt idx="295">
                  <c:v>361.41899999999924</c:v>
                </c:pt>
                <c:pt idx="296">
                  <c:v>351.90699999999924</c:v>
                </c:pt>
                <c:pt idx="297">
                  <c:v>273.90699999999924</c:v>
                </c:pt>
                <c:pt idx="298">
                  <c:v>287.95699999999948</c:v>
                </c:pt>
                <c:pt idx="299">
                  <c:v>278.70699999999948</c:v>
                </c:pt>
                <c:pt idx="300">
                  <c:v>287.56700000000001</c:v>
                </c:pt>
                <c:pt idx="301">
                  <c:v>278.81700000000001</c:v>
                </c:pt>
                <c:pt idx="302">
                  <c:v>287.46699999999936</c:v>
                </c:pt>
                <c:pt idx="303">
                  <c:v>296.86700000000002</c:v>
                </c:pt>
                <c:pt idx="304">
                  <c:v>287.41699999999923</c:v>
                </c:pt>
                <c:pt idx="305">
                  <c:v>278.66699999999969</c:v>
                </c:pt>
                <c:pt idx="306">
                  <c:v>290.61700000000002</c:v>
                </c:pt>
                <c:pt idx="307">
                  <c:v>299.21699999999936</c:v>
                </c:pt>
                <c:pt idx="308">
                  <c:v>289.71699999999936</c:v>
                </c:pt>
                <c:pt idx="309">
                  <c:v>309.947</c:v>
                </c:pt>
                <c:pt idx="310">
                  <c:v>306.47199999999924</c:v>
                </c:pt>
                <c:pt idx="311">
                  <c:v>354.69099999999969</c:v>
                </c:pt>
                <c:pt idx="312">
                  <c:v>349.14100000000002</c:v>
                </c:pt>
                <c:pt idx="313">
                  <c:v>338.29099999999949</c:v>
                </c:pt>
                <c:pt idx="314">
                  <c:v>341.69099999999969</c:v>
                </c:pt>
                <c:pt idx="315">
                  <c:v>349.84100000000001</c:v>
                </c:pt>
                <c:pt idx="316">
                  <c:v>352.959</c:v>
                </c:pt>
                <c:pt idx="317">
                  <c:v>343.36399999999969</c:v>
                </c:pt>
                <c:pt idx="318">
                  <c:v>354.86399999999969</c:v>
                </c:pt>
                <c:pt idx="319">
                  <c:v>363.11399999999969</c:v>
                </c:pt>
                <c:pt idx="320">
                  <c:v>352.86399999999969</c:v>
                </c:pt>
                <c:pt idx="321">
                  <c:v>343.48899999999924</c:v>
                </c:pt>
                <c:pt idx="322">
                  <c:v>367.274</c:v>
                </c:pt>
                <c:pt idx="323">
                  <c:v>357.42399999999924</c:v>
                </c:pt>
                <c:pt idx="324">
                  <c:v>367.43899999999928</c:v>
                </c:pt>
                <c:pt idx="325">
                  <c:v>357.78899999999948</c:v>
                </c:pt>
                <c:pt idx="326">
                  <c:v>372.834</c:v>
                </c:pt>
                <c:pt idx="327">
                  <c:v>382.06400000000002</c:v>
                </c:pt>
                <c:pt idx="328">
                  <c:v>373.98699999999934</c:v>
                </c:pt>
                <c:pt idx="329">
                  <c:v>375.45699999999948</c:v>
                </c:pt>
                <c:pt idx="330">
                  <c:v>365.25700000000001</c:v>
                </c:pt>
                <c:pt idx="331">
                  <c:v>356.10700000000008</c:v>
                </c:pt>
                <c:pt idx="332">
                  <c:v>346.20699999999948</c:v>
                </c:pt>
                <c:pt idx="333">
                  <c:v>366.26900000000001</c:v>
                </c:pt>
                <c:pt idx="334">
                  <c:v>387.51900000000001</c:v>
                </c:pt>
                <c:pt idx="335">
                  <c:v>414.02499999999969</c:v>
                </c:pt>
                <c:pt idx="336">
                  <c:v>434.39099999999962</c:v>
                </c:pt>
                <c:pt idx="337">
                  <c:v>434.39099999999962</c:v>
                </c:pt>
                <c:pt idx="338">
                  <c:v>438.49099999999947</c:v>
                </c:pt>
                <c:pt idx="339">
                  <c:v>428.44099999999969</c:v>
                </c:pt>
                <c:pt idx="340">
                  <c:v>429.49099999999947</c:v>
                </c:pt>
                <c:pt idx="341">
                  <c:v>421.59099999999955</c:v>
                </c:pt>
                <c:pt idx="342">
                  <c:v>430.14100000000002</c:v>
                </c:pt>
                <c:pt idx="343">
                  <c:v>420.39099999999962</c:v>
                </c:pt>
                <c:pt idx="344">
                  <c:v>434.24099999999999</c:v>
                </c:pt>
                <c:pt idx="345">
                  <c:v>442.30099999999999</c:v>
                </c:pt>
                <c:pt idx="346">
                  <c:v>433.05099999999999</c:v>
                </c:pt>
                <c:pt idx="347">
                  <c:v>441.41099999999955</c:v>
                </c:pt>
                <c:pt idx="348">
                  <c:v>433.98099999999948</c:v>
                </c:pt>
                <c:pt idx="349">
                  <c:v>435.43099999999936</c:v>
                </c:pt>
                <c:pt idx="350">
                  <c:v>437.17099999999999</c:v>
                </c:pt>
                <c:pt idx="351">
                  <c:v>427.36599999999999</c:v>
                </c:pt>
                <c:pt idx="352">
                  <c:v>429.52599999999956</c:v>
                </c:pt>
                <c:pt idx="353">
                  <c:v>437.80599999999993</c:v>
                </c:pt>
                <c:pt idx="354">
                  <c:v>435.38599999999963</c:v>
                </c:pt>
                <c:pt idx="355">
                  <c:v>426.78599999999955</c:v>
                </c:pt>
                <c:pt idx="356">
                  <c:v>431.95099999999962</c:v>
                </c:pt>
                <c:pt idx="357">
                  <c:v>422.30599999999993</c:v>
                </c:pt>
                <c:pt idx="358">
                  <c:v>429.62599999999969</c:v>
                </c:pt>
                <c:pt idx="359">
                  <c:v>429.73099999999948</c:v>
                </c:pt>
                <c:pt idx="360">
                  <c:v>420.23099999999948</c:v>
                </c:pt>
                <c:pt idx="361">
                  <c:v>422.43099999999936</c:v>
                </c:pt>
                <c:pt idx="362">
                  <c:v>413.03099999999955</c:v>
                </c:pt>
                <c:pt idx="363">
                  <c:v>394.87099999999964</c:v>
                </c:pt>
                <c:pt idx="364">
                  <c:v>384.97099999999955</c:v>
                </c:pt>
                <c:pt idx="365">
                  <c:v>394.59099999999955</c:v>
                </c:pt>
                <c:pt idx="366">
                  <c:v>384.99099999999947</c:v>
                </c:pt>
                <c:pt idx="367">
                  <c:v>380.86799999999999</c:v>
                </c:pt>
                <c:pt idx="368">
                  <c:v>371.11099999999999</c:v>
                </c:pt>
                <c:pt idx="369">
                  <c:v>361.31099999999969</c:v>
                </c:pt>
                <c:pt idx="370">
                  <c:v>351.86099999999999</c:v>
                </c:pt>
                <c:pt idx="371">
                  <c:v>358.10899999999964</c:v>
                </c:pt>
                <c:pt idx="372">
                  <c:v>364.99899999999934</c:v>
                </c:pt>
                <c:pt idx="373">
                  <c:v>366.56400000000002</c:v>
                </c:pt>
                <c:pt idx="374">
                  <c:v>346.66899999999993</c:v>
                </c:pt>
                <c:pt idx="375">
                  <c:v>336.86900000000031</c:v>
                </c:pt>
                <c:pt idx="376">
                  <c:v>355.57400000000001</c:v>
                </c:pt>
                <c:pt idx="377">
                  <c:v>345.92399999999924</c:v>
                </c:pt>
                <c:pt idx="378">
                  <c:v>361.024</c:v>
                </c:pt>
                <c:pt idx="379">
                  <c:v>351.57400000000001</c:v>
                </c:pt>
                <c:pt idx="380">
                  <c:v>342.274</c:v>
                </c:pt>
                <c:pt idx="381">
                  <c:v>351.17399999999969</c:v>
                </c:pt>
                <c:pt idx="382">
                  <c:v>314.82400000000001</c:v>
                </c:pt>
                <c:pt idx="383">
                  <c:v>350.98399999999924</c:v>
                </c:pt>
                <c:pt idx="384">
                  <c:v>341.68400000000008</c:v>
                </c:pt>
                <c:pt idx="385">
                  <c:v>355.63400000000001</c:v>
                </c:pt>
                <c:pt idx="386">
                  <c:v>346.03399999999948</c:v>
                </c:pt>
                <c:pt idx="387">
                  <c:v>364.72899999999936</c:v>
                </c:pt>
                <c:pt idx="388">
                  <c:v>337.779</c:v>
                </c:pt>
                <c:pt idx="389">
                  <c:v>346.09199999999936</c:v>
                </c:pt>
                <c:pt idx="390">
                  <c:v>346.09199999999936</c:v>
                </c:pt>
                <c:pt idx="391">
                  <c:v>339.18400000000008</c:v>
                </c:pt>
                <c:pt idx="392">
                  <c:v>330.18400000000008</c:v>
                </c:pt>
                <c:pt idx="393">
                  <c:v>350.99899999999934</c:v>
                </c:pt>
                <c:pt idx="394">
                  <c:v>341.94900000000001</c:v>
                </c:pt>
                <c:pt idx="395">
                  <c:v>356.899</c:v>
                </c:pt>
                <c:pt idx="396">
                  <c:v>348.09500000000003</c:v>
                </c:pt>
                <c:pt idx="397">
                  <c:v>357.75</c:v>
                </c:pt>
                <c:pt idx="398">
                  <c:v>327.14999999999998</c:v>
                </c:pt>
                <c:pt idx="399">
                  <c:v>319.39999999999969</c:v>
                </c:pt>
                <c:pt idx="400">
                  <c:v>311.25</c:v>
                </c:pt>
                <c:pt idx="401">
                  <c:v>314.08</c:v>
                </c:pt>
                <c:pt idx="402">
                  <c:v>323.27</c:v>
                </c:pt>
                <c:pt idx="403">
                  <c:v>300.32</c:v>
                </c:pt>
                <c:pt idx="404">
                  <c:v>320.98499999999962</c:v>
                </c:pt>
                <c:pt idx="405">
                  <c:v>312.58499999999964</c:v>
                </c:pt>
                <c:pt idx="406">
                  <c:v>329.15100000000001</c:v>
                </c:pt>
                <c:pt idx="407">
                  <c:v>320.55099999999999</c:v>
                </c:pt>
                <c:pt idx="408">
                  <c:v>328.83599999999961</c:v>
                </c:pt>
                <c:pt idx="409">
                  <c:v>320.14600000000002</c:v>
                </c:pt>
                <c:pt idx="410">
                  <c:v>340.89099999999962</c:v>
                </c:pt>
                <c:pt idx="411">
                  <c:v>332.24099999999999</c:v>
                </c:pt>
                <c:pt idx="412">
                  <c:v>341.49099999999947</c:v>
                </c:pt>
                <c:pt idx="413">
                  <c:v>364.94600000000003</c:v>
                </c:pt>
                <c:pt idx="414">
                  <c:v>347.44600000000003</c:v>
                </c:pt>
                <c:pt idx="415">
                  <c:v>345.20099999999962</c:v>
                </c:pt>
                <c:pt idx="416">
                  <c:v>353.81599999999969</c:v>
                </c:pt>
                <c:pt idx="417">
                  <c:v>346.06599999999969</c:v>
                </c:pt>
                <c:pt idx="418">
                  <c:v>336.92599999999948</c:v>
                </c:pt>
                <c:pt idx="419">
                  <c:v>327.327</c:v>
                </c:pt>
                <c:pt idx="420">
                  <c:v>344.28599999999955</c:v>
                </c:pt>
                <c:pt idx="421">
                  <c:v>357.73599999999948</c:v>
                </c:pt>
                <c:pt idx="422">
                  <c:v>358.08799999999962</c:v>
                </c:pt>
                <c:pt idx="423">
                  <c:v>356.28799999999956</c:v>
                </c:pt>
                <c:pt idx="424">
                  <c:v>371.58799999999962</c:v>
                </c:pt>
                <c:pt idx="425">
                  <c:v>376.68799999999999</c:v>
                </c:pt>
                <c:pt idx="426">
                  <c:v>375.62299999999999</c:v>
                </c:pt>
                <c:pt idx="427">
                  <c:v>375.62299999999999</c:v>
                </c:pt>
                <c:pt idx="428">
                  <c:v>375.62299999999999</c:v>
                </c:pt>
                <c:pt idx="429">
                  <c:v>324.23799999999954</c:v>
                </c:pt>
                <c:pt idx="430">
                  <c:v>355.53799999999956</c:v>
                </c:pt>
                <c:pt idx="431">
                  <c:v>364.27299999999963</c:v>
                </c:pt>
                <c:pt idx="432">
                  <c:v>377.47799999999955</c:v>
                </c:pt>
                <c:pt idx="433">
                  <c:v>385.32799999999969</c:v>
                </c:pt>
                <c:pt idx="434">
                  <c:v>374.57799999999969</c:v>
                </c:pt>
                <c:pt idx="435">
                  <c:v>363.87799999999999</c:v>
                </c:pt>
                <c:pt idx="436">
                  <c:v>377.00799999999964</c:v>
                </c:pt>
                <c:pt idx="437">
                  <c:v>384.40799999999962</c:v>
                </c:pt>
                <c:pt idx="438">
                  <c:v>392.66899999999993</c:v>
                </c:pt>
                <c:pt idx="439">
                  <c:v>392.66899999999993</c:v>
                </c:pt>
                <c:pt idx="440">
                  <c:v>377.21899999999948</c:v>
                </c:pt>
                <c:pt idx="441">
                  <c:v>377.53399999999948</c:v>
                </c:pt>
                <c:pt idx="442">
                  <c:v>397.084</c:v>
                </c:pt>
                <c:pt idx="443">
                  <c:v>386.73399999999924</c:v>
                </c:pt>
                <c:pt idx="444">
                  <c:v>426.88900000000001</c:v>
                </c:pt>
                <c:pt idx="445">
                  <c:v>426.88900000000001</c:v>
                </c:pt>
                <c:pt idx="446">
                  <c:v>421.79299999999955</c:v>
                </c:pt>
                <c:pt idx="447">
                  <c:v>421.79299999999955</c:v>
                </c:pt>
                <c:pt idx="448">
                  <c:v>421.79299999999955</c:v>
                </c:pt>
                <c:pt idx="449">
                  <c:v>456.24799999999999</c:v>
                </c:pt>
                <c:pt idx="450">
                  <c:v>445.74799999999999</c:v>
                </c:pt>
                <c:pt idx="451">
                  <c:v>445.74799999999999</c:v>
                </c:pt>
                <c:pt idx="452">
                  <c:v>445.74799999999999</c:v>
                </c:pt>
                <c:pt idx="453">
                  <c:v>445.74799999999999</c:v>
                </c:pt>
                <c:pt idx="454">
                  <c:v>477.79799999999955</c:v>
                </c:pt>
                <c:pt idx="455">
                  <c:v>467.048</c:v>
                </c:pt>
                <c:pt idx="456">
                  <c:v>480.69799999999969</c:v>
                </c:pt>
                <c:pt idx="457">
                  <c:v>487.19799999999969</c:v>
                </c:pt>
                <c:pt idx="458">
                  <c:v>488.79799999999955</c:v>
                </c:pt>
                <c:pt idx="459">
                  <c:v>478.048</c:v>
                </c:pt>
                <c:pt idx="460">
                  <c:v>485.62299999999999</c:v>
                </c:pt>
                <c:pt idx="461">
                  <c:v>492.99799999999948</c:v>
                </c:pt>
                <c:pt idx="462">
                  <c:v>488.048</c:v>
                </c:pt>
                <c:pt idx="463">
                  <c:v>488.048</c:v>
                </c:pt>
                <c:pt idx="464">
                  <c:v>498.19799999999969</c:v>
                </c:pt>
                <c:pt idx="465">
                  <c:v>487.49799999999948</c:v>
                </c:pt>
                <c:pt idx="466">
                  <c:v>487.84800000000001</c:v>
                </c:pt>
                <c:pt idx="467">
                  <c:v>500.08300000000003</c:v>
                </c:pt>
                <c:pt idx="468">
                  <c:v>487.73799999999954</c:v>
                </c:pt>
                <c:pt idx="469">
                  <c:v>500.98799999999954</c:v>
                </c:pt>
                <c:pt idx="470">
                  <c:v>490.18799999999999</c:v>
                </c:pt>
                <c:pt idx="471">
                  <c:v>479.38799999999969</c:v>
                </c:pt>
                <c:pt idx="472">
                  <c:v>480.69799999999969</c:v>
                </c:pt>
                <c:pt idx="473">
                  <c:v>485.24799999999999</c:v>
                </c:pt>
                <c:pt idx="474">
                  <c:v>473.64800000000002</c:v>
                </c:pt>
                <c:pt idx="475">
                  <c:v>486.29799999999955</c:v>
                </c:pt>
                <c:pt idx="476">
                  <c:v>496.858</c:v>
                </c:pt>
                <c:pt idx="477">
                  <c:v>485.95800000000003</c:v>
                </c:pt>
                <c:pt idx="478">
                  <c:v>488.86799999999999</c:v>
                </c:pt>
                <c:pt idx="479">
                  <c:v>488.86799999999999</c:v>
                </c:pt>
                <c:pt idx="480">
                  <c:v>498.22299999999962</c:v>
                </c:pt>
                <c:pt idx="481">
                  <c:v>487.22299999999962</c:v>
                </c:pt>
                <c:pt idx="482">
                  <c:v>494.87299999999999</c:v>
                </c:pt>
                <c:pt idx="483">
                  <c:v>499.07299999999969</c:v>
                </c:pt>
                <c:pt idx="484">
                  <c:v>488.28299999999962</c:v>
                </c:pt>
                <c:pt idx="485">
                  <c:v>489.59299999999962</c:v>
                </c:pt>
                <c:pt idx="486">
                  <c:v>496.94299999999993</c:v>
                </c:pt>
                <c:pt idx="487">
                  <c:v>498.14800000000002</c:v>
                </c:pt>
                <c:pt idx="488">
                  <c:v>487.99799999999948</c:v>
                </c:pt>
                <c:pt idx="489">
                  <c:v>495.89799999999963</c:v>
                </c:pt>
                <c:pt idx="490">
                  <c:v>498.99799999999948</c:v>
                </c:pt>
                <c:pt idx="491">
                  <c:v>497.75400000000002</c:v>
                </c:pt>
                <c:pt idx="492">
                  <c:v>487.25400000000002</c:v>
                </c:pt>
                <c:pt idx="493">
                  <c:v>487.25400000000002</c:v>
                </c:pt>
                <c:pt idx="494">
                  <c:v>487.25400000000002</c:v>
                </c:pt>
                <c:pt idx="495">
                  <c:v>503.99400000000003</c:v>
                </c:pt>
                <c:pt idx="496">
                  <c:v>492.79399999999924</c:v>
                </c:pt>
                <c:pt idx="497">
                  <c:v>505.09899999999948</c:v>
                </c:pt>
                <c:pt idx="498">
                  <c:v>518.79400000000055</c:v>
                </c:pt>
                <c:pt idx="499">
                  <c:v>518.79400000000055</c:v>
                </c:pt>
                <c:pt idx="500">
                  <c:v>518.79400000000055</c:v>
                </c:pt>
                <c:pt idx="501">
                  <c:v>486.79399999999924</c:v>
                </c:pt>
                <c:pt idx="502">
                  <c:v>517.66</c:v>
                </c:pt>
                <c:pt idx="503">
                  <c:v>534.58000000000004</c:v>
                </c:pt>
                <c:pt idx="504">
                  <c:v>553.80999999999949</c:v>
                </c:pt>
                <c:pt idx="505">
                  <c:v>542.71</c:v>
                </c:pt>
                <c:pt idx="506">
                  <c:v>554.83299999999895</c:v>
                </c:pt>
                <c:pt idx="507">
                  <c:v>554.83299999999895</c:v>
                </c:pt>
                <c:pt idx="508">
                  <c:v>542.32899999999938</c:v>
                </c:pt>
                <c:pt idx="509">
                  <c:v>548.92399999999998</c:v>
                </c:pt>
                <c:pt idx="510">
                  <c:v>555.04</c:v>
                </c:pt>
                <c:pt idx="511">
                  <c:v>561.99</c:v>
                </c:pt>
                <c:pt idx="512">
                  <c:v>556.125</c:v>
                </c:pt>
                <c:pt idx="513">
                  <c:v>559.82499999999948</c:v>
                </c:pt>
                <c:pt idx="514">
                  <c:v>553.84999999999923</c:v>
                </c:pt>
                <c:pt idx="515">
                  <c:v>566.16</c:v>
                </c:pt>
                <c:pt idx="516">
                  <c:v>566.16</c:v>
                </c:pt>
                <c:pt idx="517">
                  <c:v>566.16</c:v>
                </c:pt>
                <c:pt idx="518">
                  <c:v>566.16</c:v>
                </c:pt>
                <c:pt idx="519">
                  <c:v>554.29999999999995</c:v>
                </c:pt>
                <c:pt idx="520">
                  <c:v>553.25</c:v>
                </c:pt>
                <c:pt idx="521">
                  <c:v>553.25</c:v>
                </c:pt>
                <c:pt idx="522">
                  <c:v>568.02</c:v>
                </c:pt>
                <c:pt idx="523">
                  <c:v>559.07000000000005</c:v>
                </c:pt>
                <c:pt idx="524">
                  <c:v>547.37</c:v>
                </c:pt>
                <c:pt idx="525">
                  <c:v>547.37</c:v>
                </c:pt>
                <c:pt idx="526">
                  <c:v>575.77000000000055</c:v>
                </c:pt>
                <c:pt idx="527">
                  <c:v>590.16499999999996</c:v>
                </c:pt>
                <c:pt idx="528">
                  <c:v>584.12</c:v>
                </c:pt>
                <c:pt idx="529">
                  <c:v>598.12</c:v>
                </c:pt>
                <c:pt idx="530">
                  <c:v>584.12</c:v>
                </c:pt>
                <c:pt idx="531">
                  <c:v>588.07000000000005</c:v>
                </c:pt>
                <c:pt idx="532">
                  <c:v>574.55999999999949</c:v>
                </c:pt>
                <c:pt idx="533">
                  <c:v>585.20399999999995</c:v>
                </c:pt>
                <c:pt idx="534">
                  <c:v>586.28400000000079</c:v>
                </c:pt>
                <c:pt idx="535">
                  <c:v>571.59400000000005</c:v>
                </c:pt>
                <c:pt idx="536">
                  <c:v>586.28400000000079</c:v>
                </c:pt>
                <c:pt idx="537">
                  <c:v>596.58399999999995</c:v>
                </c:pt>
                <c:pt idx="538">
                  <c:v>586.80399999999997</c:v>
                </c:pt>
                <c:pt idx="539">
                  <c:v>598.41399999999999</c:v>
                </c:pt>
                <c:pt idx="540">
                  <c:v>585.91399999999999</c:v>
                </c:pt>
                <c:pt idx="541">
                  <c:v>602.21400000000051</c:v>
                </c:pt>
                <c:pt idx="542">
                  <c:v>619.46400000000006</c:v>
                </c:pt>
                <c:pt idx="543">
                  <c:v>625.86399999999946</c:v>
                </c:pt>
                <c:pt idx="544">
                  <c:v>634.46400000000006</c:v>
                </c:pt>
                <c:pt idx="545">
                  <c:v>633.56399999999996</c:v>
                </c:pt>
                <c:pt idx="546">
                  <c:v>626.16399999999999</c:v>
                </c:pt>
                <c:pt idx="547">
                  <c:v>636.66399999999999</c:v>
                </c:pt>
                <c:pt idx="548">
                  <c:v>636.26400000000001</c:v>
                </c:pt>
                <c:pt idx="549">
                  <c:v>635.98400000000004</c:v>
                </c:pt>
                <c:pt idx="550">
                  <c:v>648.73400000000004</c:v>
                </c:pt>
                <c:pt idx="551">
                  <c:v>656.16899999999998</c:v>
                </c:pt>
                <c:pt idx="552">
                  <c:v>657.80399999999997</c:v>
                </c:pt>
                <c:pt idx="553">
                  <c:v>647.71400000000051</c:v>
                </c:pt>
                <c:pt idx="554">
                  <c:v>650.55399999999997</c:v>
                </c:pt>
                <c:pt idx="555">
                  <c:v>663.79900000000055</c:v>
                </c:pt>
                <c:pt idx="556">
                  <c:v>670.34899999999948</c:v>
                </c:pt>
                <c:pt idx="557">
                  <c:v>653.899</c:v>
                </c:pt>
                <c:pt idx="558">
                  <c:v>648.49900000000002</c:v>
                </c:pt>
                <c:pt idx="559">
                  <c:v>627.04899999999998</c:v>
                </c:pt>
                <c:pt idx="560">
                  <c:v>609.94899999999996</c:v>
                </c:pt>
                <c:pt idx="561">
                  <c:v>610.27900000000079</c:v>
                </c:pt>
                <c:pt idx="562">
                  <c:v>622.94899999999996</c:v>
                </c:pt>
                <c:pt idx="563">
                  <c:v>605.41899999999998</c:v>
                </c:pt>
                <c:pt idx="564">
                  <c:v>619.24900000000002</c:v>
                </c:pt>
                <c:pt idx="565">
                  <c:v>631.71900000000005</c:v>
                </c:pt>
                <c:pt idx="566">
                  <c:v>614.15300000000002</c:v>
                </c:pt>
                <c:pt idx="567">
                  <c:v>626.94299999999907</c:v>
                </c:pt>
                <c:pt idx="568">
                  <c:v>615.81799999999907</c:v>
                </c:pt>
                <c:pt idx="569">
                  <c:v>627.41800000000001</c:v>
                </c:pt>
                <c:pt idx="570">
                  <c:v>610.46799999999882</c:v>
                </c:pt>
                <c:pt idx="571">
                  <c:v>618.52800000000002</c:v>
                </c:pt>
                <c:pt idx="572">
                  <c:v>613.17800000000079</c:v>
                </c:pt>
                <c:pt idx="573">
                  <c:v>607.83799999999894</c:v>
                </c:pt>
                <c:pt idx="574">
                  <c:v>590.27800000000093</c:v>
                </c:pt>
                <c:pt idx="575">
                  <c:v>597.15300000000002</c:v>
                </c:pt>
                <c:pt idx="576">
                  <c:v>605.10799999999949</c:v>
                </c:pt>
                <c:pt idx="577">
                  <c:v>606.16300000000001</c:v>
                </c:pt>
                <c:pt idx="578">
                  <c:v>588.23800000000051</c:v>
                </c:pt>
                <c:pt idx="579">
                  <c:v>590.33799999999894</c:v>
                </c:pt>
                <c:pt idx="580">
                  <c:v>591.23800000000051</c:v>
                </c:pt>
                <c:pt idx="581">
                  <c:v>586.99300000000005</c:v>
                </c:pt>
                <c:pt idx="582">
                  <c:v>599.79800000000091</c:v>
                </c:pt>
                <c:pt idx="583">
                  <c:v>584.09799999999996</c:v>
                </c:pt>
                <c:pt idx="584">
                  <c:v>591.90599999999949</c:v>
                </c:pt>
                <c:pt idx="585">
                  <c:v>607.06599999999946</c:v>
                </c:pt>
                <c:pt idx="586">
                  <c:v>592.51599999999996</c:v>
                </c:pt>
                <c:pt idx="587">
                  <c:v>599.16</c:v>
                </c:pt>
                <c:pt idx="588">
                  <c:v>592.51599999999996</c:v>
                </c:pt>
                <c:pt idx="589">
                  <c:v>599.16</c:v>
                </c:pt>
                <c:pt idx="590">
                  <c:v>599.16</c:v>
                </c:pt>
                <c:pt idx="591">
                  <c:v>618.13699999999949</c:v>
                </c:pt>
                <c:pt idx="592">
                  <c:v>627.13699999999949</c:v>
                </c:pt>
                <c:pt idx="593">
                  <c:v>626.54199999999946</c:v>
                </c:pt>
                <c:pt idx="594">
                  <c:v>616.19200000000001</c:v>
                </c:pt>
                <c:pt idx="595">
                  <c:v>626.54199999999946</c:v>
                </c:pt>
                <c:pt idx="596">
                  <c:v>616.19200000000001</c:v>
                </c:pt>
                <c:pt idx="597">
                  <c:v>600.99199999999996</c:v>
                </c:pt>
                <c:pt idx="598">
                  <c:v>600.99199999999996</c:v>
                </c:pt>
                <c:pt idx="599">
                  <c:v>600.99199999999996</c:v>
                </c:pt>
                <c:pt idx="600">
                  <c:v>579.73699999999997</c:v>
                </c:pt>
                <c:pt idx="601">
                  <c:v>599.66999999999996</c:v>
                </c:pt>
                <c:pt idx="602">
                  <c:v>599.66999999999996</c:v>
                </c:pt>
                <c:pt idx="603">
                  <c:v>599.66999999999996</c:v>
                </c:pt>
                <c:pt idx="604">
                  <c:v>620.02699999999948</c:v>
                </c:pt>
                <c:pt idx="605">
                  <c:v>622.72699999999998</c:v>
                </c:pt>
                <c:pt idx="606">
                  <c:v>606.00699999999949</c:v>
                </c:pt>
                <c:pt idx="607">
                  <c:v>632.13400000000001</c:v>
                </c:pt>
                <c:pt idx="608">
                  <c:v>634.58399999999995</c:v>
                </c:pt>
                <c:pt idx="609">
                  <c:v>656.10400000000004</c:v>
                </c:pt>
                <c:pt idx="610">
                  <c:v>639.154</c:v>
                </c:pt>
                <c:pt idx="611">
                  <c:v>653.33399999999949</c:v>
                </c:pt>
                <c:pt idx="612">
                  <c:v>648.68700000000001</c:v>
                </c:pt>
                <c:pt idx="613">
                  <c:v>631.98699999999997</c:v>
                </c:pt>
                <c:pt idx="614">
                  <c:v>615.08699999999999</c:v>
                </c:pt>
                <c:pt idx="615">
                  <c:v>629.29200000000003</c:v>
                </c:pt>
                <c:pt idx="616">
                  <c:v>650.63099999999997</c:v>
                </c:pt>
                <c:pt idx="617">
                  <c:v>625.37099999999998</c:v>
                </c:pt>
                <c:pt idx="618">
                  <c:v>608.77100000000053</c:v>
                </c:pt>
                <c:pt idx="619">
                  <c:v>634.721</c:v>
                </c:pt>
                <c:pt idx="620">
                  <c:v>634.721</c:v>
                </c:pt>
                <c:pt idx="621">
                  <c:v>651.00599999999997</c:v>
                </c:pt>
                <c:pt idx="622">
                  <c:v>632.01099999999997</c:v>
                </c:pt>
                <c:pt idx="623">
                  <c:v>615.41099999999949</c:v>
                </c:pt>
                <c:pt idx="624">
                  <c:v>634.71</c:v>
                </c:pt>
                <c:pt idx="625">
                  <c:v>643.02499999999998</c:v>
                </c:pt>
                <c:pt idx="626">
                  <c:v>651.38499999999999</c:v>
                </c:pt>
                <c:pt idx="627">
                  <c:v>644.06299999999908</c:v>
                </c:pt>
                <c:pt idx="628">
                  <c:v>652.51300000000003</c:v>
                </c:pt>
                <c:pt idx="629">
                  <c:v>654.08799999999997</c:v>
                </c:pt>
                <c:pt idx="630">
                  <c:v>655.53800000000001</c:v>
                </c:pt>
                <c:pt idx="631">
                  <c:v>662.73800000000051</c:v>
                </c:pt>
                <c:pt idx="632">
                  <c:v>655.83799999999894</c:v>
                </c:pt>
                <c:pt idx="633">
                  <c:v>655.83799999999894</c:v>
                </c:pt>
                <c:pt idx="634">
                  <c:v>647.50599999999997</c:v>
                </c:pt>
                <c:pt idx="635">
                  <c:v>647.50599999999997</c:v>
                </c:pt>
                <c:pt idx="636">
                  <c:v>651.41099999999949</c:v>
                </c:pt>
                <c:pt idx="637">
                  <c:v>651.41099999999949</c:v>
                </c:pt>
                <c:pt idx="638">
                  <c:v>652.96699999999908</c:v>
                </c:pt>
                <c:pt idx="639">
                  <c:v>637.01199999999949</c:v>
                </c:pt>
                <c:pt idx="640">
                  <c:v>648.423</c:v>
                </c:pt>
                <c:pt idx="641">
                  <c:v>651.63800000000003</c:v>
                </c:pt>
                <c:pt idx="642">
                  <c:v>641.07299999999998</c:v>
                </c:pt>
                <c:pt idx="643">
                  <c:v>626.27300000000093</c:v>
                </c:pt>
                <c:pt idx="644">
                  <c:v>630.87800000000004</c:v>
                </c:pt>
                <c:pt idx="645">
                  <c:v>640.56299999999908</c:v>
                </c:pt>
                <c:pt idx="646">
                  <c:v>649.56299999999908</c:v>
                </c:pt>
                <c:pt idx="647">
                  <c:v>658.36300000000006</c:v>
                </c:pt>
                <c:pt idx="648">
                  <c:v>648.125</c:v>
                </c:pt>
                <c:pt idx="649">
                  <c:v>632.32499999999948</c:v>
                </c:pt>
                <c:pt idx="650">
                  <c:v>641.77500000000055</c:v>
                </c:pt>
                <c:pt idx="651">
                  <c:v>644.13300000000004</c:v>
                </c:pt>
                <c:pt idx="652">
                  <c:v>643.31099999999947</c:v>
                </c:pt>
                <c:pt idx="653">
                  <c:v>645.721</c:v>
                </c:pt>
                <c:pt idx="654">
                  <c:v>645.721</c:v>
                </c:pt>
                <c:pt idx="655">
                  <c:v>644.21600000000001</c:v>
                </c:pt>
                <c:pt idx="656">
                  <c:v>659.11599999999999</c:v>
                </c:pt>
                <c:pt idx="657">
                  <c:v>645.30099999999948</c:v>
                </c:pt>
                <c:pt idx="658">
                  <c:v>628.50099999999998</c:v>
                </c:pt>
                <c:pt idx="659">
                  <c:v>645.07899999999995</c:v>
                </c:pt>
                <c:pt idx="660">
                  <c:v>646.68400000000054</c:v>
                </c:pt>
                <c:pt idx="661">
                  <c:v>638.80199999999923</c:v>
                </c:pt>
                <c:pt idx="662">
                  <c:v>634.53699999999947</c:v>
                </c:pt>
                <c:pt idx="663">
                  <c:v>641.58699999999999</c:v>
                </c:pt>
                <c:pt idx="664">
                  <c:v>648.24699999999996</c:v>
                </c:pt>
                <c:pt idx="665">
                  <c:v>643.67200000000003</c:v>
                </c:pt>
                <c:pt idx="666">
                  <c:v>638.65</c:v>
                </c:pt>
                <c:pt idx="667">
                  <c:v>645.91999999999996</c:v>
                </c:pt>
                <c:pt idx="668">
                  <c:v>654.52599999999939</c:v>
                </c:pt>
                <c:pt idx="669">
                  <c:v>638.12599999999998</c:v>
                </c:pt>
                <c:pt idx="670">
                  <c:v>633.82599999999923</c:v>
                </c:pt>
                <c:pt idx="671">
                  <c:v>633.43899999999996</c:v>
                </c:pt>
                <c:pt idx="672">
                  <c:v>633.43899999999996</c:v>
                </c:pt>
                <c:pt idx="673">
                  <c:v>644.58399999999995</c:v>
                </c:pt>
                <c:pt idx="674">
                  <c:v>613.73400000000004</c:v>
                </c:pt>
                <c:pt idx="675">
                  <c:v>613.73400000000004</c:v>
                </c:pt>
                <c:pt idx="676">
                  <c:v>613.73400000000004</c:v>
                </c:pt>
                <c:pt idx="677">
                  <c:v>613.73400000000004</c:v>
                </c:pt>
                <c:pt idx="678">
                  <c:v>600.96699999999908</c:v>
                </c:pt>
                <c:pt idx="679">
                  <c:v>627.83499999999947</c:v>
                </c:pt>
                <c:pt idx="680">
                  <c:v>637.375</c:v>
                </c:pt>
                <c:pt idx="681">
                  <c:v>621.42499999999939</c:v>
                </c:pt>
                <c:pt idx="682">
                  <c:v>623.65499999999997</c:v>
                </c:pt>
                <c:pt idx="683">
                  <c:v>607.35499999999922</c:v>
                </c:pt>
                <c:pt idx="684">
                  <c:v>615.12</c:v>
                </c:pt>
                <c:pt idx="685">
                  <c:v>614.28000000000054</c:v>
                </c:pt>
                <c:pt idx="686">
                  <c:v>598.28000000000054</c:v>
                </c:pt>
                <c:pt idx="687">
                  <c:v>613.11</c:v>
                </c:pt>
                <c:pt idx="688">
                  <c:v>597.80999999999949</c:v>
                </c:pt>
                <c:pt idx="689">
                  <c:v>600.09500000000003</c:v>
                </c:pt>
                <c:pt idx="690">
                  <c:v>608.96199999999908</c:v>
                </c:pt>
                <c:pt idx="691">
                  <c:v>593.36199999999894</c:v>
                </c:pt>
                <c:pt idx="692">
                  <c:v>601.66199999999947</c:v>
                </c:pt>
                <c:pt idx="693">
                  <c:v>609.45699999999908</c:v>
                </c:pt>
                <c:pt idx="694">
                  <c:v>618.20699999999999</c:v>
                </c:pt>
                <c:pt idx="695">
                  <c:v>614.46499999999946</c:v>
                </c:pt>
                <c:pt idx="696">
                  <c:v>598.8649999999991</c:v>
                </c:pt>
                <c:pt idx="697">
                  <c:v>607.06499999999949</c:v>
                </c:pt>
                <c:pt idx="698">
                  <c:v>591.3649999999991</c:v>
                </c:pt>
                <c:pt idx="699">
                  <c:v>599.02499999999998</c:v>
                </c:pt>
                <c:pt idx="700">
                  <c:v>604.65099999999939</c:v>
                </c:pt>
                <c:pt idx="701">
                  <c:v>588.90099999999939</c:v>
                </c:pt>
                <c:pt idx="702">
                  <c:v>600.68700000000001</c:v>
                </c:pt>
                <c:pt idx="703">
                  <c:v>585.28700000000003</c:v>
                </c:pt>
                <c:pt idx="704">
                  <c:v>618.45999999999947</c:v>
                </c:pt>
                <c:pt idx="705">
                  <c:v>602.62400000000002</c:v>
                </c:pt>
                <c:pt idx="706">
                  <c:v>591.75900000000001</c:v>
                </c:pt>
                <c:pt idx="707">
                  <c:v>594.80899999999997</c:v>
                </c:pt>
                <c:pt idx="708">
                  <c:v>579.69400000000053</c:v>
                </c:pt>
                <c:pt idx="709">
                  <c:v>582.45749999999896</c:v>
                </c:pt>
                <c:pt idx="710">
                  <c:v>589.66549999999938</c:v>
                </c:pt>
                <c:pt idx="711">
                  <c:v>610.53549999999996</c:v>
                </c:pt>
                <c:pt idx="712">
                  <c:v>597.39049999999997</c:v>
                </c:pt>
                <c:pt idx="713">
                  <c:v>611.55149999999946</c:v>
                </c:pt>
                <c:pt idx="714">
                  <c:v>625.37649999999996</c:v>
                </c:pt>
                <c:pt idx="715">
                  <c:v>609.72649999999999</c:v>
                </c:pt>
                <c:pt idx="716">
                  <c:v>594.11199999999997</c:v>
                </c:pt>
                <c:pt idx="717">
                  <c:v>620.24199999999996</c:v>
                </c:pt>
                <c:pt idx="718">
                  <c:v>605.14199999999948</c:v>
                </c:pt>
                <c:pt idx="719">
                  <c:v>626.80999999999949</c:v>
                </c:pt>
                <c:pt idx="720">
                  <c:v>611.80999999999949</c:v>
                </c:pt>
                <c:pt idx="721">
                  <c:v>628.53099999999949</c:v>
                </c:pt>
                <c:pt idx="722">
                  <c:v>637.58100000000002</c:v>
                </c:pt>
                <c:pt idx="723">
                  <c:v>622.58100000000002</c:v>
                </c:pt>
                <c:pt idx="724">
                  <c:v>631.24900000000002</c:v>
                </c:pt>
                <c:pt idx="725">
                  <c:v>640.12400000000002</c:v>
                </c:pt>
                <c:pt idx="726">
                  <c:v>636.79900000000055</c:v>
                </c:pt>
                <c:pt idx="727">
                  <c:v>621.99900000000002</c:v>
                </c:pt>
                <c:pt idx="728">
                  <c:v>631.27700000000004</c:v>
                </c:pt>
                <c:pt idx="729">
                  <c:v>616.62699999999938</c:v>
                </c:pt>
                <c:pt idx="730">
                  <c:v>616.62699999999938</c:v>
                </c:pt>
                <c:pt idx="731">
                  <c:v>621.85199999999895</c:v>
                </c:pt>
                <c:pt idx="732">
                  <c:v>607.00199999999938</c:v>
                </c:pt>
                <c:pt idx="733">
                  <c:v>610.80199999999923</c:v>
                </c:pt>
                <c:pt idx="734">
                  <c:v>621.577</c:v>
                </c:pt>
                <c:pt idx="735">
                  <c:v>608.56199999999922</c:v>
                </c:pt>
                <c:pt idx="736">
                  <c:v>617.11199999999997</c:v>
                </c:pt>
                <c:pt idx="737">
                  <c:v>602.43699999999922</c:v>
                </c:pt>
                <c:pt idx="738">
                  <c:v>624.41699999999946</c:v>
                </c:pt>
                <c:pt idx="739">
                  <c:v>640.05999999999949</c:v>
                </c:pt>
                <c:pt idx="740">
                  <c:v>632.77800000000093</c:v>
                </c:pt>
                <c:pt idx="741">
                  <c:v>617.928</c:v>
                </c:pt>
                <c:pt idx="742">
                  <c:v>623.79600000000005</c:v>
                </c:pt>
                <c:pt idx="743">
                  <c:v>608.89599999999996</c:v>
                </c:pt>
                <c:pt idx="744">
                  <c:v>630.68600000000004</c:v>
                </c:pt>
                <c:pt idx="745">
                  <c:v>623.44899999999996</c:v>
                </c:pt>
                <c:pt idx="746">
                  <c:v>608.44899999999996</c:v>
                </c:pt>
                <c:pt idx="747">
                  <c:v>630.4659999999991</c:v>
                </c:pt>
                <c:pt idx="748">
                  <c:v>628.12099999999998</c:v>
                </c:pt>
                <c:pt idx="749">
                  <c:v>612.971</c:v>
                </c:pt>
                <c:pt idx="750">
                  <c:v>615.45199999999909</c:v>
                </c:pt>
                <c:pt idx="751">
                  <c:v>600.60199999999998</c:v>
                </c:pt>
                <c:pt idx="752">
                  <c:v>623.23199999999997</c:v>
                </c:pt>
                <c:pt idx="753">
                  <c:v>632.38199999999949</c:v>
                </c:pt>
                <c:pt idx="754">
                  <c:v>617.23199999999997</c:v>
                </c:pt>
                <c:pt idx="755">
                  <c:v>624.69500000000005</c:v>
                </c:pt>
                <c:pt idx="756">
                  <c:v>639.90800000000002</c:v>
                </c:pt>
                <c:pt idx="757">
                  <c:v>653.17300000000091</c:v>
                </c:pt>
                <c:pt idx="758">
                  <c:v>661.35399999999947</c:v>
                </c:pt>
                <c:pt idx="759">
                  <c:v>646.75400000000002</c:v>
                </c:pt>
                <c:pt idx="760">
                  <c:v>650.80799999999908</c:v>
                </c:pt>
                <c:pt idx="761">
                  <c:v>654.70799999999997</c:v>
                </c:pt>
                <c:pt idx="762">
                  <c:v>658.00800000000004</c:v>
                </c:pt>
                <c:pt idx="763">
                  <c:v>655.52800000000002</c:v>
                </c:pt>
                <c:pt idx="764">
                  <c:v>640.77800000000093</c:v>
                </c:pt>
                <c:pt idx="765">
                  <c:v>650.77800000000093</c:v>
                </c:pt>
                <c:pt idx="766">
                  <c:v>660.04300000000001</c:v>
                </c:pt>
                <c:pt idx="767">
                  <c:v>645.04300000000001</c:v>
                </c:pt>
                <c:pt idx="768">
                  <c:v>669.27300000000093</c:v>
                </c:pt>
                <c:pt idx="769">
                  <c:v>654.47299999999996</c:v>
                </c:pt>
                <c:pt idx="770">
                  <c:v>657.29500000000053</c:v>
                </c:pt>
                <c:pt idx="771">
                  <c:v>660.44499999999948</c:v>
                </c:pt>
                <c:pt idx="772">
                  <c:v>656.95999999999947</c:v>
                </c:pt>
                <c:pt idx="773">
                  <c:v>667</c:v>
                </c:pt>
                <c:pt idx="774">
                  <c:v>663.755</c:v>
                </c:pt>
                <c:pt idx="775">
                  <c:v>650.255</c:v>
                </c:pt>
                <c:pt idx="776">
                  <c:v>647.52</c:v>
                </c:pt>
                <c:pt idx="777">
                  <c:v>652.68100000000004</c:v>
                </c:pt>
                <c:pt idx="778">
                  <c:v>663.37599999999998</c:v>
                </c:pt>
                <c:pt idx="779">
                  <c:v>677.78599999999994</c:v>
                </c:pt>
                <c:pt idx="780">
                  <c:v>675.94599999999946</c:v>
                </c:pt>
                <c:pt idx="781">
                  <c:v>680.69600000000003</c:v>
                </c:pt>
                <c:pt idx="782">
                  <c:v>656.89599999999996</c:v>
                </c:pt>
                <c:pt idx="783">
                  <c:v>661.19600000000003</c:v>
                </c:pt>
                <c:pt idx="784">
                  <c:v>647.44599999999946</c:v>
                </c:pt>
                <c:pt idx="785">
                  <c:v>664.101</c:v>
                </c:pt>
                <c:pt idx="786">
                  <c:v>677.50099999999998</c:v>
                </c:pt>
                <c:pt idx="787">
                  <c:v>670.75099999999998</c:v>
                </c:pt>
                <c:pt idx="788">
                  <c:v>669.52599999999939</c:v>
                </c:pt>
                <c:pt idx="789">
                  <c:v>655.82599999999923</c:v>
                </c:pt>
                <c:pt idx="790">
                  <c:v>666.17600000000004</c:v>
                </c:pt>
                <c:pt idx="791">
                  <c:v>676.68400000000054</c:v>
                </c:pt>
                <c:pt idx="792">
                  <c:v>659.77900000000079</c:v>
                </c:pt>
                <c:pt idx="793">
                  <c:v>664.58399999999995</c:v>
                </c:pt>
                <c:pt idx="794">
                  <c:v>650.08399999999995</c:v>
                </c:pt>
                <c:pt idx="795">
                  <c:v>665.48400000000004</c:v>
                </c:pt>
                <c:pt idx="796">
                  <c:v>670.30899999999997</c:v>
                </c:pt>
                <c:pt idx="797">
                  <c:v>677.399</c:v>
                </c:pt>
                <c:pt idx="798">
                  <c:v>663.149</c:v>
                </c:pt>
                <c:pt idx="799">
                  <c:v>672.48400000000004</c:v>
                </c:pt>
                <c:pt idx="800">
                  <c:v>657.98400000000004</c:v>
                </c:pt>
                <c:pt idx="801">
                  <c:v>667.83399999999949</c:v>
                </c:pt>
                <c:pt idx="802">
                  <c:v>661.76400000000001</c:v>
                </c:pt>
                <c:pt idx="803">
                  <c:v>665.38</c:v>
                </c:pt>
                <c:pt idx="804">
                  <c:v>651.23</c:v>
                </c:pt>
                <c:pt idx="805">
                  <c:v>662.43</c:v>
                </c:pt>
                <c:pt idx="806">
                  <c:v>648.23</c:v>
                </c:pt>
                <c:pt idx="807">
                  <c:v>659.89499999999998</c:v>
                </c:pt>
                <c:pt idx="808">
                  <c:v>662.87</c:v>
                </c:pt>
                <c:pt idx="809">
                  <c:v>660.49599999999998</c:v>
                </c:pt>
                <c:pt idx="810">
                  <c:v>663.94599999999946</c:v>
                </c:pt>
                <c:pt idx="811">
                  <c:v>673.50599999999997</c:v>
                </c:pt>
                <c:pt idx="812">
                  <c:v>673.45599999999922</c:v>
                </c:pt>
                <c:pt idx="813">
                  <c:v>659.70600000000002</c:v>
                </c:pt>
                <c:pt idx="814">
                  <c:v>670.03099999999949</c:v>
                </c:pt>
                <c:pt idx="815">
                  <c:v>655.88099999999997</c:v>
                </c:pt>
                <c:pt idx="816">
                  <c:v>672.03599999999949</c:v>
                </c:pt>
                <c:pt idx="817">
                  <c:v>660.63599999999997</c:v>
                </c:pt>
                <c:pt idx="818">
                  <c:v>646.73599999999999</c:v>
                </c:pt>
                <c:pt idx="819">
                  <c:v>651.82599999999923</c:v>
                </c:pt>
                <c:pt idx="820">
                  <c:v>661.33599999999922</c:v>
                </c:pt>
                <c:pt idx="821">
                  <c:v>664.726</c:v>
                </c:pt>
                <c:pt idx="822">
                  <c:v>664.726</c:v>
                </c:pt>
                <c:pt idx="823">
                  <c:v>647.35099999999909</c:v>
                </c:pt>
                <c:pt idx="824">
                  <c:v>657.69100000000003</c:v>
                </c:pt>
                <c:pt idx="825">
                  <c:v>643.33599999999922</c:v>
                </c:pt>
                <c:pt idx="826">
                  <c:v>643.18200000000002</c:v>
                </c:pt>
                <c:pt idx="827">
                  <c:v>665.10199999999998</c:v>
                </c:pt>
                <c:pt idx="828">
                  <c:v>674.40199999999948</c:v>
                </c:pt>
                <c:pt idx="829">
                  <c:v>660.05199999999923</c:v>
                </c:pt>
                <c:pt idx="830">
                  <c:v>645.75199999999938</c:v>
                </c:pt>
                <c:pt idx="831">
                  <c:v>676.54199999999946</c:v>
                </c:pt>
                <c:pt idx="832">
                  <c:v>662.54199999999946</c:v>
                </c:pt>
                <c:pt idx="833">
                  <c:v>678.21199999999999</c:v>
                </c:pt>
                <c:pt idx="834">
                  <c:v>676.06199999999922</c:v>
                </c:pt>
                <c:pt idx="835">
                  <c:v>653.28099999999995</c:v>
                </c:pt>
                <c:pt idx="836">
                  <c:v>661.93099999999947</c:v>
                </c:pt>
                <c:pt idx="837">
                  <c:v>664.79600000000005</c:v>
                </c:pt>
                <c:pt idx="838">
                  <c:v>649.99599999999998</c:v>
                </c:pt>
                <c:pt idx="839">
                  <c:v>665.94999999999948</c:v>
                </c:pt>
                <c:pt idx="840">
                  <c:v>674.82999999999947</c:v>
                </c:pt>
                <c:pt idx="841">
                  <c:v>653.65800000000002</c:v>
                </c:pt>
                <c:pt idx="842">
                  <c:v>651.43299999999908</c:v>
                </c:pt>
                <c:pt idx="843">
                  <c:v>636.68299999999999</c:v>
                </c:pt>
                <c:pt idx="844">
                  <c:v>634.03300000000002</c:v>
                </c:pt>
                <c:pt idx="845">
                  <c:v>644.04300000000001</c:v>
                </c:pt>
                <c:pt idx="846">
                  <c:v>648.52099999999996</c:v>
                </c:pt>
                <c:pt idx="847">
                  <c:v>646.17100000000005</c:v>
                </c:pt>
                <c:pt idx="848">
                  <c:v>660.92599999999948</c:v>
                </c:pt>
                <c:pt idx="849">
                  <c:v>664.12599999999998</c:v>
                </c:pt>
                <c:pt idx="850">
                  <c:v>667.77599999999995</c:v>
                </c:pt>
                <c:pt idx="851">
                  <c:v>659.09100000000001</c:v>
                </c:pt>
                <c:pt idx="852">
                  <c:v>644.09100000000001</c:v>
                </c:pt>
                <c:pt idx="853">
                  <c:v>672.09699999999998</c:v>
                </c:pt>
                <c:pt idx="854">
                  <c:v>674.54699999999946</c:v>
                </c:pt>
                <c:pt idx="855">
                  <c:v>671.49699999999996</c:v>
                </c:pt>
                <c:pt idx="856">
                  <c:v>674.29600000000005</c:v>
                </c:pt>
                <c:pt idx="857">
                  <c:v>678.19600000000003</c:v>
                </c:pt>
                <c:pt idx="858">
                  <c:v>681.55599999999947</c:v>
                </c:pt>
                <c:pt idx="859">
                  <c:v>684.70600000000002</c:v>
                </c:pt>
                <c:pt idx="860">
                  <c:v>688.86599999999908</c:v>
                </c:pt>
                <c:pt idx="861">
                  <c:v>674.24099999999999</c:v>
                </c:pt>
                <c:pt idx="862">
                  <c:v>677.21600000000001</c:v>
                </c:pt>
                <c:pt idx="863">
                  <c:v>686.21600000000001</c:v>
                </c:pt>
                <c:pt idx="864">
                  <c:v>675.11800000000005</c:v>
                </c:pt>
                <c:pt idx="865">
                  <c:v>683.18799999999999</c:v>
                </c:pt>
                <c:pt idx="866">
                  <c:v>685.88800000000003</c:v>
                </c:pt>
                <c:pt idx="867">
                  <c:v>689.58799999999997</c:v>
                </c:pt>
                <c:pt idx="868">
                  <c:v>675.16800000000001</c:v>
                </c:pt>
                <c:pt idx="869">
                  <c:v>682.88300000000004</c:v>
                </c:pt>
                <c:pt idx="870">
                  <c:v>680.76800000000003</c:v>
                </c:pt>
                <c:pt idx="871">
                  <c:v>672.36799999999891</c:v>
                </c:pt>
                <c:pt idx="872">
                  <c:v>686.66800000000001</c:v>
                </c:pt>
                <c:pt idx="873">
                  <c:v>675.49400000000003</c:v>
                </c:pt>
                <c:pt idx="874">
                  <c:v>680.03300000000002</c:v>
                </c:pt>
                <c:pt idx="875">
                  <c:v>677.83299999999895</c:v>
                </c:pt>
                <c:pt idx="876">
                  <c:v>692.46299999999894</c:v>
                </c:pt>
                <c:pt idx="877">
                  <c:v>683.86300000000006</c:v>
                </c:pt>
                <c:pt idx="878">
                  <c:v>676.21299999999997</c:v>
                </c:pt>
                <c:pt idx="879">
                  <c:v>681.13699999999949</c:v>
                </c:pt>
                <c:pt idx="880">
                  <c:v>666.93699999999922</c:v>
                </c:pt>
                <c:pt idx="881">
                  <c:v>676.49699999999996</c:v>
                </c:pt>
                <c:pt idx="882">
                  <c:v>685.10199999999998</c:v>
                </c:pt>
                <c:pt idx="883">
                  <c:v>688.16699999999946</c:v>
                </c:pt>
                <c:pt idx="884">
                  <c:v>669.71699999999998</c:v>
                </c:pt>
                <c:pt idx="885">
                  <c:v>686.08699999999999</c:v>
                </c:pt>
                <c:pt idx="886">
                  <c:v>671.73699999999997</c:v>
                </c:pt>
                <c:pt idx="887">
                  <c:v>675.33699999999908</c:v>
                </c:pt>
                <c:pt idx="888">
                  <c:v>667.84199999999908</c:v>
                </c:pt>
                <c:pt idx="889">
                  <c:v>685.09699999999998</c:v>
                </c:pt>
                <c:pt idx="890">
                  <c:v>688.82699999999909</c:v>
                </c:pt>
                <c:pt idx="891">
                  <c:v>687.27500000000055</c:v>
                </c:pt>
                <c:pt idx="892">
                  <c:v>681.27400000000091</c:v>
                </c:pt>
                <c:pt idx="893">
                  <c:v>688.78900000000078</c:v>
                </c:pt>
                <c:pt idx="894">
                  <c:v>673.88900000000001</c:v>
                </c:pt>
                <c:pt idx="895">
                  <c:v>681.08900000000051</c:v>
                </c:pt>
                <c:pt idx="896">
                  <c:v>682.91899999999998</c:v>
                </c:pt>
                <c:pt idx="897">
                  <c:v>692.86899999999946</c:v>
                </c:pt>
                <c:pt idx="898">
                  <c:v>690.61900000000003</c:v>
                </c:pt>
                <c:pt idx="899">
                  <c:v>682.38900000000001</c:v>
                </c:pt>
                <c:pt idx="900">
                  <c:v>673.34299999999882</c:v>
                </c:pt>
                <c:pt idx="901">
                  <c:v>677.79700000000003</c:v>
                </c:pt>
                <c:pt idx="902">
                  <c:v>662.84699999999896</c:v>
                </c:pt>
                <c:pt idx="903">
                  <c:v>678.92699999999923</c:v>
                </c:pt>
                <c:pt idx="904">
                  <c:v>665.577</c:v>
                </c:pt>
                <c:pt idx="905">
                  <c:v>655.00099999999998</c:v>
                </c:pt>
                <c:pt idx="906">
                  <c:v>663.32599999999923</c:v>
                </c:pt>
                <c:pt idx="907">
                  <c:v>678.3649999999991</c:v>
                </c:pt>
                <c:pt idx="908">
                  <c:v>669.66499999999996</c:v>
                </c:pt>
                <c:pt idx="909">
                  <c:v>679.42</c:v>
                </c:pt>
                <c:pt idx="910">
                  <c:v>677.13499999999999</c:v>
                </c:pt>
                <c:pt idx="911">
                  <c:v>668.34299999999882</c:v>
                </c:pt>
                <c:pt idx="912">
                  <c:v>673.99300000000005</c:v>
                </c:pt>
                <c:pt idx="913">
                  <c:v>671.94299999999907</c:v>
                </c:pt>
                <c:pt idx="914">
                  <c:v>674.89300000000003</c:v>
                </c:pt>
                <c:pt idx="915">
                  <c:v>673.32699999999909</c:v>
                </c:pt>
                <c:pt idx="916">
                  <c:v>671.17700000000002</c:v>
                </c:pt>
                <c:pt idx="917">
                  <c:v>668.51199999999949</c:v>
                </c:pt>
                <c:pt idx="918">
                  <c:v>653.71199999999999</c:v>
                </c:pt>
                <c:pt idx="919">
                  <c:v>657.12699999999938</c:v>
                </c:pt>
                <c:pt idx="920">
                  <c:v>664.44699999999909</c:v>
                </c:pt>
                <c:pt idx="921">
                  <c:v>655.697</c:v>
                </c:pt>
                <c:pt idx="922">
                  <c:v>653.39699999999948</c:v>
                </c:pt>
                <c:pt idx="923">
                  <c:v>657.29700000000003</c:v>
                </c:pt>
                <c:pt idx="924">
                  <c:v>642.54699999999946</c:v>
                </c:pt>
                <c:pt idx="925">
                  <c:v>640.572</c:v>
                </c:pt>
                <c:pt idx="926">
                  <c:v>649.55699999999922</c:v>
                </c:pt>
                <c:pt idx="927">
                  <c:v>662.50699999999949</c:v>
                </c:pt>
                <c:pt idx="928">
                  <c:v>647.60699999999997</c:v>
                </c:pt>
                <c:pt idx="929">
                  <c:v>632.80699999999922</c:v>
                </c:pt>
                <c:pt idx="930">
                  <c:v>630.98099999999999</c:v>
                </c:pt>
                <c:pt idx="931">
                  <c:v>634.82599999999923</c:v>
                </c:pt>
                <c:pt idx="932">
                  <c:v>632.471</c:v>
                </c:pt>
                <c:pt idx="933">
                  <c:v>636.71600000000001</c:v>
                </c:pt>
                <c:pt idx="934">
                  <c:v>648.23599999999999</c:v>
                </c:pt>
                <c:pt idx="935">
                  <c:v>645.83599999999922</c:v>
                </c:pt>
                <c:pt idx="936">
                  <c:v>631.23599999999999</c:v>
                </c:pt>
                <c:pt idx="937">
                  <c:v>634.67100000000005</c:v>
                </c:pt>
                <c:pt idx="938">
                  <c:v>638.92099999999948</c:v>
                </c:pt>
                <c:pt idx="939">
                  <c:v>633.33099999999922</c:v>
                </c:pt>
                <c:pt idx="940">
                  <c:v>620.08100000000002</c:v>
                </c:pt>
                <c:pt idx="941">
                  <c:v>624.23099999999999</c:v>
                </c:pt>
                <c:pt idx="942">
                  <c:v>623.23099999999999</c:v>
                </c:pt>
                <c:pt idx="943">
                  <c:v>610.78099999999995</c:v>
                </c:pt>
                <c:pt idx="944">
                  <c:v>603.23099999999999</c:v>
                </c:pt>
                <c:pt idx="945">
                  <c:v>606.09100000000001</c:v>
                </c:pt>
                <c:pt idx="946">
                  <c:v>608.83599999999922</c:v>
                </c:pt>
                <c:pt idx="947">
                  <c:v>607.73599999999999</c:v>
                </c:pt>
                <c:pt idx="948">
                  <c:v>595.18600000000004</c:v>
                </c:pt>
                <c:pt idx="949">
                  <c:v>582.88599999999997</c:v>
                </c:pt>
                <c:pt idx="950">
                  <c:v>617.78599999999994</c:v>
                </c:pt>
                <c:pt idx="951">
                  <c:v>605.43599999999947</c:v>
                </c:pt>
                <c:pt idx="952">
                  <c:v>598.38599999999997</c:v>
                </c:pt>
                <c:pt idx="953">
                  <c:v>598.54</c:v>
                </c:pt>
                <c:pt idx="954">
                  <c:v>586.14</c:v>
                </c:pt>
                <c:pt idx="955">
                  <c:v>597.35499999999922</c:v>
                </c:pt>
                <c:pt idx="956">
                  <c:v>607.20000000000005</c:v>
                </c:pt>
                <c:pt idx="957">
                  <c:v>617.96499999999946</c:v>
                </c:pt>
                <c:pt idx="958">
                  <c:v>617.04</c:v>
                </c:pt>
                <c:pt idx="959">
                  <c:v>633.28599999999994</c:v>
                </c:pt>
                <c:pt idx="960">
                  <c:v>638.68600000000004</c:v>
                </c:pt>
                <c:pt idx="961">
                  <c:v>643.94099999999946</c:v>
                </c:pt>
                <c:pt idx="962">
                  <c:v>634.44599999999946</c:v>
                </c:pt>
                <c:pt idx="963">
                  <c:v>633.8409999999991</c:v>
                </c:pt>
                <c:pt idx="964">
                  <c:v>645.28599999999994</c:v>
                </c:pt>
                <c:pt idx="965">
                  <c:v>633.13599999999997</c:v>
                </c:pt>
                <c:pt idx="966">
                  <c:v>652.00099999999998</c:v>
                </c:pt>
                <c:pt idx="967">
                  <c:v>651.11099999999999</c:v>
                </c:pt>
                <c:pt idx="968">
                  <c:v>661.06099999999947</c:v>
                </c:pt>
                <c:pt idx="969">
                  <c:v>671.00599999999997</c:v>
                </c:pt>
                <c:pt idx="970">
                  <c:v>652.89699999999948</c:v>
                </c:pt>
                <c:pt idx="971">
                  <c:v>656.99699999999996</c:v>
                </c:pt>
                <c:pt idx="972">
                  <c:v>643.09699999999998</c:v>
                </c:pt>
                <c:pt idx="973">
                  <c:v>656.34699999999896</c:v>
                </c:pt>
                <c:pt idx="974">
                  <c:v>640.94699999999909</c:v>
                </c:pt>
                <c:pt idx="975">
                  <c:v>636.74199999999996</c:v>
                </c:pt>
                <c:pt idx="976">
                  <c:v>658.48</c:v>
                </c:pt>
                <c:pt idx="977">
                  <c:v>643.98</c:v>
                </c:pt>
                <c:pt idx="978">
                  <c:v>653.73</c:v>
                </c:pt>
                <c:pt idx="979">
                  <c:v>662.3649999999991</c:v>
                </c:pt>
                <c:pt idx="980">
                  <c:v>663.83900000000006</c:v>
                </c:pt>
                <c:pt idx="981">
                  <c:v>678.78400000000079</c:v>
                </c:pt>
                <c:pt idx="982">
                  <c:v>662.68400000000054</c:v>
                </c:pt>
                <c:pt idx="983">
                  <c:v>664.79900000000055</c:v>
                </c:pt>
                <c:pt idx="984">
                  <c:v>665.78700000000003</c:v>
                </c:pt>
                <c:pt idx="985">
                  <c:v>679.49699999999996</c:v>
                </c:pt>
                <c:pt idx="986">
                  <c:v>676.49699999999996</c:v>
                </c:pt>
                <c:pt idx="987">
                  <c:v>672.34199999999908</c:v>
                </c:pt>
                <c:pt idx="988">
                  <c:v>656.74199999999996</c:v>
                </c:pt>
                <c:pt idx="989">
                  <c:v>640.99199999999996</c:v>
                </c:pt>
                <c:pt idx="990">
                  <c:v>649.45699999999908</c:v>
                </c:pt>
                <c:pt idx="991">
                  <c:v>656.21699999999998</c:v>
                </c:pt>
                <c:pt idx="992">
                  <c:v>669.83699999999908</c:v>
                </c:pt>
                <c:pt idx="993">
                  <c:v>666.03699999999947</c:v>
                </c:pt>
                <c:pt idx="994">
                  <c:v>667.71199999999999</c:v>
                </c:pt>
                <c:pt idx="995">
                  <c:v>671.17200000000003</c:v>
                </c:pt>
                <c:pt idx="996">
                  <c:v>670.89699999999948</c:v>
                </c:pt>
                <c:pt idx="997">
                  <c:v>678.12900000000002</c:v>
                </c:pt>
                <c:pt idx="998">
                  <c:v>679.98400000000004</c:v>
                </c:pt>
                <c:pt idx="999">
                  <c:v>665.48099999999999</c:v>
                </c:pt>
                <c:pt idx="1000">
                  <c:v>670.976</c:v>
                </c:pt>
                <c:pt idx="1001">
                  <c:v>677.16099999999949</c:v>
                </c:pt>
                <c:pt idx="1002">
                  <c:v>675.13099999999997</c:v>
                </c:pt>
                <c:pt idx="1003">
                  <c:v>682.82599999999923</c:v>
                </c:pt>
                <c:pt idx="1004">
                  <c:v>688.226</c:v>
                </c:pt>
                <c:pt idx="1005">
                  <c:v>688.971</c:v>
                </c:pt>
                <c:pt idx="1006">
                  <c:v>677.74599999999998</c:v>
                </c:pt>
                <c:pt idx="1007">
                  <c:v>685.29600000000005</c:v>
                </c:pt>
                <c:pt idx="1008">
                  <c:v>686.44099999999946</c:v>
                </c:pt>
                <c:pt idx="1009">
                  <c:v>681.39099999999996</c:v>
                </c:pt>
                <c:pt idx="1010">
                  <c:v>687.97</c:v>
                </c:pt>
                <c:pt idx="1011">
                  <c:v>678.76499999999999</c:v>
                </c:pt>
                <c:pt idx="1012">
                  <c:v>680.71</c:v>
                </c:pt>
                <c:pt idx="1013">
                  <c:v>690.10500000000002</c:v>
                </c:pt>
                <c:pt idx="1014">
                  <c:v>691.10500000000002</c:v>
                </c:pt>
                <c:pt idx="1015">
                  <c:v>682.04</c:v>
                </c:pt>
                <c:pt idx="1016">
                  <c:v>682.56499999999949</c:v>
                </c:pt>
                <c:pt idx="1017">
                  <c:v>676.76</c:v>
                </c:pt>
                <c:pt idx="1018">
                  <c:v>678.93</c:v>
                </c:pt>
                <c:pt idx="1019">
                  <c:v>680.90599999999949</c:v>
                </c:pt>
                <c:pt idx="1020">
                  <c:v>687.73099999999999</c:v>
                </c:pt>
                <c:pt idx="1021">
                  <c:v>682.01599999999996</c:v>
                </c:pt>
                <c:pt idx="1022">
                  <c:v>670.76599999999996</c:v>
                </c:pt>
                <c:pt idx="1023">
                  <c:v>653.51599999999996</c:v>
                </c:pt>
                <c:pt idx="1024">
                  <c:v>648.553</c:v>
                </c:pt>
                <c:pt idx="1025">
                  <c:v>665.26800000000003</c:v>
                </c:pt>
                <c:pt idx="1026">
                  <c:v>659.42399999999998</c:v>
                </c:pt>
                <c:pt idx="1027">
                  <c:v>654.12400000000002</c:v>
                </c:pt>
                <c:pt idx="1028">
                  <c:v>660.18100000000004</c:v>
                </c:pt>
                <c:pt idx="1029">
                  <c:v>651.44699999999909</c:v>
                </c:pt>
                <c:pt idx="1030">
                  <c:v>660.85299999999859</c:v>
                </c:pt>
                <c:pt idx="1031">
                  <c:v>649.81299999999908</c:v>
                </c:pt>
                <c:pt idx="1032">
                  <c:v>633.71900000000005</c:v>
                </c:pt>
                <c:pt idx="1033">
                  <c:v>639.38099999999997</c:v>
                </c:pt>
                <c:pt idx="1034">
                  <c:v>652.46099999999922</c:v>
                </c:pt>
                <c:pt idx="1035">
                  <c:v>654.91099999999949</c:v>
                </c:pt>
                <c:pt idx="1036">
                  <c:v>655.45599999999922</c:v>
                </c:pt>
                <c:pt idx="1037">
                  <c:v>643.66300000000001</c:v>
                </c:pt>
                <c:pt idx="1038">
                  <c:v>626.76300000000003</c:v>
                </c:pt>
                <c:pt idx="1039">
                  <c:v>609.86300000000006</c:v>
                </c:pt>
                <c:pt idx="1040">
                  <c:v>622.096</c:v>
                </c:pt>
                <c:pt idx="1041">
                  <c:v>629.721</c:v>
                </c:pt>
                <c:pt idx="1042">
                  <c:v>622.45199999999909</c:v>
                </c:pt>
                <c:pt idx="1043">
                  <c:v>624.37699999999938</c:v>
                </c:pt>
                <c:pt idx="1044">
                  <c:v>625.96699999999908</c:v>
                </c:pt>
                <c:pt idx="1045">
                  <c:v>621.3169999999991</c:v>
                </c:pt>
                <c:pt idx="1046">
                  <c:v>610.8169999999991</c:v>
                </c:pt>
                <c:pt idx="1047">
                  <c:v>613.15800000000002</c:v>
                </c:pt>
                <c:pt idx="1048">
                  <c:v>614.95799999999895</c:v>
                </c:pt>
                <c:pt idx="1049">
                  <c:v>615.67800000000079</c:v>
                </c:pt>
                <c:pt idx="1050">
                  <c:v>611.90300000000002</c:v>
                </c:pt>
                <c:pt idx="1051">
                  <c:v>604.81099999999947</c:v>
                </c:pt>
                <c:pt idx="1052">
                  <c:v>594.60500000000002</c:v>
                </c:pt>
                <c:pt idx="1053">
                  <c:v>597.125</c:v>
                </c:pt>
                <c:pt idx="1054">
                  <c:v>584.625</c:v>
                </c:pt>
                <c:pt idx="1055">
                  <c:v>581.13</c:v>
                </c:pt>
                <c:pt idx="1056">
                  <c:v>583.1</c:v>
                </c:pt>
                <c:pt idx="1057">
                  <c:v>578.14</c:v>
                </c:pt>
                <c:pt idx="1058">
                  <c:v>587.59500000000003</c:v>
                </c:pt>
                <c:pt idx="1059">
                  <c:v>574.49300000000005</c:v>
                </c:pt>
                <c:pt idx="1060">
                  <c:v>576.11300000000051</c:v>
                </c:pt>
                <c:pt idx="1061">
                  <c:v>577.42499999999939</c:v>
                </c:pt>
                <c:pt idx="1062">
                  <c:v>568.47500000000002</c:v>
                </c:pt>
                <c:pt idx="1063">
                  <c:v>565.23</c:v>
                </c:pt>
                <c:pt idx="1064">
                  <c:v>564.13199999999949</c:v>
                </c:pt>
                <c:pt idx="1065">
                  <c:v>566.65699999999947</c:v>
                </c:pt>
                <c:pt idx="1066">
                  <c:v>564.22699999999998</c:v>
                </c:pt>
                <c:pt idx="1067">
                  <c:v>560.87199999999996</c:v>
                </c:pt>
                <c:pt idx="1068">
                  <c:v>558.67499999999995</c:v>
                </c:pt>
                <c:pt idx="1069">
                  <c:v>543.125</c:v>
                </c:pt>
                <c:pt idx="1070">
                  <c:v>545.99699999999996</c:v>
                </c:pt>
                <c:pt idx="1071">
                  <c:v>544.31599999999946</c:v>
                </c:pt>
                <c:pt idx="1072">
                  <c:v>540.21900000000005</c:v>
                </c:pt>
                <c:pt idx="1073">
                  <c:v>541.43399999999997</c:v>
                </c:pt>
                <c:pt idx="1074">
                  <c:v>542.66399999999999</c:v>
                </c:pt>
                <c:pt idx="1075">
                  <c:v>546.70899999999995</c:v>
                </c:pt>
                <c:pt idx="1076">
                  <c:v>539.75300000000004</c:v>
                </c:pt>
                <c:pt idx="1077">
                  <c:v>542.18799999999999</c:v>
                </c:pt>
                <c:pt idx="1078">
                  <c:v>543.53800000000001</c:v>
                </c:pt>
                <c:pt idx="1079">
                  <c:v>534.49300000000005</c:v>
                </c:pt>
                <c:pt idx="1080">
                  <c:v>558.73</c:v>
                </c:pt>
                <c:pt idx="1081">
                  <c:v>560.62</c:v>
                </c:pt>
                <c:pt idx="1082">
                  <c:v>552.10500000000002</c:v>
                </c:pt>
                <c:pt idx="1083">
                  <c:v>561.01900000000001</c:v>
                </c:pt>
                <c:pt idx="1084">
                  <c:v>545.91899999999998</c:v>
                </c:pt>
                <c:pt idx="1085">
                  <c:v>542.80999999999949</c:v>
                </c:pt>
                <c:pt idx="1086">
                  <c:v>550.93399999999997</c:v>
                </c:pt>
                <c:pt idx="1087">
                  <c:v>536.13400000000001</c:v>
                </c:pt>
                <c:pt idx="1088">
                  <c:v>547.96400000000006</c:v>
                </c:pt>
                <c:pt idx="1089">
                  <c:v>554.26400000000001</c:v>
                </c:pt>
                <c:pt idx="1090">
                  <c:v>556.06399999999996</c:v>
                </c:pt>
                <c:pt idx="1091">
                  <c:v>547.30099999999948</c:v>
                </c:pt>
                <c:pt idx="1092">
                  <c:v>554.601</c:v>
                </c:pt>
                <c:pt idx="1093">
                  <c:v>539.85099999999909</c:v>
                </c:pt>
                <c:pt idx="1094">
                  <c:v>561.01199999999949</c:v>
                </c:pt>
                <c:pt idx="1095">
                  <c:v>557.72199999999998</c:v>
                </c:pt>
                <c:pt idx="1096">
                  <c:v>554.66199999999947</c:v>
                </c:pt>
                <c:pt idx="1097">
                  <c:v>558.91199999999947</c:v>
                </c:pt>
                <c:pt idx="1098">
                  <c:v>555.21699999999998</c:v>
                </c:pt>
                <c:pt idx="1099">
                  <c:v>563.05199999999923</c:v>
                </c:pt>
                <c:pt idx="1100">
                  <c:v>560.60199999999998</c:v>
                </c:pt>
                <c:pt idx="1101">
                  <c:v>555.64599999999996</c:v>
                </c:pt>
                <c:pt idx="1102">
                  <c:v>559.21100000000001</c:v>
                </c:pt>
                <c:pt idx="1103">
                  <c:v>544.61099999999999</c:v>
                </c:pt>
                <c:pt idx="1104">
                  <c:v>565.43499999999949</c:v>
                </c:pt>
                <c:pt idx="1105">
                  <c:v>568.29500000000053</c:v>
                </c:pt>
                <c:pt idx="1106">
                  <c:v>564.38699999999949</c:v>
                </c:pt>
                <c:pt idx="1107">
                  <c:v>549.73699999999997</c:v>
                </c:pt>
                <c:pt idx="1108">
                  <c:v>535.13699999999949</c:v>
                </c:pt>
                <c:pt idx="1109">
                  <c:v>543.51599999999996</c:v>
                </c:pt>
                <c:pt idx="1110">
                  <c:v>540.78599999999994</c:v>
                </c:pt>
                <c:pt idx="1111">
                  <c:v>526.26499999999999</c:v>
                </c:pt>
                <c:pt idx="1112">
                  <c:v>539.71100000000001</c:v>
                </c:pt>
                <c:pt idx="1113">
                  <c:v>543.06099999999947</c:v>
                </c:pt>
                <c:pt idx="1114">
                  <c:v>551.76499999999999</c:v>
                </c:pt>
                <c:pt idx="1115">
                  <c:v>555.63499999999999</c:v>
                </c:pt>
                <c:pt idx="1116">
                  <c:v>547.72900000000004</c:v>
                </c:pt>
                <c:pt idx="1117">
                  <c:v>551.12900000000002</c:v>
                </c:pt>
                <c:pt idx="1118">
                  <c:v>553.75900000000001</c:v>
                </c:pt>
                <c:pt idx="1119">
                  <c:v>561.05899999999997</c:v>
                </c:pt>
                <c:pt idx="1120">
                  <c:v>558.21400000000051</c:v>
                </c:pt>
                <c:pt idx="1121">
                  <c:v>549.72400000000005</c:v>
                </c:pt>
                <c:pt idx="1122">
                  <c:v>525.92399999999998</c:v>
                </c:pt>
                <c:pt idx="1123">
                  <c:v>517.81999999999948</c:v>
                </c:pt>
                <c:pt idx="1124">
                  <c:v>503.37</c:v>
                </c:pt>
                <c:pt idx="1125">
                  <c:v>510.55</c:v>
                </c:pt>
                <c:pt idx="1126">
                  <c:v>526.30399999999997</c:v>
                </c:pt>
                <c:pt idx="1127">
                  <c:v>530.32399999999996</c:v>
                </c:pt>
                <c:pt idx="1128">
                  <c:v>510.34399999999999</c:v>
                </c:pt>
                <c:pt idx="1129">
                  <c:v>524.93399999999997</c:v>
                </c:pt>
                <c:pt idx="1130">
                  <c:v>526.98400000000004</c:v>
                </c:pt>
                <c:pt idx="1131">
                  <c:v>512.58399999999995</c:v>
                </c:pt>
                <c:pt idx="1132">
                  <c:v>515.33399999999949</c:v>
                </c:pt>
                <c:pt idx="1133">
                  <c:v>513.43799999999908</c:v>
                </c:pt>
                <c:pt idx="1134">
                  <c:v>522.18299999999999</c:v>
                </c:pt>
                <c:pt idx="1135">
                  <c:v>531.88300000000004</c:v>
                </c:pt>
                <c:pt idx="1136">
                  <c:v>535.53300000000002</c:v>
                </c:pt>
                <c:pt idx="1137">
                  <c:v>532.72799999999938</c:v>
                </c:pt>
                <c:pt idx="1138">
                  <c:v>532.17800000000079</c:v>
                </c:pt>
                <c:pt idx="1139">
                  <c:v>529.90300000000002</c:v>
                </c:pt>
                <c:pt idx="1140">
                  <c:v>515.95299999999895</c:v>
                </c:pt>
                <c:pt idx="1141">
                  <c:v>513.46799999999882</c:v>
                </c:pt>
                <c:pt idx="1142">
                  <c:v>499.46799999999962</c:v>
                </c:pt>
                <c:pt idx="1143">
                  <c:v>487.61799999999999</c:v>
                </c:pt>
                <c:pt idx="1144">
                  <c:v>486.31799999999993</c:v>
                </c:pt>
                <c:pt idx="1145">
                  <c:v>493.20299999999969</c:v>
                </c:pt>
                <c:pt idx="1146">
                  <c:v>478.553</c:v>
                </c:pt>
                <c:pt idx="1147">
                  <c:v>481.39799999999963</c:v>
                </c:pt>
                <c:pt idx="1148">
                  <c:v>490.29299999999955</c:v>
                </c:pt>
                <c:pt idx="1149">
                  <c:v>499.62799999999999</c:v>
                </c:pt>
                <c:pt idx="1150">
                  <c:v>477.93299999999948</c:v>
                </c:pt>
                <c:pt idx="1151">
                  <c:v>498.178</c:v>
                </c:pt>
                <c:pt idx="1152">
                  <c:v>507.47799999999955</c:v>
                </c:pt>
                <c:pt idx="1153">
                  <c:v>505.38299999999964</c:v>
                </c:pt>
                <c:pt idx="1154">
                  <c:v>490.48299999999955</c:v>
                </c:pt>
                <c:pt idx="1155">
                  <c:v>470.47799999999955</c:v>
                </c:pt>
                <c:pt idx="1156">
                  <c:v>455.52799999999962</c:v>
                </c:pt>
                <c:pt idx="1157">
                  <c:v>458.27299999999963</c:v>
                </c:pt>
                <c:pt idx="1158">
                  <c:v>461.42299999999955</c:v>
                </c:pt>
                <c:pt idx="1159">
                  <c:v>469.07299999999969</c:v>
                </c:pt>
                <c:pt idx="1160">
                  <c:v>451.18799999999999</c:v>
                </c:pt>
                <c:pt idx="1161">
                  <c:v>454.20299999999969</c:v>
                </c:pt>
                <c:pt idx="1162">
                  <c:v>439.40799999999962</c:v>
                </c:pt>
                <c:pt idx="1163">
                  <c:v>424.65800000000002</c:v>
                </c:pt>
                <c:pt idx="1164">
                  <c:v>432.87799999999999</c:v>
                </c:pt>
                <c:pt idx="1165">
                  <c:v>428.48799999999954</c:v>
                </c:pt>
                <c:pt idx="1166">
                  <c:v>430.95299999999969</c:v>
                </c:pt>
                <c:pt idx="1167">
                  <c:v>432.39799999999963</c:v>
                </c:pt>
                <c:pt idx="1168">
                  <c:v>436.29799999999955</c:v>
                </c:pt>
                <c:pt idx="1169">
                  <c:v>421.94799999999969</c:v>
                </c:pt>
                <c:pt idx="1170">
                  <c:v>421.36599999999999</c:v>
                </c:pt>
                <c:pt idx="1171">
                  <c:v>413.36599999999999</c:v>
                </c:pt>
                <c:pt idx="1172">
                  <c:v>399.36599999999999</c:v>
                </c:pt>
                <c:pt idx="1173">
                  <c:v>396.851</c:v>
                </c:pt>
                <c:pt idx="1174">
                  <c:v>394.101</c:v>
                </c:pt>
                <c:pt idx="1175">
                  <c:v>364.50099999999969</c:v>
                </c:pt>
                <c:pt idx="1176">
                  <c:v>368.45099999999962</c:v>
                </c:pt>
                <c:pt idx="1177">
                  <c:v>371.601</c:v>
                </c:pt>
                <c:pt idx="1178">
                  <c:v>360.94600000000003</c:v>
                </c:pt>
                <c:pt idx="1179">
                  <c:v>359.89599999999962</c:v>
                </c:pt>
                <c:pt idx="1180">
                  <c:v>346.29599999999948</c:v>
                </c:pt>
                <c:pt idx="1181">
                  <c:v>354.49099999999947</c:v>
                </c:pt>
                <c:pt idx="1182">
                  <c:v>358.79099999999949</c:v>
                </c:pt>
                <c:pt idx="1183">
                  <c:v>354.68599999999969</c:v>
                </c:pt>
                <c:pt idx="1184">
                  <c:v>353.03599999999955</c:v>
                </c:pt>
                <c:pt idx="1185">
                  <c:v>363.38599999999963</c:v>
                </c:pt>
                <c:pt idx="1186">
                  <c:v>361.35399999999993</c:v>
                </c:pt>
                <c:pt idx="1187">
                  <c:v>347.75400000000002</c:v>
                </c:pt>
                <c:pt idx="1188">
                  <c:v>360.49899999999934</c:v>
                </c:pt>
                <c:pt idx="1189">
                  <c:v>365.09899999999948</c:v>
                </c:pt>
                <c:pt idx="1190">
                  <c:v>374.69400000000002</c:v>
                </c:pt>
                <c:pt idx="1191">
                  <c:v>383.29399999999924</c:v>
                </c:pt>
                <c:pt idx="1192">
                  <c:v>373.14400000000046</c:v>
                </c:pt>
                <c:pt idx="1193">
                  <c:v>391.29399999999924</c:v>
                </c:pt>
                <c:pt idx="1194">
                  <c:v>389.19400000000002</c:v>
                </c:pt>
                <c:pt idx="1195">
                  <c:v>374.49400000000003</c:v>
                </c:pt>
                <c:pt idx="1196">
                  <c:v>359.79399999999924</c:v>
                </c:pt>
                <c:pt idx="1197">
                  <c:v>375.09399999999948</c:v>
                </c:pt>
                <c:pt idx="1198">
                  <c:v>360.39400000000001</c:v>
                </c:pt>
                <c:pt idx="1199">
                  <c:v>394.79399999999924</c:v>
                </c:pt>
                <c:pt idx="1200">
                  <c:v>380.09399999999948</c:v>
                </c:pt>
                <c:pt idx="1201">
                  <c:v>389.39400000000001</c:v>
                </c:pt>
                <c:pt idx="1202">
                  <c:v>374.69400000000002</c:v>
                </c:pt>
                <c:pt idx="1203">
                  <c:v>359.99400000000003</c:v>
                </c:pt>
                <c:pt idx="1204">
                  <c:v>357.89400000000001</c:v>
                </c:pt>
                <c:pt idx="1205">
                  <c:v>349.19400000000002</c:v>
                </c:pt>
                <c:pt idx="1206">
                  <c:v>382.49400000000003</c:v>
                </c:pt>
                <c:pt idx="1207">
                  <c:v>367.79399999999924</c:v>
                </c:pt>
                <c:pt idx="1208">
                  <c:v>371.09399999999948</c:v>
                </c:pt>
                <c:pt idx="1209">
                  <c:v>377.99400000000003</c:v>
                </c:pt>
                <c:pt idx="1210">
                  <c:v>375.29399999999924</c:v>
                </c:pt>
                <c:pt idx="1211">
                  <c:v>375.59399999999948</c:v>
                </c:pt>
                <c:pt idx="1212">
                  <c:v>378.89400000000001</c:v>
                </c:pt>
                <c:pt idx="1213">
                  <c:v>376.89400000000001</c:v>
                </c:pt>
                <c:pt idx="1214">
                  <c:v>396.19400000000002</c:v>
                </c:pt>
                <c:pt idx="1215">
                  <c:v>405.49400000000003</c:v>
                </c:pt>
                <c:pt idx="1216">
                  <c:v>405.79399999999924</c:v>
                </c:pt>
                <c:pt idx="1217">
                  <c:v>405.79399999999924</c:v>
                </c:pt>
                <c:pt idx="1218">
                  <c:v>406.39400000000001</c:v>
                </c:pt>
                <c:pt idx="1219">
                  <c:v>403.69400000000002</c:v>
                </c:pt>
                <c:pt idx="1220">
                  <c:v>412.99400000000003</c:v>
                </c:pt>
                <c:pt idx="1221">
                  <c:v>410.89400000000001</c:v>
                </c:pt>
                <c:pt idx="1222">
                  <c:v>414.19400000000002</c:v>
                </c:pt>
                <c:pt idx="1223">
                  <c:v>424.09399999999948</c:v>
                </c:pt>
                <c:pt idx="1224">
                  <c:v>421.39400000000001</c:v>
                </c:pt>
                <c:pt idx="1225">
                  <c:v>424.69400000000002</c:v>
                </c:pt>
                <c:pt idx="1226">
                  <c:v>427.99400000000003</c:v>
                </c:pt>
                <c:pt idx="1227">
                  <c:v>437.29399999999924</c:v>
                </c:pt>
                <c:pt idx="1228">
                  <c:v>466.39400000000001</c:v>
                </c:pt>
                <c:pt idx="1229">
                  <c:v>493.69400000000002</c:v>
                </c:pt>
                <c:pt idx="1230">
                  <c:v>502.99400000000003</c:v>
                </c:pt>
                <c:pt idx="1231">
                  <c:v>494.29399999999924</c:v>
                </c:pt>
                <c:pt idx="1232">
                  <c:v>491.59399999999948</c:v>
                </c:pt>
                <c:pt idx="1233">
                  <c:v>501.49400000000003</c:v>
                </c:pt>
                <c:pt idx="1234">
                  <c:v>498.79399999999924</c:v>
                </c:pt>
                <c:pt idx="1235">
                  <c:v>502.09399999999948</c:v>
                </c:pt>
                <c:pt idx="1236">
                  <c:v>505.39400000000001</c:v>
                </c:pt>
                <c:pt idx="1237">
                  <c:v>514.69400000000053</c:v>
                </c:pt>
                <c:pt idx="1238">
                  <c:v>524.59400000000005</c:v>
                </c:pt>
                <c:pt idx="1239">
                  <c:v>527.89400000000001</c:v>
                </c:pt>
                <c:pt idx="1240">
                  <c:v>513.19400000000053</c:v>
                </c:pt>
                <c:pt idx="1241">
                  <c:v>522.49400000000003</c:v>
                </c:pt>
                <c:pt idx="1242">
                  <c:v>532.39400000000001</c:v>
                </c:pt>
                <c:pt idx="1243">
                  <c:v>536.29400000000055</c:v>
                </c:pt>
                <c:pt idx="1244">
                  <c:v>546.19400000000053</c:v>
                </c:pt>
                <c:pt idx="1245">
                  <c:v>543.49400000000003</c:v>
                </c:pt>
                <c:pt idx="1246">
                  <c:v>546.79400000000055</c:v>
                </c:pt>
                <c:pt idx="1247">
                  <c:v>545.29400000000055</c:v>
                </c:pt>
                <c:pt idx="1248">
                  <c:v>545.29400000000055</c:v>
                </c:pt>
                <c:pt idx="1249">
                  <c:v>561.94399999999996</c:v>
                </c:pt>
                <c:pt idx="1250">
                  <c:v>571.24400000000003</c:v>
                </c:pt>
                <c:pt idx="1251">
                  <c:v>584.54399999999998</c:v>
                </c:pt>
                <c:pt idx="1252">
                  <c:v>587.84399999999948</c:v>
                </c:pt>
                <c:pt idx="1253">
                  <c:v>591.74400000000003</c:v>
                </c:pt>
                <c:pt idx="1254">
                  <c:v>589.04399999999998</c:v>
                </c:pt>
                <c:pt idx="1255">
                  <c:v>598.34399999999948</c:v>
                </c:pt>
                <c:pt idx="1256">
                  <c:v>595.64400000000001</c:v>
                </c:pt>
                <c:pt idx="1257">
                  <c:v>592.94399999999996</c:v>
                </c:pt>
                <c:pt idx="1258">
                  <c:v>602.84399999999948</c:v>
                </c:pt>
                <c:pt idx="1259">
                  <c:v>612.14400000000001</c:v>
                </c:pt>
                <c:pt idx="1260">
                  <c:v>615.44399999999996</c:v>
                </c:pt>
                <c:pt idx="1261">
                  <c:v>618.74400000000003</c:v>
                </c:pt>
                <c:pt idx="1262">
                  <c:v>622.04399999999998</c:v>
                </c:pt>
                <c:pt idx="1263">
                  <c:v>631.94399999999996</c:v>
                </c:pt>
                <c:pt idx="1264">
                  <c:v>631.94399999999996</c:v>
                </c:pt>
                <c:pt idx="1265">
                  <c:v>638.54399999999998</c:v>
                </c:pt>
                <c:pt idx="1266">
                  <c:v>635.84399999999948</c:v>
                </c:pt>
                <c:pt idx="1267">
                  <c:v>633.14400000000001</c:v>
                </c:pt>
                <c:pt idx="1268">
                  <c:v>637.04399999999998</c:v>
                </c:pt>
                <c:pt idx="1269">
                  <c:v>634.34399999999948</c:v>
                </c:pt>
                <c:pt idx="1270">
                  <c:v>631.64400000000001</c:v>
                </c:pt>
                <c:pt idx="1271">
                  <c:v>628.94399999999996</c:v>
                </c:pt>
                <c:pt idx="1272">
                  <c:v>626.24400000000003</c:v>
                </c:pt>
                <c:pt idx="1273">
                  <c:v>624.14400000000001</c:v>
                </c:pt>
                <c:pt idx="1274">
                  <c:v>627.44399999999996</c:v>
                </c:pt>
                <c:pt idx="1275">
                  <c:v>631.34399999999948</c:v>
                </c:pt>
                <c:pt idx="1276">
                  <c:v>634.64400000000001</c:v>
                </c:pt>
                <c:pt idx="1277">
                  <c:v>631.94399999999996</c:v>
                </c:pt>
                <c:pt idx="1278">
                  <c:v>629.84399999999948</c:v>
                </c:pt>
                <c:pt idx="1279">
                  <c:v>633.14400000000001</c:v>
                </c:pt>
                <c:pt idx="1280">
                  <c:v>630.44399999999996</c:v>
                </c:pt>
                <c:pt idx="1281">
                  <c:v>627.74400000000003</c:v>
                </c:pt>
                <c:pt idx="1282">
                  <c:v>625.04399999999998</c:v>
                </c:pt>
                <c:pt idx="1283">
                  <c:v>628.94399999999996</c:v>
                </c:pt>
                <c:pt idx="1284">
                  <c:v>626.24400000000003</c:v>
                </c:pt>
                <c:pt idx="1285">
                  <c:v>623.54399999999998</c:v>
                </c:pt>
                <c:pt idx="1286">
                  <c:v>633.34399999999948</c:v>
                </c:pt>
                <c:pt idx="1287">
                  <c:v>647.76400000000001</c:v>
                </c:pt>
                <c:pt idx="1288">
                  <c:v>640.28400000000079</c:v>
                </c:pt>
                <c:pt idx="1289">
                  <c:v>643.58399999999995</c:v>
                </c:pt>
                <c:pt idx="1290">
                  <c:v>646.92899999999997</c:v>
                </c:pt>
                <c:pt idx="1291">
                  <c:v>648.37900000000002</c:v>
                </c:pt>
                <c:pt idx="1292">
                  <c:v>646.67900000000054</c:v>
                </c:pt>
                <c:pt idx="1293">
                  <c:v>643.53899999999999</c:v>
                </c:pt>
                <c:pt idx="1294">
                  <c:v>641.28900000000078</c:v>
                </c:pt>
                <c:pt idx="1295">
                  <c:v>594.28900000000078</c:v>
                </c:pt>
                <c:pt idx="1296">
                  <c:v>585.60900000000004</c:v>
                </c:pt>
                <c:pt idx="1297">
                  <c:v>534.20899999999995</c:v>
                </c:pt>
                <c:pt idx="1298">
                  <c:v>524.10400000000004</c:v>
                </c:pt>
                <c:pt idx="1299">
                  <c:v>448.214</c:v>
                </c:pt>
                <c:pt idx="1300">
                  <c:v>451.75799999999964</c:v>
                </c:pt>
                <c:pt idx="1301">
                  <c:v>462.70800000000003</c:v>
                </c:pt>
                <c:pt idx="1302">
                  <c:v>478.75799999999964</c:v>
                </c:pt>
                <c:pt idx="1303">
                  <c:v>485.98299999999955</c:v>
                </c:pt>
                <c:pt idx="1304">
                  <c:v>495.78299999999962</c:v>
                </c:pt>
                <c:pt idx="1305">
                  <c:v>498.62799999999999</c:v>
                </c:pt>
                <c:pt idx="1306">
                  <c:v>495.92799999999949</c:v>
                </c:pt>
                <c:pt idx="1307">
                  <c:v>498.27799999999962</c:v>
                </c:pt>
              </c:numCache>
            </c:numRef>
          </c:val>
        </c:ser>
        <c:marker val="1"/>
        <c:axId val="82085760"/>
        <c:axId val="82087296"/>
      </c:lineChart>
      <c:dateAx>
        <c:axId val="82085760"/>
        <c:scaling>
          <c:orientation val="minMax"/>
        </c:scaling>
        <c:axPos val="b"/>
        <c:numFmt formatCode="yyyy\-mm\-dd;@" sourceLinked="0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crossAx val="8208729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82087296"/>
        <c:scaling>
          <c:orientation val="minMax"/>
          <c:max val="700"/>
          <c:min val="250"/>
        </c:scaling>
        <c:axPos val="l"/>
        <c:numFmt formatCode="0_ " sourceLinked="0"/>
        <c:tickLblPos val="nextTo"/>
        <c:crossAx val="8208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/>
      </a:pPr>
      <a:endParaRPr lang="zh-CN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800962379702506E-2"/>
          <c:y val="4.1426642779776895E-2"/>
          <c:w val="0.91981014873140721"/>
          <c:h val="0.7631038050468667"/>
        </c:manualLayout>
      </c:layout>
      <c:barChart>
        <c:barDir val="col"/>
        <c:grouping val="clustered"/>
        <c:ser>
          <c:idx val="0"/>
          <c:order val="0"/>
          <c:tx>
            <c:strRef>
              <c:f>进口棕榈油!$Q$17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进口棕榈油!$Q$18:$Q$29</c:f>
              <c:numCache>
                <c:formatCode>###,###,###,###,##0.00</c:formatCode>
                <c:ptCount val="12"/>
                <c:pt idx="0">
                  <c:v>36</c:v>
                </c:pt>
                <c:pt idx="1">
                  <c:v>27</c:v>
                </c:pt>
                <c:pt idx="2">
                  <c:v>48</c:v>
                </c:pt>
                <c:pt idx="3">
                  <c:v>52</c:v>
                </c:pt>
                <c:pt idx="4">
                  <c:v>44</c:v>
                </c:pt>
                <c:pt idx="5">
                  <c:v>30</c:v>
                </c:pt>
                <c:pt idx="6">
                  <c:v>43</c:v>
                </c:pt>
                <c:pt idx="7">
                  <c:v>36</c:v>
                </c:pt>
                <c:pt idx="8">
                  <c:v>37</c:v>
                </c:pt>
                <c:pt idx="9">
                  <c:v>24</c:v>
                </c:pt>
                <c:pt idx="10">
                  <c:v>35</c:v>
                </c:pt>
                <c:pt idx="11">
                  <c:v>52</c:v>
                </c:pt>
              </c:numCache>
            </c:numRef>
          </c:val>
        </c:ser>
        <c:ser>
          <c:idx val="1"/>
          <c:order val="1"/>
          <c:tx>
            <c:strRef>
              <c:f>进口棕榈油!$R$17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进口棕榈油!$R$18:$R$29</c:f>
              <c:numCache>
                <c:formatCode>###,###,###,###,##0.00</c:formatCode>
                <c:ptCount val="12"/>
                <c:pt idx="0">
                  <c:v>26</c:v>
                </c:pt>
                <c:pt idx="1">
                  <c:v>41</c:v>
                </c:pt>
                <c:pt idx="2">
                  <c:v>39</c:v>
                </c:pt>
                <c:pt idx="3">
                  <c:v>28</c:v>
                </c:pt>
                <c:pt idx="4">
                  <c:v>36</c:v>
                </c:pt>
                <c:pt idx="5">
                  <c:v>45</c:v>
                </c:pt>
                <c:pt idx="6">
                  <c:v>59</c:v>
                </c:pt>
                <c:pt idx="7">
                  <c:v>51</c:v>
                </c:pt>
                <c:pt idx="8">
                  <c:v>60</c:v>
                </c:pt>
                <c:pt idx="9">
                  <c:v>40</c:v>
                </c:pt>
                <c:pt idx="10">
                  <c:v>42</c:v>
                </c:pt>
                <c:pt idx="11">
                  <c:v>45</c:v>
                </c:pt>
              </c:numCache>
            </c:numRef>
          </c:val>
        </c:ser>
        <c:ser>
          <c:idx val="2"/>
          <c:order val="2"/>
          <c:tx>
            <c:strRef>
              <c:f>进口棕榈油!$S$17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进口棕榈油!$S$18:$S$29</c:f>
              <c:numCache>
                <c:formatCode>###,###,###,###,##0.00</c:formatCode>
                <c:ptCount val="12"/>
                <c:pt idx="0">
                  <c:v>43</c:v>
                </c:pt>
                <c:pt idx="1">
                  <c:v>29</c:v>
                </c:pt>
                <c:pt idx="2">
                  <c:v>44</c:v>
                </c:pt>
                <c:pt idx="3">
                  <c:v>45</c:v>
                </c:pt>
                <c:pt idx="4">
                  <c:v>38</c:v>
                </c:pt>
                <c:pt idx="5">
                  <c:v>43</c:v>
                </c:pt>
                <c:pt idx="6">
                  <c:v>35</c:v>
                </c:pt>
                <c:pt idx="7">
                  <c:v>17</c:v>
                </c:pt>
                <c:pt idx="8">
                  <c:v>25</c:v>
                </c:pt>
                <c:pt idx="9">
                  <c:v>24</c:v>
                </c:pt>
                <c:pt idx="10">
                  <c:v>39</c:v>
                </c:pt>
                <c:pt idx="11">
                  <c:v>50</c:v>
                </c:pt>
              </c:numCache>
            </c:numRef>
          </c:val>
        </c:ser>
        <c:ser>
          <c:idx val="3"/>
          <c:order val="3"/>
          <c:tx>
            <c:strRef>
              <c:f>进口棕榈油!$T$17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进口棕榈油!$T$18:$T$29</c:f>
              <c:numCache>
                <c:formatCode>###,###,###,###,##0.00</c:formatCode>
                <c:ptCount val="12"/>
                <c:pt idx="0">
                  <c:v>33</c:v>
                </c:pt>
                <c:pt idx="1">
                  <c:v>25</c:v>
                </c:pt>
                <c:pt idx="2">
                  <c:v>28</c:v>
                </c:pt>
                <c:pt idx="3">
                  <c:v>37</c:v>
                </c:pt>
                <c:pt idx="4">
                  <c:v>35</c:v>
                </c:pt>
                <c:pt idx="5">
                  <c:v>42</c:v>
                </c:pt>
                <c:pt idx="6">
                  <c:v>40</c:v>
                </c:pt>
                <c:pt idx="7">
                  <c:v>51</c:v>
                </c:pt>
                <c:pt idx="8">
                  <c:v>45</c:v>
                </c:pt>
                <c:pt idx="9">
                  <c:v>32</c:v>
                </c:pt>
                <c:pt idx="10">
                  <c:v>51</c:v>
                </c:pt>
                <c:pt idx="11">
                  <c:v>51</c:v>
                </c:pt>
              </c:numCache>
            </c:numRef>
          </c:val>
        </c:ser>
        <c:ser>
          <c:idx val="4"/>
          <c:order val="4"/>
          <c:tx>
            <c:strRef>
              <c:f>进口棕榈油!$U$17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进口棕榈油!$U$18:$U$29</c:f>
              <c:numCache>
                <c:formatCode>###,###,###,###,##0.00</c:formatCode>
                <c:ptCount val="12"/>
                <c:pt idx="0">
                  <c:v>38</c:v>
                </c:pt>
                <c:pt idx="1">
                  <c:v>29</c:v>
                </c:pt>
                <c:pt idx="2">
                  <c:v>49</c:v>
                </c:pt>
                <c:pt idx="3">
                  <c:v>36</c:v>
                </c:pt>
                <c:pt idx="4">
                  <c:v>29</c:v>
                </c:pt>
                <c:pt idx="5">
                  <c:v>31</c:v>
                </c:pt>
                <c:pt idx="6" formatCode="General">
                  <c:v>39</c:v>
                </c:pt>
                <c:pt idx="7" formatCode="General">
                  <c:v>35</c:v>
                </c:pt>
                <c:pt idx="8" formatCode="General">
                  <c:v>44</c:v>
                </c:pt>
                <c:pt idx="9" formatCode="General">
                  <c:v>54</c:v>
                </c:pt>
                <c:pt idx="10" formatCode="General">
                  <c:v>56</c:v>
                </c:pt>
                <c:pt idx="11" formatCode="General">
                  <c:v>82</c:v>
                </c:pt>
              </c:numCache>
            </c:numRef>
          </c:val>
        </c:ser>
        <c:axId val="49752704"/>
        <c:axId val="49762688"/>
      </c:barChart>
      <c:lineChart>
        <c:grouping val="standard"/>
        <c:ser>
          <c:idx val="5"/>
          <c:order val="5"/>
          <c:tx>
            <c:strRef>
              <c:f>进口棕榈油!$V$17</c:f>
              <c:strCache>
                <c:ptCount val="1"/>
                <c:pt idx="0">
                  <c:v>2013</c:v>
                </c:pt>
              </c:strCache>
            </c:strRef>
          </c:tx>
          <c:spPr>
            <a:ln w="15875"/>
          </c:spPr>
          <c:dPt>
            <c:idx val="8"/>
            <c:marker>
              <c:spPr>
                <a:solidFill>
                  <a:srgbClr val="FF0000"/>
                </a:solidFill>
              </c:spPr>
            </c:marker>
          </c:dPt>
          <c:dPt>
            <c:idx val="9"/>
            <c:marker>
              <c:spPr>
                <a:solidFill>
                  <a:srgbClr val="FF0000"/>
                </a:solidFill>
              </c:spPr>
            </c:marker>
          </c:dPt>
          <c:dPt>
            <c:idx val="10"/>
            <c:marker>
              <c:spPr>
                <a:solidFill>
                  <a:srgbClr val="FF0000"/>
                </a:solidFill>
              </c:spPr>
            </c:marker>
          </c:dPt>
          <c:dPt>
            <c:idx val="11"/>
            <c:marker>
              <c:spPr>
                <a:solidFill>
                  <a:srgbClr val="FF0000"/>
                </a:solidFill>
              </c:spPr>
            </c:marker>
          </c:dPt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进口棕榈油!$V$18:$V$29</c:f>
              <c:numCache>
                <c:formatCode>###,###,###,###,##0.00</c:formatCode>
                <c:ptCount val="12"/>
                <c:pt idx="0">
                  <c:v>41</c:v>
                </c:pt>
                <c:pt idx="1">
                  <c:v>33</c:v>
                </c:pt>
                <c:pt idx="2">
                  <c:v>46</c:v>
                </c:pt>
                <c:pt idx="3">
                  <c:v>48</c:v>
                </c:pt>
                <c:pt idx="4">
                  <c:v>40</c:v>
                </c:pt>
                <c:pt idx="5">
                  <c:v>24</c:v>
                </c:pt>
                <c:pt idx="6">
                  <c:v>39</c:v>
                </c:pt>
                <c:pt idx="7">
                  <c:v>43</c:v>
                </c:pt>
                <c:pt idx="8">
                  <c:v>53.36</c:v>
                </c:pt>
                <c:pt idx="9">
                  <c:v>12.4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</c:ser>
        <c:ser>
          <c:idx val="6"/>
          <c:order val="6"/>
          <c:tx>
            <c:strRef>
              <c:f>进口棕榈油!$W$17</c:f>
              <c:strCache>
                <c:ptCount val="1"/>
                <c:pt idx="0">
                  <c:v>五年均值</c:v>
                </c:pt>
              </c:strCache>
            </c:strRef>
          </c:tx>
          <c:spPr>
            <a:ln w="15875"/>
          </c:spPr>
          <c:cat>
            <c:strRef>
              <c:f>进口棕榈油!$N$18:$N$29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进口棕榈油!$W$18:$W$29</c:f>
              <c:numCache>
                <c:formatCode>###,###,###,###,##0.00</c:formatCode>
                <c:ptCount val="12"/>
                <c:pt idx="0">
                  <c:v>35.200000000000003</c:v>
                </c:pt>
                <c:pt idx="1">
                  <c:v>30.2</c:v>
                </c:pt>
                <c:pt idx="2">
                  <c:v>41.6</c:v>
                </c:pt>
                <c:pt idx="3">
                  <c:v>39.6</c:v>
                </c:pt>
                <c:pt idx="4">
                  <c:v>36.4</c:v>
                </c:pt>
                <c:pt idx="5">
                  <c:v>38.200000000000003</c:v>
                </c:pt>
                <c:pt idx="6">
                  <c:v>43.2</c:v>
                </c:pt>
                <c:pt idx="7">
                  <c:v>38</c:v>
                </c:pt>
                <c:pt idx="8">
                  <c:v>42.2</c:v>
                </c:pt>
                <c:pt idx="9">
                  <c:v>34.800000000000004</c:v>
                </c:pt>
                <c:pt idx="10">
                  <c:v>44.6</c:v>
                </c:pt>
                <c:pt idx="11">
                  <c:v>56</c:v>
                </c:pt>
              </c:numCache>
            </c:numRef>
          </c:val>
        </c:ser>
        <c:marker val="1"/>
        <c:axId val="49752704"/>
        <c:axId val="49762688"/>
      </c:lineChart>
      <c:catAx>
        <c:axId val="49752704"/>
        <c:scaling>
          <c:orientation val="minMax"/>
        </c:scaling>
        <c:axPos val="b"/>
        <c:numFmt formatCode="General" sourceLinked="1"/>
        <c:majorTickMark val="none"/>
        <c:tickLblPos val="nextTo"/>
        <c:crossAx val="49762688"/>
        <c:crosses val="autoZero"/>
        <c:auto val="1"/>
        <c:lblAlgn val="ctr"/>
        <c:lblOffset val="100"/>
      </c:catAx>
      <c:valAx>
        <c:axId val="49762688"/>
        <c:scaling>
          <c:orientation val="minMax"/>
          <c:max val="90"/>
          <c:min val="0"/>
        </c:scaling>
        <c:axPos val="l"/>
        <c:numFmt formatCode="#,##0;[Red]\-#,##0" sourceLinked="0"/>
        <c:majorTickMark val="none"/>
        <c:tickLblPos val="nextTo"/>
        <c:crossAx val="49752704"/>
        <c:crosses val="autoZero"/>
        <c:crossBetween val="between"/>
        <c:majorUnit val="20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8.2403284989561162E-2"/>
          <c:y val="3.3088324018186996E-2"/>
          <c:w val="0.88971885385557936"/>
          <c:h val="0.16930798284360798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/>
      </a:pPr>
      <a:endParaRPr lang="zh-CN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2038227791007"/>
          <c:y val="0.25324718990959766"/>
          <c:w val="0.85481725157916022"/>
          <c:h val="0.6038735947051288"/>
        </c:manualLayout>
      </c:layout>
      <c:barChart>
        <c:barDir val="col"/>
        <c:grouping val="clustered"/>
        <c:ser>
          <c:idx val="0"/>
          <c:order val="0"/>
          <c:tx>
            <c:strRef>
              <c:f>棕榈油港口库存!$N$2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棕榈油港口库存!$N$3:$N$14</c:f>
              <c:numCache>
                <c:formatCode>General</c:formatCode>
                <c:ptCount val="12"/>
                <c:pt idx="0">
                  <c:v>23.7</c:v>
                </c:pt>
                <c:pt idx="1">
                  <c:v>29.4</c:v>
                </c:pt>
                <c:pt idx="2">
                  <c:v>36</c:v>
                </c:pt>
                <c:pt idx="3">
                  <c:v>49.8</c:v>
                </c:pt>
                <c:pt idx="4">
                  <c:v>51.4</c:v>
                </c:pt>
                <c:pt idx="5">
                  <c:v>49.4</c:v>
                </c:pt>
                <c:pt idx="6">
                  <c:v>42.8</c:v>
                </c:pt>
                <c:pt idx="7">
                  <c:v>52.3</c:v>
                </c:pt>
                <c:pt idx="8">
                  <c:v>34.800000000000004</c:v>
                </c:pt>
                <c:pt idx="9">
                  <c:v>24</c:v>
                </c:pt>
                <c:pt idx="10">
                  <c:v>23</c:v>
                </c:pt>
                <c:pt idx="11">
                  <c:v>28.2</c:v>
                </c:pt>
              </c:numCache>
            </c:numRef>
          </c:val>
        </c:ser>
        <c:ser>
          <c:idx val="1"/>
          <c:order val="1"/>
          <c:tx>
            <c:strRef>
              <c:f>棕榈油港口库存!$O$2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棕榈油港口库存!$O$3:$O$14</c:f>
              <c:numCache>
                <c:formatCode>General</c:formatCode>
                <c:ptCount val="12"/>
                <c:pt idx="0">
                  <c:v>25.6</c:v>
                </c:pt>
                <c:pt idx="1">
                  <c:v>31.5</c:v>
                </c:pt>
                <c:pt idx="2">
                  <c:v>44.5</c:v>
                </c:pt>
                <c:pt idx="3">
                  <c:v>31.6</c:v>
                </c:pt>
                <c:pt idx="4">
                  <c:v>32.4</c:v>
                </c:pt>
                <c:pt idx="5">
                  <c:v>35.1</c:v>
                </c:pt>
                <c:pt idx="6">
                  <c:v>44.2</c:v>
                </c:pt>
                <c:pt idx="7">
                  <c:v>39.200000000000003</c:v>
                </c:pt>
                <c:pt idx="8">
                  <c:v>38.9</c:v>
                </c:pt>
                <c:pt idx="9">
                  <c:v>39.9</c:v>
                </c:pt>
                <c:pt idx="10">
                  <c:v>35.200000000000003</c:v>
                </c:pt>
                <c:pt idx="11">
                  <c:v>37.700000000000003</c:v>
                </c:pt>
              </c:numCache>
            </c:numRef>
          </c:val>
        </c:ser>
        <c:ser>
          <c:idx val="2"/>
          <c:order val="2"/>
          <c:tx>
            <c:strRef>
              <c:f>棕榈油港口库存!$P$2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棕榈油港口库存!$P$3:$P$14</c:f>
              <c:numCache>
                <c:formatCode>General</c:formatCode>
                <c:ptCount val="12"/>
                <c:pt idx="0">
                  <c:v>38.6</c:v>
                </c:pt>
                <c:pt idx="1">
                  <c:v>41.1</c:v>
                </c:pt>
                <c:pt idx="2">
                  <c:v>66.900000000000006</c:v>
                </c:pt>
                <c:pt idx="3">
                  <c:v>56.3</c:v>
                </c:pt>
                <c:pt idx="4">
                  <c:v>70.599999999999994</c:v>
                </c:pt>
                <c:pt idx="5">
                  <c:v>74.900000000000006</c:v>
                </c:pt>
                <c:pt idx="6">
                  <c:v>58.9</c:v>
                </c:pt>
                <c:pt idx="7">
                  <c:v>35.590000000000003</c:v>
                </c:pt>
                <c:pt idx="8">
                  <c:v>30.9</c:v>
                </c:pt>
                <c:pt idx="9">
                  <c:v>21.8</c:v>
                </c:pt>
                <c:pt idx="10">
                  <c:v>27.4</c:v>
                </c:pt>
                <c:pt idx="11">
                  <c:v>29.8</c:v>
                </c:pt>
              </c:numCache>
            </c:numRef>
          </c:val>
        </c:ser>
        <c:ser>
          <c:idx val="3"/>
          <c:order val="3"/>
          <c:tx>
            <c:strRef>
              <c:f>棕榈油港口库存!$Q$2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棕榈油港口库存!$Q$3:$Q$14</c:f>
              <c:numCache>
                <c:formatCode>General</c:formatCode>
                <c:ptCount val="12"/>
                <c:pt idx="0">
                  <c:v>29.4</c:v>
                </c:pt>
                <c:pt idx="1">
                  <c:v>35.9</c:v>
                </c:pt>
                <c:pt idx="2">
                  <c:v>40.9</c:v>
                </c:pt>
                <c:pt idx="3">
                  <c:v>39.700000000000003</c:v>
                </c:pt>
                <c:pt idx="4">
                  <c:v>41.6</c:v>
                </c:pt>
                <c:pt idx="5">
                  <c:v>52.3</c:v>
                </c:pt>
                <c:pt idx="6">
                  <c:v>53.4</c:v>
                </c:pt>
                <c:pt idx="7">
                  <c:v>53.4</c:v>
                </c:pt>
                <c:pt idx="8">
                  <c:v>40.1</c:v>
                </c:pt>
                <c:pt idx="9">
                  <c:v>51.2</c:v>
                </c:pt>
                <c:pt idx="10">
                  <c:v>51.9</c:v>
                </c:pt>
                <c:pt idx="11">
                  <c:v>69.8</c:v>
                </c:pt>
              </c:numCache>
            </c:numRef>
          </c:val>
        </c:ser>
        <c:ser>
          <c:idx val="4"/>
          <c:order val="4"/>
          <c:tx>
            <c:strRef>
              <c:f>棕榈油港口库存!$R$2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棕榈油港口库存!$R$3:$R$14</c:f>
              <c:numCache>
                <c:formatCode>General</c:formatCode>
                <c:ptCount val="12"/>
                <c:pt idx="0">
                  <c:v>73.2</c:v>
                </c:pt>
                <c:pt idx="1">
                  <c:v>95.5</c:v>
                </c:pt>
                <c:pt idx="2">
                  <c:v>95.6</c:v>
                </c:pt>
                <c:pt idx="3">
                  <c:v>93.1</c:v>
                </c:pt>
                <c:pt idx="4">
                  <c:v>98.3</c:v>
                </c:pt>
                <c:pt idx="5">
                  <c:v>84.4</c:v>
                </c:pt>
                <c:pt idx="6">
                  <c:v>75.3</c:v>
                </c:pt>
                <c:pt idx="7">
                  <c:v>75.099999999999994</c:v>
                </c:pt>
                <c:pt idx="8">
                  <c:v>71.099999999999994</c:v>
                </c:pt>
                <c:pt idx="9">
                  <c:v>77.2</c:v>
                </c:pt>
                <c:pt idx="10">
                  <c:v>72.099999999999994</c:v>
                </c:pt>
                <c:pt idx="11">
                  <c:v>104.4</c:v>
                </c:pt>
              </c:numCache>
            </c:numRef>
          </c:val>
        </c:ser>
        <c:axId val="53740288"/>
        <c:axId val="53741824"/>
      </c:barChart>
      <c:lineChart>
        <c:grouping val="standard"/>
        <c:ser>
          <c:idx val="5"/>
          <c:order val="5"/>
          <c:tx>
            <c:strRef>
              <c:f>棕榈油港口库存!$S$2</c:f>
              <c:strCache>
                <c:ptCount val="1"/>
                <c:pt idx="0">
                  <c:v>2013</c:v>
                </c:pt>
              </c:strCache>
            </c:strRef>
          </c:tx>
          <c:spPr>
            <a:ln w="15875"/>
          </c:spPr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棕榈油港口库存!$S$3:$S$14</c:f>
              <c:numCache>
                <c:formatCode>General</c:formatCode>
                <c:ptCount val="12"/>
                <c:pt idx="0">
                  <c:v>129.80000000000001</c:v>
                </c:pt>
                <c:pt idx="1">
                  <c:v>140.56</c:v>
                </c:pt>
                <c:pt idx="2">
                  <c:v>145.6</c:v>
                </c:pt>
                <c:pt idx="3">
                  <c:v>151.9</c:v>
                </c:pt>
                <c:pt idx="4">
                  <c:v>146.5</c:v>
                </c:pt>
                <c:pt idx="5">
                  <c:v>128.39000000000001</c:v>
                </c:pt>
                <c:pt idx="6">
                  <c:v>129.08000000000001</c:v>
                </c:pt>
                <c:pt idx="7">
                  <c:v>120.9</c:v>
                </c:pt>
                <c:pt idx="8">
                  <c:v>106.5</c:v>
                </c:pt>
              </c:numCache>
            </c:numRef>
          </c:val>
        </c:ser>
        <c:ser>
          <c:idx val="6"/>
          <c:order val="6"/>
          <c:tx>
            <c:strRef>
              <c:f>棕榈油港口库存!$T$2</c:f>
              <c:strCache>
                <c:ptCount val="1"/>
                <c:pt idx="0">
                  <c:v>5年均值</c:v>
                </c:pt>
              </c:strCache>
            </c:strRef>
          </c:tx>
          <c:spPr>
            <a:ln w="15875"/>
          </c:spPr>
          <c:marker>
            <c:symbol val="x"/>
            <c:size val="5"/>
          </c:marker>
          <c:cat>
            <c:strRef>
              <c:f>棕榈油港口库存!$K$3:$K$14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棕榈油港口库存!$T$3:$T$14</c:f>
              <c:numCache>
                <c:formatCode>0.00_ </c:formatCode>
                <c:ptCount val="12"/>
                <c:pt idx="0">
                  <c:v>38.1</c:v>
                </c:pt>
                <c:pt idx="1">
                  <c:v>46.68</c:v>
                </c:pt>
                <c:pt idx="2">
                  <c:v>56.780000000000008</c:v>
                </c:pt>
                <c:pt idx="3">
                  <c:v>54.1</c:v>
                </c:pt>
                <c:pt idx="4">
                  <c:v>58.859999999999992</c:v>
                </c:pt>
                <c:pt idx="5">
                  <c:v>59.220000000000013</c:v>
                </c:pt>
                <c:pt idx="6">
                  <c:v>54.92</c:v>
                </c:pt>
                <c:pt idx="7">
                  <c:v>51.118000000000002</c:v>
                </c:pt>
                <c:pt idx="8">
                  <c:v>43.160000000000011</c:v>
                </c:pt>
                <c:pt idx="9">
                  <c:v>42.820000000000007</c:v>
                </c:pt>
                <c:pt idx="10">
                  <c:v>41.92</c:v>
                </c:pt>
                <c:pt idx="11">
                  <c:v>53.98</c:v>
                </c:pt>
              </c:numCache>
            </c:numRef>
          </c:val>
        </c:ser>
        <c:marker val="1"/>
        <c:axId val="53740288"/>
        <c:axId val="53741824"/>
      </c:lineChart>
      <c:catAx>
        <c:axId val="53740288"/>
        <c:scaling>
          <c:orientation val="minMax"/>
        </c:scaling>
        <c:axPos val="b"/>
        <c:numFmt formatCode="General" sourceLinked="1"/>
        <c:majorTickMark val="none"/>
        <c:tickLblPos val="low"/>
        <c:crossAx val="53741824"/>
        <c:crosses val="autoZero"/>
        <c:auto val="1"/>
        <c:lblAlgn val="ctr"/>
        <c:lblOffset val="100"/>
      </c:catAx>
      <c:valAx>
        <c:axId val="53741824"/>
        <c:scaling>
          <c:orientation val="minMax"/>
          <c:max val="160"/>
          <c:min val="0"/>
        </c:scaling>
        <c:axPos val="l"/>
        <c:numFmt formatCode="General" sourceLinked="1"/>
        <c:majorTickMark val="none"/>
        <c:tickLblPos val="nextTo"/>
        <c:crossAx val="53740288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2226278771636054"/>
          <c:y val="0.19594192816959741"/>
          <c:w val="0.8777372122836411"/>
          <c:h val="0.6064913893912055"/>
        </c:manualLayout>
      </c:layout>
      <c:barChart>
        <c:barDir val="col"/>
        <c:grouping val="clustered"/>
        <c:ser>
          <c:idx val="0"/>
          <c:order val="0"/>
          <c:tx>
            <c:strRef>
              <c:f>'进口大豆（月）'!$Q$1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'进口大豆（月）'!$Q$2:$Q$13</c:f>
              <c:numCache>
                <c:formatCode>###,###,###,###,##0.00</c:formatCode>
                <c:ptCount val="12"/>
                <c:pt idx="0">
                  <c:v>344.13819999999936</c:v>
                </c:pt>
                <c:pt idx="1">
                  <c:v>202.3151</c:v>
                </c:pt>
                <c:pt idx="2">
                  <c:v>231.6532</c:v>
                </c:pt>
                <c:pt idx="3">
                  <c:v>238.94540000000001</c:v>
                </c:pt>
                <c:pt idx="4">
                  <c:v>347.83199999999948</c:v>
                </c:pt>
                <c:pt idx="5">
                  <c:v>357.87329999999969</c:v>
                </c:pt>
                <c:pt idx="6">
                  <c:v>350.3141</c:v>
                </c:pt>
                <c:pt idx="7">
                  <c:v>382.59619999999921</c:v>
                </c:pt>
                <c:pt idx="8">
                  <c:v>413.46729999999963</c:v>
                </c:pt>
                <c:pt idx="9">
                  <c:v>212.63979999999998</c:v>
                </c:pt>
                <c:pt idx="10">
                  <c:v>331.59619999999921</c:v>
                </c:pt>
                <c:pt idx="11">
                  <c:v>329.77629999999948</c:v>
                </c:pt>
              </c:numCache>
            </c:numRef>
          </c:val>
        </c:ser>
        <c:ser>
          <c:idx val="1"/>
          <c:order val="1"/>
          <c:tx>
            <c:strRef>
              <c:f>'进口大豆（月）'!$R$1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'进口大豆（月）'!$R$2:$R$13</c:f>
              <c:numCache>
                <c:formatCode>###,###,###,###,##0.00</c:formatCode>
                <c:ptCount val="12"/>
                <c:pt idx="0">
                  <c:v>302.88240000000002</c:v>
                </c:pt>
                <c:pt idx="1">
                  <c:v>326.10270000000008</c:v>
                </c:pt>
                <c:pt idx="2">
                  <c:v>385.85419999999999</c:v>
                </c:pt>
                <c:pt idx="3">
                  <c:v>370.99749999999955</c:v>
                </c:pt>
                <c:pt idx="4">
                  <c:v>351.8895</c:v>
                </c:pt>
                <c:pt idx="5">
                  <c:v>470.52539999999948</c:v>
                </c:pt>
                <c:pt idx="6">
                  <c:v>439.089</c:v>
                </c:pt>
                <c:pt idx="7">
                  <c:v>313.14220000000046</c:v>
                </c:pt>
                <c:pt idx="8">
                  <c:v>275.32209999999969</c:v>
                </c:pt>
                <c:pt idx="9">
                  <c:v>251.92330000000001</c:v>
                </c:pt>
                <c:pt idx="10">
                  <c:v>288.77960000000002</c:v>
                </c:pt>
                <c:pt idx="11">
                  <c:v>478.04460000000046</c:v>
                </c:pt>
              </c:numCache>
            </c:numRef>
          </c:val>
        </c:ser>
        <c:ser>
          <c:idx val="2"/>
          <c:order val="2"/>
          <c:tx>
            <c:strRef>
              <c:f>'进口大豆（月）'!$S$1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'进口大豆（月）'!$S$2:$S$13</c:f>
              <c:numCache>
                <c:formatCode>###,###,###,###,##0.00</c:formatCode>
                <c:ptCount val="12"/>
                <c:pt idx="0">
                  <c:v>407.52029999999962</c:v>
                </c:pt>
                <c:pt idx="1">
                  <c:v>294.90889999999962</c:v>
                </c:pt>
                <c:pt idx="2">
                  <c:v>400.86720000000008</c:v>
                </c:pt>
                <c:pt idx="3">
                  <c:v>419.50259999999969</c:v>
                </c:pt>
                <c:pt idx="4">
                  <c:v>436.73249999999962</c:v>
                </c:pt>
                <c:pt idx="5">
                  <c:v>620</c:v>
                </c:pt>
                <c:pt idx="6">
                  <c:v>495.3725</c:v>
                </c:pt>
                <c:pt idx="7">
                  <c:v>476.73339999999928</c:v>
                </c:pt>
                <c:pt idx="8">
                  <c:v>463.5521</c:v>
                </c:pt>
                <c:pt idx="9">
                  <c:v>373.39400000000001</c:v>
                </c:pt>
                <c:pt idx="10">
                  <c:v>547.51070000000004</c:v>
                </c:pt>
                <c:pt idx="11">
                  <c:v>542.61069999999938</c:v>
                </c:pt>
              </c:numCache>
            </c:numRef>
          </c:val>
        </c:ser>
        <c:ser>
          <c:idx val="3"/>
          <c:order val="3"/>
          <c:tx>
            <c:strRef>
              <c:f>'进口大豆（月）'!$T$1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'进口大豆（月）'!$T$2:$T$13</c:f>
              <c:numCache>
                <c:formatCode>###,###,###,###,##0.00</c:formatCode>
                <c:ptCount val="12"/>
                <c:pt idx="0">
                  <c:v>513.6</c:v>
                </c:pt>
                <c:pt idx="1">
                  <c:v>231.97050000000002</c:v>
                </c:pt>
                <c:pt idx="2">
                  <c:v>351.10950000000008</c:v>
                </c:pt>
                <c:pt idx="3">
                  <c:v>387.76589999999999</c:v>
                </c:pt>
                <c:pt idx="4">
                  <c:v>456.44200000000001</c:v>
                </c:pt>
                <c:pt idx="5">
                  <c:v>430</c:v>
                </c:pt>
                <c:pt idx="6">
                  <c:v>456</c:v>
                </c:pt>
                <c:pt idx="7">
                  <c:v>451.16910000000001</c:v>
                </c:pt>
                <c:pt idx="8">
                  <c:v>412.66759999999999</c:v>
                </c:pt>
                <c:pt idx="9">
                  <c:v>381.2405</c:v>
                </c:pt>
                <c:pt idx="10">
                  <c:v>569.63709999999946</c:v>
                </c:pt>
                <c:pt idx="11">
                  <c:v>542.15949999999998</c:v>
                </c:pt>
              </c:numCache>
            </c:numRef>
          </c:val>
        </c:ser>
        <c:ser>
          <c:idx val="4"/>
          <c:order val="4"/>
          <c:tx>
            <c:strRef>
              <c:f>'进口大豆（月）'!$U$1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'进口大豆（月）'!$U$2:$U$13</c:f>
              <c:numCache>
                <c:formatCode>###,###,###,###,##0.00</c:formatCode>
                <c:ptCount val="12"/>
                <c:pt idx="0">
                  <c:v>460.82209999999969</c:v>
                </c:pt>
                <c:pt idx="1">
                  <c:v>382.94990000000001</c:v>
                </c:pt>
                <c:pt idx="2">
                  <c:v>482.61169999999993</c:v>
                </c:pt>
                <c:pt idx="3">
                  <c:v>488.39709999999963</c:v>
                </c:pt>
                <c:pt idx="4">
                  <c:v>527.80330000000004</c:v>
                </c:pt>
                <c:pt idx="5">
                  <c:v>562.43229999999892</c:v>
                </c:pt>
                <c:pt idx="6">
                  <c:v>586.69929999999999</c:v>
                </c:pt>
                <c:pt idx="7">
                  <c:v>441.75839999999948</c:v>
                </c:pt>
                <c:pt idx="8">
                  <c:v>496.5659</c:v>
                </c:pt>
                <c:pt idx="9">
                  <c:v>403.02099999999962</c:v>
                </c:pt>
                <c:pt idx="10">
                  <c:v>415.90179999999924</c:v>
                </c:pt>
                <c:pt idx="11">
                  <c:v>589.03570000000002</c:v>
                </c:pt>
              </c:numCache>
            </c:numRef>
          </c:val>
        </c:ser>
        <c:axId val="85676800"/>
        <c:axId val="85678336"/>
      </c:barChart>
      <c:lineChart>
        <c:grouping val="standard"/>
        <c:ser>
          <c:idx val="5"/>
          <c:order val="5"/>
          <c:tx>
            <c:strRef>
              <c:f>'进口大豆（月）'!$V$1</c:f>
              <c:strCache>
                <c:ptCount val="1"/>
                <c:pt idx="0">
                  <c:v>2013</c:v>
                </c:pt>
              </c:strCache>
            </c:strRef>
          </c:tx>
          <c:spPr>
            <a:ln w="1587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9"/>
            <c:marker>
              <c:spPr>
                <a:solidFill>
                  <a:srgbClr val="FF0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c:spPr>
            </c:marker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c:spPr>
            </c:marker>
          </c:dPt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c:spPr>
            </c:marker>
          </c:dPt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'进口大豆（月）'!$V$2:$V$13</c:f>
              <c:numCache>
                <c:formatCode>###,###,###,###,##0.00</c:formatCode>
                <c:ptCount val="12"/>
                <c:pt idx="0">
                  <c:v>478.28649999999948</c:v>
                </c:pt>
                <c:pt idx="1">
                  <c:v>289.85919999999999</c:v>
                </c:pt>
                <c:pt idx="2">
                  <c:v>384.14409999999998</c:v>
                </c:pt>
                <c:pt idx="3">
                  <c:v>397.65230000000008</c:v>
                </c:pt>
                <c:pt idx="4">
                  <c:v>509.74380000000002</c:v>
                </c:pt>
                <c:pt idx="5">
                  <c:v>692.57360000000051</c:v>
                </c:pt>
                <c:pt idx="6">
                  <c:v>719.66249999999923</c:v>
                </c:pt>
                <c:pt idx="7">
                  <c:v>636.70299999999997</c:v>
                </c:pt>
                <c:pt idx="8" formatCode="General">
                  <c:v>470</c:v>
                </c:pt>
                <c:pt idx="9" formatCode="General">
                  <c:v>363</c:v>
                </c:pt>
                <c:pt idx="10" formatCode="General">
                  <c:v>600</c:v>
                </c:pt>
                <c:pt idx="11" formatCode="General">
                  <c:v>600</c:v>
                </c:pt>
              </c:numCache>
            </c:numRef>
          </c:val>
        </c:ser>
        <c:ser>
          <c:idx val="6"/>
          <c:order val="6"/>
          <c:tx>
            <c:strRef>
              <c:f>'进口大豆（月）'!$W$1</c:f>
              <c:strCache>
                <c:ptCount val="1"/>
                <c:pt idx="0">
                  <c:v>5年均值</c:v>
                </c:pt>
              </c:strCache>
            </c:strRef>
          </c:tx>
          <c:spPr>
            <a:ln w="15875"/>
          </c:spPr>
          <c:marker>
            <c:symbol val="diamond"/>
            <c:size val="5"/>
          </c:marker>
          <c:cat>
            <c:strRef>
              <c:f>'进口大豆（月）'!$L$2:$L$13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'进口大豆（月）'!$W$2:$W$13</c:f>
              <c:numCache>
                <c:formatCode>###,###,###,###,##0.00</c:formatCode>
                <c:ptCount val="12"/>
                <c:pt idx="0">
                  <c:v>405.79259999999937</c:v>
                </c:pt>
                <c:pt idx="1">
                  <c:v>287.64942000000053</c:v>
                </c:pt>
                <c:pt idx="2">
                  <c:v>370.41916000000003</c:v>
                </c:pt>
                <c:pt idx="3">
                  <c:v>381.12170000000003</c:v>
                </c:pt>
                <c:pt idx="4">
                  <c:v>424.13986000000051</c:v>
                </c:pt>
                <c:pt idx="5">
                  <c:v>488.1662</c:v>
                </c:pt>
                <c:pt idx="6">
                  <c:v>465.49498000000006</c:v>
                </c:pt>
                <c:pt idx="7">
                  <c:v>413.07986000000039</c:v>
                </c:pt>
                <c:pt idx="8">
                  <c:v>412.31499999999994</c:v>
                </c:pt>
                <c:pt idx="9">
                  <c:v>324.44371999999936</c:v>
                </c:pt>
                <c:pt idx="10">
                  <c:v>430.68508000000008</c:v>
                </c:pt>
                <c:pt idx="11">
                  <c:v>496.32535999999948</c:v>
                </c:pt>
              </c:numCache>
            </c:numRef>
          </c:val>
        </c:ser>
        <c:marker val="1"/>
        <c:axId val="85676800"/>
        <c:axId val="85678336"/>
      </c:lineChart>
      <c:catAx>
        <c:axId val="85676800"/>
        <c:scaling>
          <c:orientation val="minMax"/>
        </c:scaling>
        <c:axPos val="b"/>
        <c:numFmt formatCode="General" sourceLinked="1"/>
        <c:majorTickMark val="none"/>
        <c:tickLblPos val="nextTo"/>
        <c:crossAx val="85678336"/>
        <c:crosses val="autoZero"/>
        <c:auto val="1"/>
        <c:lblAlgn val="ctr"/>
        <c:lblOffset val="100"/>
      </c:catAx>
      <c:valAx>
        <c:axId val="85678336"/>
        <c:scaling>
          <c:orientation val="minMax"/>
          <c:min val="100"/>
        </c:scaling>
        <c:axPos val="l"/>
        <c:numFmt formatCode="#,##0;[Red]\-#,##0" sourceLinked="0"/>
        <c:majorTickMark val="none"/>
        <c:tickLblPos val="nextTo"/>
        <c:crossAx val="85676800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9.8777477291734361E-2"/>
          <c:y val="8.0167860136752776E-3"/>
          <c:w val="0.86905276468559689"/>
          <c:h val="0.16569876074375567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515151515151519"/>
          <c:y val="0.17100371747211895"/>
          <c:w val="0.85454545454545561"/>
          <c:h val="0.6951672862453534"/>
        </c:manualLayout>
      </c:layout>
      <c:barChart>
        <c:barDir val="col"/>
        <c:grouping val="clustered"/>
        <c:ser>
          <c:idx val="0"/>
          <c:order val="0"/>
          <c:tx>
            <c:strRef>
              <c:f>生猪存栏量!$N$2</c:f>
              <c:strCache>
                <c:ptCount val="1"/>
                <c:pt idx="0">
                  <c:v>2009年</c:v>
                </c:pt>
              </c:strCache>
            </c:strRef>
          </c:tx>
          <c:cat>
            <c:strRef>
              <c:f>生猪存栏量!$M$3:$M$14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生猪存栏量!$N$3:$N$14</c:f>
              <c:numCache>
                <c:formatCode>###,###,###,###,##0.00</c:formatCode>
                <c:ptCount val="12"/>
                <c:pt idx="0">
                  <c:v>45616</c:v>
                </c:pt>
                <c:pt idx="1">
                  <c:v>44594</c:v>
                </c:pt>
                <c:pt idx="2">
                  <c:v>44861</c:v>
                </c:pt>
                <c:pt idx="3">
                  <c:v>45489</c:v>
                </c:pt>
                <c:pt idx="4">
                  <c:v>45325</c:v>
                </c:pt>
                <c:pt idx="5">
                  <c:v>44720</c:v>
                </c:pt>
                <c:pt idx="6">
                  <c:v>45006</c:v>
                </c:pt>
                <c:pt idx="7">
                  <c:v>45816</c:v>
                </c:pt>
                <c:pt idx="8">
                  <c:v>46516</c:v>
                </c:pt>
                <c:pt idx="9">
                  <c:v>46921</c:v>
                </c:pt>
                <c:pt idx="10">
                  <c:v>46590</c:v>
                </c:pt>
                <c:pt idx="11">
                  <c:v>46900</c:v>
                </c:pt>
              </c:numCache>
            </c:numRef>
          </c:val>
        </c:ser>
        <c:ser>
          <c:idx val="1"/>
          <c:order val="1"/>
          <c:tx>
            <c:strRef>
              <c:f>生猪存栏量!$O$2</c:f>
              <c:strCache>
                <c:ptCount val="1"/>
                <c:pt idx="0">
                  <c:v>2010年</c:v>
                </c:pt>
              </c:strCache>
            </c:strRef>
          </c:tx>
          <c:cat>
            <c:strRef>
              <c:f>生猪存栏量!$M$3:$M$14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生猪存栏量!$O$3:$O$14</c:f>
              <c:numCache>
                <c:formatCode>###,###,###,###,##0.00</c:formatCode>
                <c:ptCount val="12"/>
                <c:pt idx="0">
                  <c:v>45500</c:v>
                </c:pt>
                <c:pt idx="1">
                  <c:v>44330</c:v>
                </c:pt>
                <c:pt idx="2">
                  <c:v>44130</c:v>
                </c:pt>
                <c:pt idx="3">
                  <c:v>43600</c:v>
                </c:pt>
                <c:pt idx="4">
                  <c:v>43370</c:v>
                </c:pt>
                <c:pt idx="5">
                  <c:v>43670</c:v>
                </c:pt>
                <c:pt idx="6">
                  <c:v>44000</c:v>
                </c:pt>
                <c:pt idx="7">
                  <c:v>44180</c:v>
                </c:pt>
                <c:pt idx="8">
                  <c:v>45450</c:v>
                </c:pt>
                <c:pt idx="9">
                  <c:v>45440</c:v>
                </c:pt>
                <c:pt idx="10">
                  <c:v>45470</c:v>
                </c:pt>
                <c:pt idx="11">
                  <c:v>45380</c:v>
                </c:pt>
              </c:numCache>
            </c:numRef>
          </c:val>
        </c:ser>
        <c:ser>
          <c:idx val="2"/>
          <c:order val="2"/>
          <c:tx>
            <c:strRef>
              <c:f>生猪存栏量!$P$2</c:f>
              <c:strCache>
                <c:ptCount val="1"/>
                <c:pt idx="0">
                  <c:v>2011年</c:v>
                </c:pt>
              </c:strCache>
            </c:strRef>
          </c:tx>
          <c:cat>
            <c:strRef>
              <c:f>生猪存栏量!$M$3:$M$14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生猪存栏量!$P$3:$P$14</c:f>
              <c:numCache>
                <c:formatCode>###,###,###,###,##0.00</c:formatCode>
                <c:ptCount val="12"/>
                <c:pt idx="0">
                  <c:v>44510</c:v>
                </c:pt>
                <c:pt idx="1">
                  <c:v>44410</c:v>
                </c:pt>
                <c:pt idx="2">
                  <c:v>44750</c:v>
                </c:pt>
                <c:pt idx="3">
                  <c:v>44920</c:v>
                </c:pt>
                <c:pt idx="4">
                  <c:v>45280</c:v>
                </c:pt>
                <c:pt idx="5">
                  <c:v>45640</c:v>
                </c:pt>
                <c:pt idx="6">
                  <c:v>46142</c:v>
                </c:pt>
                <c:pt idx="7">
                  <c:v>46557</c:v>
                </c:pt>
                <c:pt idx="8">
                  <c:v>47158</c:v>
                </c:pt>
                <c:pt idx="9">
                  <c:v>47516</c:v>
                </c:pt>
                <c:pt idx="10">
                  <c:v>47625</c:v>
                </c:pt>
                <c:pt idx="11">
                  <c:v>47334</c:v>
                </c:pt>
              </c:numCache>
            </c:numRef>
          </c:val>
        </c:ser>
        <c:ser>
          <c:idx val="3"/>
          <c:order val="3"/>
          <c:tx>
            <c:strRef>
              <c:f>生猪存栏量!$Q$2</c:f>
              <c:strCache>
                <c:ptCount val="1"/>
                <c:pt idx="0">
                  <c:v>2012年</c:v>
                </c:pt>
              </c:strCache>
            </c:strRef>
          </c:tx>
          <c:cat>
            <c:strRef>
              <c:f>生猪存栏量!$M$3:$M$14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生猪存栏量!$Q$3:$Q$14</c:f>
              <c:numCache>
                <c:formatCode>###,###,###,###,##0.00</c:formatCode>
                <c:ptCount val="12"/>
                <c:pt idx="0">
                  <c:v>46467</c:v>
                </c:pt>
                <c:pt idx="1">
                  <c:v>45846</c:v>
                </c:pt>
                <c:pt idx="2">
                  <c:v>46167</c:v>
                </c:pt>
                <c:pt idx="3">
                  <c:v>46306</c:v>
                </c:pt>
                <c:pt idx="4">
                  <c:v>46121</c:v>
                </c:pt>
                <c:pt idx="5">
                  <c:v>46213</c:v>
                </c:pt>
                <c:pt idx="6">
                  <c:v>46213</c:v>
                </c:pt>
                <c:pt idx="7">
                  <c:v>46629</c:v>
                </c:pt>
                <c:pt idx="8">
                  <c:v>47235</c:v>
                </c:pt>
                <c:pt idx="9">
                  <c:v>47282</c:v>
                </c:pt>
                <c:pt idx="10">
                  <c:v>46904</c:v>
                </c:pt>
                <c:pt idx="11">
                  <c:v>46294</c:v>
                </c:pt>
              </c:numCache>
            </c:numRef>
          </c:val>
        </c:ser>
        <c:axId val="49352064"/>
        <c:axId val="49370240"/>
      </c:barChart>
      <c:lineChart>
        <c:grouping val="standard"/>
        <c:ser>
          <c:idx val="4"/>
          <c:order val="4"/>
          <c:tx>
            <c:strRef>
              <c:f>生猪存栏量!$R$2</c:f>
              <c:strCache>
                <c:ptCount val="1"/>
                <c:pt idx="0">
                  <c:v>2013年</c:v>
                </c:pt>
              </c:strCache>
            </c:strRef>
          </c:tx>
          <c:spPr>
            <a:ln w="15875"/>
          </c:spPr>
          <c:cat>
            <c:strRef>
              <c:f>生猪存栏量!$M$3:$M$14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生猪存栏量!$R$3:$R$14</c:f>
              <c:numCache>
                <c:formatCode>###,###,###,###,##0.00</c:formatCode>
                <c:ptCount val="12"/>
                <c:pt idx="0">
                  <c:v>44813</c:v>
                </c:pt>
                <c:pt idx="1">
                  <c:v>43962</c:v>
                </c:pt>
                <c:pt idx="2">
                  <c:v>44358</c:v>
                </c:pt>
                <c:pt idx="3">
                  <c:v>44669</c:v>
                </c:pt>
                <c:pt idx="4">
                  <c:v>44758</c:v>
                </c:pt>
                <c:pt idx="5">
                  <c:v>45206</c:v>
                </c:pt>
                <c:pt idx="6">
                  <c:v>45748</c:v>
                </c:pt>
                <c:pt idx="7">
                  <c:v>46160</c:v>
                </c:pt>
              </c:numCache>
            </c:numRef>
          </c:val>
        </c:ser>
        <c:ser>
          <c:idx val="5"/>
          <c:order val="5"/>
          <c:tx>
            <c:strRef>
              <c:f>生猪存栏量!$S$2</c:f>
              <c:strCache>
                <c:ptCount val="1"/>
                <c:pt idx="0">
                  <c:v>四年均值</c:v>
                </c:pt>
              </c:strCache>
            </c:strRef>
          </c:tx>
          <c:spPr>
            <a:ln w="15875"/>
          </c:spPr>
          <c:cat>
            <c:strRef>
              <c:f>生猪存栏量!$M$3:$M$14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生猪存栏量!$S$3:$S$14</c:f>
              <c:numCache>
                <c:formatCode>###,###,###,###,##0.00</c:formatCode>
                <c:ptCount val="12"/>
                <c:pt idx="0">
                  <c:v>45523.25</c:v>
                </c:pt>
                <c:pt idx="1">
                  <c:v>44795</c:v>
                </c:pt>
                <c:pt idx="2">
                  <c:v>44977</c:v>
                </c:pt>
                <c:pt idx="3">
                  <c:v>45078.75</c:v>
                </c:pt>
                <c:pt idx="4">
                  <c:v>45024</c:v>
                </c:pt>
                <c:pt idx="5">
                  <c:v>45060.75</c:v>
                </c:pt>
                <c:pt idx="6">
                  <c:v>45340.25</c:v>
                </c:pt>
                <c:pt idx="7">
                  <c:v>45795.5</c:v>
                </c:pt>
                <c:pt idx="8">
                  <c:v>46589.75</c:v>
                </c:pt>
                <c:pt idx="9">
                  <c:v>46789.75</c:v>
                </c:pt>
                <c:pt idx="10">
                  <c:v>46647.25</c:v>
                </c:pt>
                <c:pt idx="11">
                  <c:v>46477</c:v>
                </c:pt>
              </c:numCache>
            </c:numRef>
          </c:val>
        </c:ser>
        <c:marker val="1"/>
        <c:axId val="49352064"/>
        <c:axId val="49370240"/>
      </c:lineChart>
      <c:catAx>
        <c:axId val="49352064"/>
        <c:scaling>
          <c:orientation val="minMax"/>
        </c:scaling>
        <c:axPos val="b"/>
        <c:numFmt formatCode="General" sourceLinked="1"/>
        <c:tickLblPos val="nextTo"/>
        <c:crossAx val="49370240"/>
        <c:crosses val="autoZero"/>
        <c:auto val="1"/>
        <c:lblAlgn val="ctr"/>
        <c:lblOffset val="100"/>
      </c:catAx>
      <c:valAx>
        <c:axId val="49370240"/>
        <c:scaling>
          <c:orientation val="minMax"/>
          <c:min val="43000"/>
        </c:scaling>
        <c:axPos val="l"/>
        <c:numFmt formatCode="#,##0;[Red]\-#,##0" sourceLinked="0"/>
        <c:tickLblPos val="nextTo"/>
        <c:crossAx val="49352064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>
          <a:solidFill>
            <a:srgbClr val="002060"/>
          </a:solidFill>
        </a:defRPr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4"/>
          <c:order val="0"/>
          <c:tx>
            <c:strRef>
              <c:f>主要油厂大豆豆粕库存及未执行合同!$F$14</c:f>
              <c:strCache>
                <c:ptCount val="1"/>
                <c:pt idx="0">
                  <c:v>未执行合同与油厂大豆库存之比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主要油厂大豆豆粕库存及未执行合同!$A$15:$A$160</c:f>
              <c:numCache>
                <c:formatCode>yyyy/m/d</c:formatCode>
                <c:ptCount val="146"/>
                <c:pt idx="0">
                  <c:v>40341</c:v>
                </c:pt>
                <c:pt idx="1">
                  <c:v>40348</c:v>
                </c:pt>
                <c:pt idx="2">
                  <c:v>40355</c:v>
                </c:pt>
                <c:pt idx="3">
                  <c:v>40362</c:v>
                </c:pt>
                <c:pt idx="4">
                  <c:v>40369</c:v>
                </c:pt>
                <c:pt idx="5">
                  <c:v>40376</c:v>
                </c:pt>
                <c:pt idx="6">
                  <c:v>40383</c:v>
                </c:pt>
                <c:pt idx="7">
                  <c:v>40390</c:v>
                </c:pt>
                <c:pt idx="8">
                  <c:v>40397</c:v>
                </c:pt>
                <c:pt idx="9">
                  <c:v>40404</c:v>
                </c:pt>
                <c:pt idx="10">
                  <c:v>40411</c:v>
                </c:pt>
                <c:pt idx="11">
                  <c:v>40418</c:v>
                </c:pt>
                <c:pt idx="12">
                  <c:v>40425</c:v>
                </c:pt>
                <c:pt idx="13">
                  <c:v>40432</c:v>
                </c:pt>
                <c:pt idx="14">
                  <c:v>40439</c:v>
                </c:pt>
                <c:pt idx="15">
                  <c:v>40446</c:v>
                </c:pt>
                <c:pt idx="16">
                  <c:v>40460</c:v>
                </c:pt>
                <c:pt idx="17">
                  <c:v>40467</c:v>
                </c:pt>
                <c:pt idx="18">
                  <c:v>40474</c:v>
                </c:pt>
                <c:pt idx="19">
                  <c:v>40481</c:v>
                </c:pt>
                <c:pt idx="20">
                  <c:v>40488</c:v>
                </c:pt>
                <c:pt idx="21">
                  <c:v>40495</c:v>
                </c:pt>
                <c:pt idx="22">
                  <c:v>40502</c:v>
                </c:pt>
                <c:pt idx="23">
                  <c:v>40509</c:v>
                </c:pt>
                <c:pt idx="24">
                  <c:v>40516</c:v>
                </c:pt>
                <c:pt idx="25">
                  <c:v>40523</c:v>
                </c:pt>
                <c:pt idx="26">
                  <c:v>40530</c:v>
                </c:pt>
                <c:pt idx="27">
                  <c:v>40537</c:v>
                </c:pt>
                <c:pt idx="28">
                  <c:v>40543</c:v>
                </c:pt>
                <c:pt idx="29">
                  <c:v>40551</c:v>
                </c:pt>
                <c:pt idx="30">
                  <c:v>40586</c:v>
                </c:pt>
                <c:pt idx="31">
                  <c:v>40593</c:v>
                </c:pt>
                <c:pt idx="32">
                  <c:v>40600</c:v>
                </c:pt>
                <c:pt idx="33">
                  <c:v>40606</c:v>
                </c:pt>
                <c:pt idx="34">
                  <c:v>40613</c:v>
                </c:pt>
                <c:pt idx="35">
                  <c:v>40620</c:v>
                </c:pt>
                <c:pt idx="36">
                  <c:v>40627</c:v>
                </c:pt>
                <c:pt idx="37">
                  <c:v>40641</c:v>
                </c:pt>
                <c:pt idx="38">
                  <c:v>40648</c:v>
                </c:pt>
                <c:pt idx="39">
                  <c:v>40655</c:v>
                </c:pt>
                <c:pt idx="40">
                  <c:v>40669</c:v>
                </c:pt>
                <c:pt idx="41">
                  <c:v>40676</c:v>
                </c:pt>
                <c:pt idx="42">
                  <c:v>40683</c:v>
                </c:pt>
                <c:pt idx="43">
                  <c:v>40748</c:v>
                </c:pt>
                <c:pt idx="44">
                  <c:v>40755</c:v>
                </c:pt>
                <c:pt idx="45">
                  <c:v>40762</c:v>
                </c:pt>
                <c:pt idx="46">
                  <c:v>40769</c:v>
                </c:pt>
                <c:pt idx="47">
                  <c:v>40776</c:v>
                </c:pt>
                <c:pt idx="48">
                  <c:v>40783</c:v>
                </c:pt>
                <c:pt idx="49">
                  <c:v>40790</c:v>
                </c:pt>
                <c:pt idx="50">
                  <c:v>40797</c:v>
                </c:pt>
                <c:pt idx="51">
                  <c:v>40804</c:v>
                </c:pt>
                <c:pt idx="52">
                  <c:v>40811</c:v>
                </c:pt>
                <c:pt idx="53">
                  <c:v>40825</c:v>
                </c:pt>
                <c:pt idx="54">
                  <c:v>40832</c:v>
                </c:pt>
                <c:pt idx="55">
                  <c:v>40839</c:v>
                </c:pt>
                <c:pt idx="56">
                  <c:v>40846</c:v>
                </c:pt>
                <c:pt idx="57">
                  <c:v>40853</c:v>
                </c:pt>
                <c:pt idx="58">
                  <c:v>40860</c:v>
                </c:pt>
                <c:pt idx="59">
                  <c:v>40867</c:v>
                </c:pt>
                <c:pt idx="60">
                  <c:v>40874</c:v>
                </c:pt>
                <c:pt idx="61">
                  <c:v>40881</c:v>
                </c:pt>
                <c:pt idx="62">
                  <c:v>40888</c:v>
                </c:pt>
                <c:pt idx="63">
                  <c:v>40895</c:v>
                </c:pt>
                <c:pt idx="64">
                  <c:v>40902</c:v>
                </c:pt>
                <c:pt idx="65">
                  <c:v>40909</c:v>
                </c:pt>
                <c:pt idx="66">
                  <c:v>40916</c:v>
                </c:pt>
                <c:pt idx="67">
                  <c:v>40951</c:v>
                </c:pt>
                <c:pt idx="68">
                  <c:v>40958</c:v>
                </c:pt>
                <c:pt idx="69">
                  <c:v>40965</c:v>
                </c:pt>
                <c:pt idx="70">
                  <c:v>40972</c:v>
                </c:pt>
                <c:pt idx="71">
                  <c:v>40979</c:v>
                </c:pt>
                <c:pt idx="72">
                  <c:v>40986</c:v>
                </c:pt>
                <c:pt idx="73">
                  <c:v>40993</c:v>
                </c:pt>
                <c:pt idx="74">
                  <c:v>41007</c:v>
                </c:pt>
                <c:pt idx="75">
                  <c:v>41014</c:v>
                </c:pt>
                <c:pt idx="76">
                  <c:v>41021</c:v>
                </c:pt>
                <c:pt idx="77">
                  <c:v>41035</c:v>
                </c:pt>
                <c:pt idx="78">
                  <c:v>41042</c:v>
                </c:pt>
                <c:pt idx="79">
                  <c:v>41049</c:v>
                </c:pt>
                <c:pt idx="80">
                  <c:v>41056</c:v>
                </c:pt>
                <c:pt idx="81">
                  <c:v>41063</c:v>
                </c:pt>
                <c:pt idx="82">
                  <c:v>41070</c:v>
                </c:pt>
                <c:pt idx="83">
                  <c:v>41077</c:v>
                </c:pt>
                <c:pt idx="84">
                  <c:v>41084</c:v>
                </c:pt>
                <c:pt idx="85">
                  <c:v>41091</c:v>
                </c:pt>
                <c:pt idx="86">
                  <c:v>41098</c:v>
                </c:pt>
                <c:pt idx="87">
                  <c:v>41106</c:v>
                </c:pt>
                <c:pt idx="88">
                  <c:v>41113</c:v>
                </c:pt>
                <c:pt idx="89">
                  <c:v>41120</c:v>
                </c:pt>
                <c:pt idx="90">
                  <c:v>41127</c:v>
                </c:pt>
                <c:pt idx="91">
                  <c:v>41134</c:v>
                </c:pt>
                <c:pt idx="92">
                  <c:v>41141</c:v>
                </c:pt>
                <c:pt idx="93">
                  <c:v>41147</c:v>
                </c:pt>
                <c:pt idx="94">
                  <c:v>41154</c:v>
                </c:pt>
                <c:pt idx="95">
                  <c:v>41161</c:v>
                </c:pt>
                <c:pt idx="96">
                  <c:v>41168</c:v>
                </c:pt>
                <c:pt idx="97">
                  <c:v>41175</c:v>
                </c:pt>
                <c:pt idx="98">
                  <c:v>41189</c:v>
                </c:pt>
                <c:pt idx="99">
                  <c:v>41196</c:v>
                </c:pt>
                <c:pt idx="100">
                  <c:v>41203</c:v>
                </c:pt>
                <c:pt idx="101">
                  <c:v>41210</c:v>
                </c:pt>
                <c:pt idx="102">
                  <c:v>41217</c:v>
                </c:pt>
                <c:pt idx="103">
                  <c:v>41224</c:v>
                </c:pt>
                <c:pt idx="104">
                  <c:v>41231</c:v>
                </c:pt>
                <c:pt idx="105">
                  <c:v>41238</c:v>
                </c:pt>
                <c:pt idx="106">
                  <c:v>41245</c:v>
                </c:pt>
                <c:pt idx="107">
                  <c:v>41252</c:v>
                </c:pt>
                <c:pt idx="108">
                  <c:v>41259</c:v>
                </c:pt>
                <c:pt idx="109">
                  <c:v>41266</c:v>
                </c:pt>
                <c:pt idx="110">
                  <c:v>41280</c:v>
                </c:pt>
                <c:pt idx="111">
                  <c:v>41287</c:v>
                </c:pt>
                <c:pt idx="112">
                  <c:v>41294</c:v>
                </c:pt>
                <c:pt idx="113">
                  <c:v>41301</c:v>
                </c:pt>
                <c:pt idx="114">
                  <c:v>41329</c:v>
                </c:pt>
                <c:pt idx="115">
                  <c:v>41336</c:v>
                </c:pt>
                <c:pt idx="116">
                  <c:v>41342</c:v>
                </c:pt>
                <c:pt idx="117">
                  <c:v>41349</c:v>
                </c:pt>
                <c:pt idx="118">
                  <c:v>41358</c:v>
                </c:pt>
                <c:pt idx="119">
                  <c:v>41364</c:v>
                </c:pt>
                <c:pt idx="120">
                  <c:v>41371</c:v>
                </c:pt>
                <c:pt idx="121">
                  <c:v>41378</c:v>
                </c:pt>
                <c:pt idx="122">
                  <c:v>41385</c:v>
                </c:pt>
                <c:pt idx="123">
                  <c:v>41392</c:v>
                </c:pt>
                <c:pt idx="124">
                  <c:v>41399</c:v>
                </c:pt>
                <c:pt idx="125">
                  <c:v>41406</c:v>
                </c:pt>
                <c:pt idx="126">
                  <c:v>41413</c:v>
                </c:pt>
                <c:pt idx="127">
                  <c:v>41420</c:v>
                </c:pt>
                <c:pt idx="128">
                  <c:v>41427</c:v>
                </c:pt>
                <c:pt idx="129">
                  <c:v>41434</c:v>
                </c:pt>
                <c:pt idx="130">
                  <c:v>41441</c:v>
                </c:pt>
                <c:pt idx="131">
                  <c:v>41448</c:v>
                </c:pt>
                <c:pt idx="132">
                  <c:v>41455</c:v>
                </c:pt>
                <c:pt idx="133">
                  <c:v>41462</c:v>
                </c:pt>
                <c:pt idx="134">
                  <c:v>41469</c:v>
                </c:pt>
                <c:pt idx="135">
                  <c:v>41476</c:v>
                </c:pt>
                <c:pt idx="136">
                  <c:v>41483</c:v>
                </c:pt>
                <c:pt idx="137">
                  <c:v>41490</c:v>
                </c:pt>
                <c:pt idx="138">
                  <c:v>41497</c:v>
                </c:pt>
                <c:pt idx="139">
                  <c:v>41504</c:v>
                </c:pt>
                <c:pt idx="140">
                  <c:v>41511</c:v>
                </c:pt>
                <c:pt idx="141">
                  <c:v>41518</c:v>
                </c:pt>
                <c:pt idx="142">
                  <c:v>41525</c:v>
                </c:pt>
                <c:pt idx="143">
                  <c:v>41532</c:v>
                </c:pt>
                <c:pt idx="144">
                  <c:v>41539</c:v>
                </c:pt>
                <c:pt idx="145">
                  <c:v>41560</c:v>
                </c:pt>
              </c:numCache>
            </c:numRef>
          </c:cat>
          <c:val>
            <c:numRef>
              <c:f>主要油厂大豆豆粕库存及未执行合同!$F$15:$F$160</c:f>
              <c:numCache>
                <c:formatCode>0.00%</c:formatCode>
                <c:ptCount val="146"/>
                <c:pt idx="0">
                  <c:v>0.29396507003285566</c:v>
                </c:pt>
                <c:pt idx="1">
                  <c:v>0.47448690728945647</c:v>
                </c:pt>
                <c:pt idx="2">
                  <c:v>0.47245632065775994</c:v>
                </c:pt>
                <c:pt idx="3">
                  <c:v>0.48405157787580666</c:v>
                </c:pt>
                <c:pt idx="4">
                  <c:v>0.5781966802902655</c:v>
                </c:pt>
                <c:pt idx="5">
                  <c:v>0.55392077607114065</c:v>
                </c:pt>
                <c:pt idx="6">
                  <c:v>0.54254274589470031</c:v>
                </c:pt>
                <c:pt idx="7">
                  <c:v>0.55325785987171849</c:v>
                </c:pt>
                <c:pt idx="8">
                  <c:v>0.52754162238753177</c:v>
                </c:pt>
                <c:pt idx="9">
                  <c:v>0.56105375578497652</c:v>
                </c:pt>
                <c:pt idx="10">
                  <c:v>0.53609850939727799</c:v>
                </c:pt>
                <c:pt idx="11">
                  <c:v>0.5260736196319018</c:v>
                </c:pt>
                <c:pt idx="12">
                  <c:v>0.51510396233817279</c:v>
                </c:pt>
                <c:pt idx="13">
                  <c:v>0.55606544293695126</c:v>
                </c:pt>
                <c:pt idx="14">
                  <c:v>0.60677730299115573</c:v>
                </c:pt>
                <c:pt idx="15">
                  <c:v>0.61338582677165354</c:v>
                </c:pt>
                <c:pt idx="16">
                  <c:v>0.62939362795478004</c:v>
                </c:pt>
                <c:pt idx="17">
                  <c:v>0.70421607378129059</c:v>
                </c:pt>
                <c:pt idx="18">
                  <c:v>0.66991974317817204</c:v>
                </c:pt>
                <c:pt idx="19">
                  <c:v>0.70217317869609275</c:v>
                </c:pt>
                <c:pt idx="20">
                  <c:v>0.71071260028315264</c:v>
                </c:pt>
                <c:pt idx="21">
                  <c:v>0.63621831468371881</c:v>
                </c:pt>
                <c:pt idx="22">
                  <c:v>0.59484304932735355</c:v>
                </c:pt>
                <c:pt idx="23">
                  <c:v>0.59966414777497856</c:v>
                </c:pt>
                <c:pt idx="24">
                  <c:v>0.6140417457305507</c:v>
                </c:pt>
                <c:pt idx="25">
                  <c:v>0.58518333749064533</c:v>
                </c:pt>
                <c:pt idx="26">
                  <c:v>0.66576330120420313</c:v>
                </c:pt>
                <c:pt idx="27">
                  <c:v>0.69889873757722265</c:v>
                </c:pt>
                <c:pt idx="28">
                  <c:v>0.71927781013395464</c:v>
                </c:pt>
                <c:pt idx="29">
                  <c:v>0.75796661608497851</c:v>
                </c:pt>
                <c:pt idx="30">
                  <c:v>0.54290675928399679</c:v>
                </c:pt>
                <c:pt idx="31">
                  <c:v>0.58278281204326221</c:v>
                </c:pt>
                <c:pt idx="32">
                  <c:v>0.65293314255983448</c:v>
                </c:pt>
                <c:pt idx="33">
                  <c:v>0.62989452867501761</c:v>
                </c:pt>
                <c:pt idx="34">
                  <c:v>0.65663900414937937</c:v>
                </c:pt>
                <c:pt idx="35">
                  <c:v>0.69770229770229752</c:v>
                </c:pt>
                <c:pt idx="36">
                  <c:v>0.66994219653179343</c:v>
                </c:pt>
                <c:pt idx="37">
                  <c:v>0.79169344473007763</c:v>
                </c:pt>
                <c:pt idx="38">
                  <c:v>0.80628033980582459</c:v>
                </c:pt>
                <c:pt idx="39">
                  <c:v>0.68838219326818673</c:v>
                </c:pt>
                <c:pt idx="40">
                  <c:v>0.60177234320258377</c:v>
                </c:pt>
                <c:pt idx="41">
                  <c:v>0.64139721345951817</c:v>
                </c:pt>
                <c:pt idx="42">
                  <c:v>0.66270044900577396</c:v>
                </c:pt>
                <c:pt idx="43">
                  <c:v>0.54254274589470031</c:v>
                </c:pt>
                <c:pt idx="44">
                  <c:v>0.55325785987171849</c:v>
                </c:pt>
                <c:pt idx="45">
                  <c:v>0.52754162238753177</c:v>
                </c:pt>
                <c:pt idx="46">
                  <c:v>0.56105375578497652</c:v>
                </c:pt>
                <c:pt idx="47">
                  <c:v>0.53609850939727799</c:v>
                </c:pt>
                <c:pt idx="48">
                  <c:v>0.5260736196319018</c:v>
                </c:pt>
                <c:pt idx="49">
                  <c:v>0.51510396233817279</c:v>
                </c:pt>
                <c:pt idx="50">
                  <c:v>0.55606544293695126</c:v>
                </c:pt>
                <c:pt idx="51">
                  <c:v>0.60677730299115573</c:v>
                </c:pt>
                <c:pt idx="52">
                  <c:v>0.61338582677165354</c:v>
                </c:pt>
                <c:pt idx="53">
                  <c:v>0.62939362795478004</c:v>
                </c:pt>
                <c:pt idx="54">
                  <c:v>0.70421607378129059</c:v>
                </c:pt>
                <c:pt idx="55">
                  <c:v>0.66991974317817204</c:v>
                </c:pt>
                <c:pt idx="56">
                  <c:v>0.70217317869609275</c:v>
                </c:pt>
                <c:pt idx="57">
                  <c:v>0.71071260028315264</c:v>
                </c:pt>
                <c:pt idx="58">
                  <c:v>0.63621831468371881</c:v>
                </c:pt>
                <c:pt idx="59">
                  <c:v>0.59484304932735355</c:v>
                </c:pt>
                <c:pt idx="60">
                  <c:v>0.59966414777497856</c:v>
                </c:pt>
                <c:pt idx="61">
                  <c:v>0.6140417457305507</c:v>
                </c:pt>
                <c:pt idx="62">
                  <c:v>0.58518333749064533</c:v>
                </c:pt>
                <c:pt idx="63">
                  <c:v>0.66576330120420313</c:v>
                </c:pt>
                <c:pt idx="64">
                  <c:v>0.69946236559139685</c:v>
                </c:pt>
                <c:pt idx="65">
                  <c:v>0.71927781013395464</c:v>
                </c:pt>
                <c:pt idx="66">
                  <c:v>0.75796661608497851</c:v>
                </c:pt>
                <c:pt idx="67">
                  <c:v>0.54290675928399679</c:v>
                </c:pt>
                <c:pt idx="68">
                  <c:v>0.58278281204326221</c:v>
                </c:pt>
                <c:pt idx="69">
                  <c:v>0.65293314255983448</c:v>
                </c:pt>
                <c:pt idx="70">
                  <c:v>0.62989452867501761</c:v>
                </c:pt>
                <c:pt idx="71">
                  <c:v>0.65663900414937937</c:v>
                </c:pt>
                <c:pt idx="72">
                  <c:v>0.69770229770229752</c:v>
                </c:pt>
                <c:pt idx="73">
                  <c:v>0.66994219653179343</c:v>
                </c:pt>
                <c:pt idx="74">
                  <c:v>0.79169344473007763</c:v>
                </c:pt>
                <c:pt idx="75">
                  <c:v>0.80628033980582459</c:v>
                </c:pt>
                <c:pt idx="76">
                  <c:v>0.68825764429165859</c:v>
                </c:pt>
                <c:pt idx="77">
                  <c:v>0.60177234320258377</c:v>
                </c:pt>
                <c:pt idx="78">
                  <c:v>0.64139721345951817</c:v>
                </c:pt>
                <c:pt idx="79">
                  <c:v>0.66270044900577396</c:v>
                </c:pt>
                <c:pt idx="80">
                  <c:v>0.63848808030112925</c:v>
                </c:pt>
                <c:pt idx="81">
                  <c:v>0.53422979319196107</c:v>
                </c:pt>
                <c:pt idx="82">
                  <c:v>0.58148277670921344</c:v>
                </c:pt>
                <c:pt idx="83">
                  <c:v>0.52553752018356426</c:v>
                </c:pt>
                <c:pt idx="84">
                  <c:v>0.56000342387582769</c:v>
                </c:pt>
                <c:pt idx="85">
                  <c:v>0.53269754768392363</c:v>
                </c:pt>
                <c:pt idx="86">
                  <c:v>0.63619830046094505</c:v>
                </c:pt>
                <c:pt idx="87">
                  <c:v>0.56301160659743521</c:v>
                </c:pt>
                <c:pt idx="88">
                  <c:v>0.62333234509338853</c:v>
                </c:pt>
                <c:pt idx="89">
                  <c:v>0.48433983744142334</c:v>
                </c:pt>
                <c:pt idx="90">
                  <c:v>0.54054834054834067</c:v>
                </c:pt>
                <c:pt idx="91">
                  <c:v>0.54843273493256106</c:v>
                </c:pt>
                <c:pt idx="92">
                  <c:v>0.48500157878118094</c:v>
                </c:pt>
                <c:pt idx="93">
                  <c:v>0.54581303641846535</c:v>
                </c:pt>
                <c:pt idx="94">
                  <c:v>0.52161856558259745</c:v>
                </c:pt>
                <c:pt idx="95">
                  <c:v>0.44355915918730809</c:v>
                </c:pt>
                <c:pt idx="96">
                  <c:v>0.44815507893095347</c:v>
                </c:pt>
                <c:pt idx="97">
                  <c:v>0.41312930675102377</c:v>
                </c:pt>
                <c:pt idx="98">
                  <c:v>0.31235241843341388</c:v>
                </c:pt>
                <c:pt idx="99">
                  <c:v>0.31628139447707132</c:v>
                </c:pt>
                <c:pt idx="100">
                  <c:v>0.30994750302867191</c:v>
                </c:pt>
                <c:pt idx="101">
                  <c:v>0.29938279851444261</c:v>
                </c:pt>
                <c:pt idx="102">
                  <c:v>0.3259533819249244</c:v>
                </c:pt>
                <c:pt idx="103">
                  <c:v>0.31346907244937416</c:v>
                </c:pt>
                <c:pt idx="104">
                  <c:v>0.32451106034434812</c:v>
                </c:pt>
                <c:pt idx="105">
                  <c:v>0.41621935296677776</c:v>
                </c:pt>
                <c:pt idx="106">
                  <c:v>0.50627928772258668</c:v>
                </c:pt>
                <c:pt idx="107">
                  <c:v>0.49974567650050866</c:v>
                </c:pt>
                <c:pt idx="108">
                  <c:v>0.46201290485829982</c:v>
                </c:pt>
                <c:pt idx="109">
                  <c:v>0.4290974405029187</c:v>
                </c:pt>
                <c:pt idx="110">
                  <c:v>0.35832606800348793</c:v>
                </c:pt>
                <c:pt idx="111">
                  <c:v>0.35362033473552312</c:v>
                </c:pt>
                <c:pt idx="112">
                  <c:v>0.43998075535241876</c:v>
                </c:pt>
                <c:pt idx="113">
                  <c:v>0.43363015834517166</c:v>
                </c:pt>
                <c:pt idx="114">
                  <c:v>0.3930048523138055</c:v>
                </c:pt>
                <c:pt idx="115">
                  <c:v>0.47065587909154388</c:v>
                </c:pt>
                <c:pt idx="116">
                  <c:v>0.63259141494435711</c:v>
                </c:pt>
                <c:pt idx="117">
                  <c:v>0.61814639576955188</c:v>
                </c:pt>
                <c:pt idx="118">
                  <c:v>0.56804788640898463</c:v>
                </c:pt>
                <c:pt idx="119">
                  <c:v>0.56527277762392691</c:v>
                </c:pt>
                <c:pt idx="120">
                  <c:v>0.52409805992551062</c:v>
                </c:pt>
                <c:pt idx="121">
                  <c:v>0.43126639504381376</c:v>
                </c:pt>
                <c:pt idx="122">
                  <c:v>0.44110127826941986</c:v>
                </c:pt>
                <c:pt idx="123">
                  <c:v>0.48047657730842219</c:v>
                </c:pt>
                <c:pt idx="124">
                  <c:v>0.4466498578402448</c:v>
                </c:pt>
                <c:pt idx="125">
                  <c:v>0.48407717340771766</c:v>
                </c:pt>
                <c:pt idx="126">
                  <c:v>0.44881550610193827</c:v>
                </c:pt>
                <c:pt idx="127">
                  <c:v>0.5134404778836581</c:v>
                </c:pt>
                <c:pt idx="128">
                  <c:v>0.43798534637827452</c:v>
                </c:pt>
                <c:pt idx="129">
                  <c:v>0.41971252566735157</c:v>
                </c:pt>
                <c:pt idx="130">
                  <c:v>0.3237800980183253</c:v>
                </c:pt>
                <c:pt idx="131">
                  <c:v>0.26871599746336905</c:v>
                </c:pt>
                <c:pt idx="132">
                  <c:v>0.28741502026746724</c:v>
                </c:pt>
                <c:pt idx="133">
                  <c:v>0.35966135458167325</c:v>
                </c:pt>
                <c:pt idx="134">
                  <c:v>0.34729353541602176</c:v>
                </c:pt>
                <c:pt idx="135">
                  <c:v>0.30400559202528582</c:v>
                </c:pt>
                <c:pt idx="136">
                  <c:v>0.33598806860551905</c:v>
                </c:pt>
                <c:pt idx="137">
                  <c:v>0.36276715410573673</c:v>
                </c:pt>
                <c:pt idx="138">
                  <c:v>0.41863831208595448</c:v>
                </c:pt>
                <c:pt idx="139">
                  <c:v>0.44809513074842167</c:v>
                </c:pt>
                <c:pt idx="140">
                  <c:v>0.5021173078655734</c:v>
                </c:pt>
                <c:pt idx="141">
                  <c:v>0.53659466327827265</c:v>
                </c:pt>
                <c:pt idx="142">
                  <c:v>0.5980134799574307</c:v>
                </c:pt>
                <c:pt idx="143">
                  <c:v>0.67306259314456063</c:v>
                </c:pt>
                <c:pt idx="144">
                  <c:v>0.73989175421840347</c:v>
                </c:pt>
                <c:pt idx="145">
                  <c:v>0.814757079760977</c:v>
                </c:pt>
              </c:numCache>
            </c:numRef>
          </c:val>
        </c:ser>
        <c:marker val="1"/>
        <c:axId val="49611136"/>
        <c:axId val="49612672"/>
      </c:lineChart>
      <c:dateAx>
        <c:axId val="49611136"/>
        <c:scaling>
          <c:orientation val="minMax"/>
        </c:scaling>
        <c:axPos val="b"/>
        <c:numFmt formatCode="yyyy/m/d" sourceLinked="0"/>
        <c:tickLblPos val="nextTo"/>
        <c:crossAx val="49612672"/>
        <c:crosses val="autoZero"/>
        <c:auto val="1"/>
        <c:lblOffset val="100"/>
        <c:baseTimeUnit val="days"/>
        <c:majorUnit val="2"/>
        <c:majorTimeUnit val="months"/>
      </c:dateAx>
      <c:valAx>
        <c:axId val="49612672"/>
        <c:scaling>
          <c:orientation val="minMax"/>
          <c:max val="0.85000000000000064"/>
          <c:min val="0.25"/>
        </c:scaling>
        <c:axPos val="l"/>
        <c:numFmt formatCode="0%" sourceLinked="0"/>
        <c:tickLblPos val="nextTo"/>
        <c:crossAx val="496111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>
          <a:solidFill>
            <a:srgbClr val="002060"/>
          </a:solidFill>
        </a:defRPr>
      </a:pPr>
      <a:endParaRPr lang="zh-CN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8.3085739282589707E-2"/>
          <c:y val="0.12564702139505288"/>
          <c:w val="0.88635870516185378"/>
          <c:h val="0.72516617241026649"/>
        </c:manualLayout>
      </c:layout>
      <c:barChart>
        <c:barDir val="col"/>
        <c:grouping val="clustered"/>
        <c:ser>
          <c:idx val="7"/>
          <c:order val="0"/>
          <c:tx>
            <c:strRef>
              <c:f>NOPA报告分项图表!$J$61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NOPA报告分项图表!$J$62:$J$73</c:f>
              <c:numCache>
                <c:formatCode>0.00_ </c:formatCode>
                <c:ptCount val="12"/>
                <c:pt idx="0">
                  <c:v>414.87112076355925</c:v>
                </c:pt>
                <c:pt idx="1">
                  <c:v>378.08658355037699</c:v>
                </c:pt>
                <c:pt idx="2">
                  <c:v>403.23919474630958</c:v>
                </c:pt>
                <c:pt idx="3">
                  <c:v>380.92516540250347</c:v>
                </c:pt>
                <c:pt idx="4">
                  <c:v>391.90936133269111</c:v>
                </c:pt>
                <c:pt idx="5">
                  <c:v>363.36297106714898</c:v>
                </c:pt>
                <c:pt idx="6">
                  <c:v>362.05934622806092</c:v>
                </c:pt>
                <c:pt idx="7">
                  <c:v>331.16153245318179</c:v>
                </c:pt>
                <c:pt idx="8">
                  <c:v>327.60990319428907</c:v>
                </c:pt>
                <c:pt idx="9">
                  <c:v>390.26282056515862</c:v>
                </c:pt>
                <c:pt idx="10">
                  <c:v>379.43647482425553</c:v>
                </c:pt>
                <c:pt idx="11">
                  <c:v>366.83023212142496</c:v>
                </c:pt>
              </c:numCache>
            </c:numRef>
          </c:val>
        </c:ser>
        <c:ser>
          <c:idx val="8"/>
          <c:order val="1"/>
          <c:tx>
            <c:strRef>
              <c:f>NOPA报告分项图表!$K$61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NOPA报告分项图表!$K$62:$K$73</c:f>
              <c:numCache>
                <c:formatCode>0.00_ </c:formatCode>
                <c:ptCount val="12"/>
                <c:pt idx="0">
                  <c:v>378.56829878319269</c:v>
                </c:pt>
                <c:pt idx="1">
                  <c:v>350.17703715194716</c:v>
                </c:pt>
                <c:pt idx="2">
                  <c:v>373.55247294093959</c:v>
                </c:pt>
                <c:pt idx="3">
                  <c:v>365.001347169719</c:v>
                </c:pt>
                <c:pt idx="4">
                  <c:v>386.92075104031386</c:v>
                </c:pt>
                <c:pt idx="5">
                  <c:v>362.36143883169069</c:v>
                </c:pt>
                <c:pt idx="6">
                  <c:v>329.09042910757438</c:v>
                </c:pt>
                <c:pt idx="7">
                  <c:v>306.49335804505165</c:v>
                </c:pt>
                <c:pt idx="8">
                  <c:v>292.2378530197019</c:v>
                </c:pt>
                <c:pt idx="9">
                  <c:v>422.55407049371792</c:v>
                </c:pt>
                <c:pt idx="10">
                  <c:v>436.15368076704368</c:v>
                </c:pt>
                <c:pt idx="11">
                  <c:v>447.36104420621763</c:v>
                </c:pt>
              </c:numCache>
            </c:numRef>
          </c:val>
        </c:ser>
        <c:ser>
          <c:idx val="9"/>
          <c:order val="2"/>
          <c:tx>
            <c:strRef>
              <c:f>NOPA报告分项图表!$L$61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NOPA报告分项图表!$L$62:$L$73</c:f>
              <c:numCache>
                <c:formatCode>0.00_ </c:formatCode>
                <c:ptCount val="12"/>
                <c:pt idx="0">
                  <c:v>441.97236533065535</c:v>
                </c:pt>
                <c:pt idx="1">
                  <c:v>403.74540397401461</c:v>
                </c:pt>
                <c:pt idx="2">
                  <c:v>407.21810813826539</c:v>
                </c:pt>
                <c:pt idx="3">
                  <c:v>358.48050141929019</c:v>
                </c:pt>
                <c:pt idx="4">
                  <c:v>347.85555074747435</c:v>
                </c:pt>
                <c:pt idx="5">
                  <c:v>343.57182319690202</c:v>
                </c:pt>
                <c:pt idx="6">
                  <c:v>337.96541992232665</c:v>
                </c:pt>
                <c:pt idx="7">
                  <c:v>333.11016582434615</c:v>
                </c:pt>
                <c:pt idx="8">
                  <c:v>339.96848439324344</c:v>
                </c:pt>
                <c:pt idx="9">
                  <c:v>413.3062266456563</c:v>
                </c:pt>
                <c:pt idx="10">
                  <c:v>405.14972634764632</c:v>
                </c:pt>
                <c:pt idx="11">
                  <c:v>396.08694823874566</c:v>
                </c:pt>
              </c:numCache>
            </c:numRef>
          </c:val>
        </c:ser>
        <c:ser>
          <c:idx val="10"/>
          <c:order val="3"/>
          <c:tx>
            <c:strRef>
              <c:f>NOPA报告分项图表!$M$61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NOPA报告分项图表!$M$62:$M$73</c:f>
              <c:numCache>
                <c:formatCode>0.00_ </c:formatCode>
                <c:ptCount val="12"/>
                <c:pt idx="0">
                  <c:v>393.63210563987872</c:v>
                </c:pt>
                <c:pt idx="1">
                  <c:v>339.87867307865025</c:v>
                </c:pt>
                <c:pt idx="2">
                  <c:v>365.75249634631245</c:v>
                </c:pt>
                <c:pt idx="3">
                  <c:v>330.2062666525141</c:v>
                </c:pt>
                <c:pt idx="4">
                  <c:v>327.45477455999264</c:v>
                </c:pt>
                <c:pt idx="5">
                  <c:v>320.3760100370942</c:v>
                </c:pt>
                <c:pt idx="6">
                  <c:v>334.62062884249525</c:v>
                </c:pt>
                <c:pt idx="7">
                  <c:v>323.23092121914766</c:v>
                </c:pt>
                <c:pt idx="8">
                  <c:v>300.22289535348921</c:v>
                </c:pt>
                <c:pt idx="9">
                  <c:v>384.22641160253323</c:v>
                </c:pt>
                <c:pt idx="10">
                  <c:v>384.49312399132322</c:v>
                </c:pt>
                <c:pt idx="11">
                  <c:v>395.76852630518908</c:v>
                </c:pt>
              </c:numCache>
            </c:numRef>
          </c:val>
        </c:ser>
        <c:ser>
          <c:idx val="11"/>
          <c:order val="4"/>
          <c:tx>
            <c:strRef>
              <c:f>NOPA报告分项图表!$N$61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NOPA报告分项图表!$N$62:$N$73</c:f>
              <c:numCache>
                <c:formatCode>0.00_ </c:formatCode>
                <c:ptCount val="12"/>
                <c:pt idx="0">
                  <c:v>388.67343245236606</c:v>
                </c:pt>
                <c:pt idx="1">
                  <c:v>371.08402256713396</c:v>
                </c:pt>
                <c:pt idx="2">
                  <c:v>382.47100863549394</c:v>
                </c:pt>
                <c:pt idx="3">
                  <c:v>358.45056431442708</c:v>
                </c:pt>
                <c:pt idx="4">
                  <c:v>376.29852192348625</c:v>
                </c:pt>
                <c:pt idx="5">
                  <c:v>365.11293092421289</c:v>
                </c:pt>
                <c:pt idx="6">
                  <c:v>373.88722420442178</c:v>
                </c:pt>
                <c:pt idx="7">
                  <c:v>339.57658047502025</c:v>
                </c:pt>
                <c:pt idx="8">
                  <c:v>325.8572217822375</c:v>
                </c:pt>
                <c:pt idx="9">
                  <c:v>417.85666658502032</c:v>
                </c:pt>
                <c:pt idx="10">
                  <c:v>428.12237199846504</c:v>
                </c:pt>
                <c:pt idx="11">
                  <c:v>435.17392097148633</c:v>
                </c:pt>
              </c:numCache>
            </c:numRef>
          </c:val>
        </c:ser>
        <c:axId val="49662208"/>
        <c:axId val="49680384"/>
      </c:barChart>
      <c:lineChart>
        <c:grouping val="standard"/>
        <c:ser>
          <c:idx val="12"/>
          <c:order val="5"/>
          <c:tx>
            <c:strRef>
              <c:f>NOPA报告分项图表!$O$61</c:f>
              <c:strCache>
                <c:ptCount val="1"/>
                <c:pt idx="0">
                  <c:v>2013</c:v>
                </c:pt>
              </c:strCache>
            </c:strRef>
          </c:tx>
          <c:marker>
            <c:symbol val="diamond"/>
            <c:size val="5"/>
          </c:marker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NOPA报告分项图表!$O$62:$O$73</c:f>
              <c:numCache>
                <c:formatCode>0.00_ </c:formatCode>
                <c:ptCount val="12"/>
                <c:pt idx="0">
                  <c:v>430.5363912725166</c:v>
                </c:pt>
                <c:pt idx="1">
                  <c:v>371.00781902747929</c:v>
                </c:pt>
                <c:pt idx="2">
                  <c:v>373.07075770812349</c:v>
                </c:pt>
                <c:pt idx="3">
                  <c:v>326.89413423253455</c:v>
                </c:pt>
                <c:pt idx="4">
                  <c:v>333.74700969145738</c:v>
                </c:pt>
                <c:pt idx="5">
                  <c:v>324.00384283564307</c:v>
                </c:pt>
                <c:pt idx="6">
                  <c:v>316.62026415412731</c:v>
                </c:pt>
                <c:pt idx="7">
                  <c:v>300.73726924615653</c:v>
                </c:pt>
                <c:pt idx="8">
                  <c:v>295.77859605864325</c:v>
                </c:pt>
              </c:numCache>
            </c:numRef>
          </c:val>
        </c:ser>
        <c:ser>
          <c:idx val="13"/>
          <c:order val="6"/>
          <c:tx>
            <c:strRef>
              <c:f>NOPA报告分项图表!$P$61</c:f>
              <c:strCache>
                <c:ptCount val="1"/>
                <c:pt idx="0">
                  <c:v>五年均值</c:v>
                </c:pt>
              </c:strCache>
            </c:strRef>
          </c:tx>
          <c:cat>
            <c:strRef>
              <c:f>NOPA报告分项图表!$B$62:$B$73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NOPA报告分项图表!$P$62:$P$73</c:f>
              <c:numCache>
                <c:formatCode>0.00_ </c:formatCode>
                <c:ptCount val="12"/>
                <c:pt idx="0">
                  <c:v>403.54346459393116</c:v>
                </c:pt>
                <c:pt idx="1">
                  <c:v>368.59434406442466</c:v>
                </c:pt>
                <c:pt idx="2">
                  <c:v>386.44665616146443</c:v>
                </c:pt>
                <c:pt idx="3">
                  <c:v>358.61276899169115</c:v>
                </c:pt>
                <c:pt idx="4">
                  <c:v>366.08779192079186</c:v>
                </c:pt>
                <c:pt idx="5">
                  <c:v>350.95703481140964</c:v>
                </c:pt>
                <c:pt idx="6">
                  <c:v>347.52460966097595</c:v>
                </c:pt>
                <c:pt idx="7">
                  <c:v>326.71451160334971</c:v>
                </c:pt>
                <c:pt idx="8">
                  <c:v>317.17927154859194</c:v>
                </c:pt>
                <c:pt idx="9">
                  <c:v>405.64123917841704</c:v>
                </c:pt>
                <c:pt idx="10">
                  <c:v>406.67107558574702</c:v>
                </c:pt>
                <c:pt idx="11">
                  <c:v>408.24413436861227</c:v>
                </c:pt>
              </c:numCache>
            </c:numRef>
          </c:val>
        </c:ser>
        <c:marker val="1"/>
        <c:axId val="49662208"/>
        <c:axId val="49680384"/>
      </c:lineChart>
      <c:catAx>
        <c:axId val="49662208"/>
        <c:scaling>
          <c:orientation val="minMax"/>
        </c:scaling>
        <c:axPos val="b"/>
        <c:numFmt formatCode="General" sourceLinked="1"/>
        <c:tickLblPos val="nextTo"/>
        <c:crossAx val="49680384"/>
        <c:crosses val="autoZero"/>
        <c:auto val="1"/>
        <c:lblAlgn val="ctr"/>
        <c:lblOffset val="100"/>
      </c:catAx>
      <c:valAx>
        <c:axId val="49680384"/>
        <c:scaling>
          <c:orientation val="minMax"/>
          <c:max val="450"/>
          <c:min val="250"/>
        </c:scaling>
        <c:axPos val="l"/>
        <c:numFmt formatCode="0_ " sourceLinked="0"/>
        <c:tickLblPos val="nextTo"/>
        <c:crossAx val="49662208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7.086047552081258E-2"/>
          <c:y val="3.4632034632034632E-2"/>
          <c:w val="0.89414419535193757"/>
          <c:h val="0.1387525130254714"/>
        </c:manualLayout>
      </c:layout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600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豆油商业库存!$B$13</c:f>
              <c:strCache>
                <c:ptCount val="1"/>
                <c:pt idx="0">
                  <c:v>豆油商业库存（万吨）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豆油商业库存!$A$14:$A$586</c:f>
              <c:numCache>
                <c:formatCode>yyyy/m/d</c:formatCode>
                <c:ptCount val="573"/>
                <c:pt idx="0">
                  <c:v>40707</c:v>
                </c:pt>
                <c:pt idx="1">
                  <c:v>40708</c:v>
                </c:pt>
                <c:pt idx="2">
                  <c:v>40709</c:v>
                </c:pt>
                <c:pt idx="3">
                  <c:v>40710</c:v>
                </c:pt>
                <c:pt idx="4">
                  <c:v>40711</c:v>
                </c:pt>
                <c:pt idx="5">
                  <c:v>40714</c:v>
                </c:pt>
                <c:pt idx="6">
                  <c:v>40715</c:v>
                </c:pt>
                <c:pt idx="7">
                  <c:v>40716</c:v>
                </c:pt>
                <c:pt idx="8">
                  <c:v>40717</c:v>
                </c:pt>
                <c:pt idx="9">
                  <c:v>40718</c:v>
                </c:pt>
                <c:pt idx="10">
                  <c:v>40721</c:v>
                </c:pt>
                <c:pt idx="11">
                  <c:v>40722</c:v>
                </c:pt>
                <c:pt idx="12">
                  <c:v>40723</c:v>
                </c:pt>
                <c:pt idx="13">
                  <c:v>40724</c:v>
                </c:pt>
                <c:pt idx="14">
                  <c:v>40725</c:v>
                </c:pt>
                <c:pt idx="15">
                  <c:v>40728</c:v>
                </c:pt>
                <c:pt idx="16">
                  <c:v>40729</c:v>
                </c:pt>
                <c:pt idx="17">
                  <c:v>40730</c:v>
                </c:pt>
                <c:pt idx="18">
                  <c:v>40731</c:v>
                </c:pt>
                <c:pt idx="19">
                  <c:v>40732</c:v>
                </c:pt>
                <c:pt idx="20">
                  <c:v>40735</c:v>
                </c:pt>
                <c:pt idx="21">
                  <c:v>40736</c:v>
                </c:pt>
                <c:pt idx="22">
                  <c:v>40737</c:v>
                </c:pt>
                <c:pt idx="23">
                  <c:v>40738</c:v>
                </c:pt>
                <c:pt idx="24">
                  <c:v>40739</c:v>
                </c:pt>
                <c:pt idx="25">
                  <c:v>40742</c:v>
                </c:pt>
                <c:pt idx="26">
                  <c:v>40743</c:v>
                </c:pt>
                <c:pt idx="27">
                  <c:v>40744</c:v>
                </c:pt>
                <c:pt idx="28">
                  <c:v>40745</c:v>
                </c:pt>
                <c:pt idx="29">
                  <c:v>40746</c:v>
                </c:pt>
                <c:pt idx="30">
                  <c:v>40749</c:v>
                </c:pt>
                <c:pt idx="31">
                  <c:v>40750</c:v>
                </c:pt>
                <c:pt idx="32">
                  <c:v>40751</c:v>
                </c:pt>
                <c:pt idx="33">
                  <c:v>40752</c:v>
                </c:pt>
                <c:pt idx="34">
                  <c:v>40753</c:v>
                </c:pt>
                <c:pt idx="35">
                  <c:v>40756</c:v>
                </c:pt>
                <c:pt idx="36">
                  <c:v>40757</c:v>
                </c:pt>
                <c:pt idx="37">
                  <c:v>40758</c:v>
                </c:pt>
                <c:pt idx="38">
                  <c:v>40759</c:v>
                </c:pt>
                <c:pt idx="39">
                  <c:v>40760</c:v>
                </c:pt>
                <c:pt idx="40">
                  <c:v>40763</c:v>
                </c:pt>
                <c:pt idx="41">
                  <c:v>40764</c:v>
                </c:pt>
                <c:pt idx="42">
                  <c:v>40765</c:v>
                </c:pt>
                <c:pt idx="43">
                  <c:v>40766</c:v>
                </c:pt>
                <c:pt idx="44">
                  <c:v>40767</c:v>
                </c:pt>
                <c:pt idx="45">
                  <c:v>40770</c:v>
                </c:pt>
                <c:pt idx="46">
                  <c:v>40771</c:v>
                </c:pt>
                <c:pt idx="47">
                  <c:v>40772</c:v>
                </c:pt>
                <c:pt idx="48">
                  <c:v>40773</c:v>
                </c:pt>
                <c:pt idx="49">
                  <c:v>40774</c:v>
                </c:pt>
                <c:pt idx="50">
                  <c:v>40777</c:v>
                </c:pt>
                <c:pt idx="51">
                  <c:v>40778</c:v>
                </c:pt>
                <c:pt idx="52">
                  <c:v>40779</c:v>
                </c:pt>
                <c:pt idx="53">
                  <c:v>40780</c:v>
                </c:pt>
                <c:pt idx="54">
                  <c:v>40781</c:v>
                </c:pt>
                <c:pt idx="55">
                  <c:v>40784</c:v>
                </c:pt>
                <c:pt idx="56">
                  <c:v>40785</c:v>
                </c:pt>
                <c:pt idx="57">
                  <c:v>40786</c:v>
                </c:pt>
                <c:pt idx="58">
                  <c:v>40787</c:v>
                </c:pt>
                <c:pt idx="59">
                  <c:v>40788</c:v>
                </c:pt>
                <c:pt idx="60">
                  <c:v>40791</c:v>
                </c:pt>
                <c:pt idx="61">
                  <c:v>40792</c:v>
                </c:pt>
                <c:pt idx="62">
                  <c:v>40793</c:v>
                </c:pt>
                <c:pt idx="63">
                  <c:v>40794</c:v>
                </c:pt>
                <c:pt idx="64">
                  <c:v>40795</c:v>
                </c:pt>
                <c:pt idx="65">
                  <c:v>40799</c:v>
                </c:pt>
                <c:pt idx="66">
                  <c:v>40800</c:v>
                </c:pt>
                <c:pt idx="67">
                  <c:v>40801</c:v>
                </c:pt>
                <c:pt idx="68">
                  <c:v>40802</c:v>
                </c:pt>
                <c:pt idx="69">
                  <c:v>40805</c:v>
                </c:pt>
                <c:pt idx="70">
                  <c:v>40806</c:v>
                </c:pt>
                <c:pt idx="71">
                  <c:v>40807</c:v>
                </c:pt>
                <c:pt idx="72">
                  <c:v>40808</c:v>
                </c:pt>
                <c:pt idx="73">
                  <c:v>40809</c:v>
                </c:pt>
                <c:pt idx="74">
                  <c:v>40812</c:v>
                </c:pt>
                <c:pt idx="75">
                  <c:v>40813</c:v>
                </c:pt>
                <c:pt idx="76">
                  <c:v>40814</c:v>
                </c:pt>
                <c:pt idx="77">
                  <c:v>40815</c:v>
                </c:pt>
                <c:pt idx="78">
                  <c:v>40816</c:v>
                </c:pt>
                <c:pt idx="79">
                  <c:v>40824</c:v>
                </c:pt>
                <c:pt idx="80">
                  <c:v>40825</c:v>
                </c:pt>
                <c:pt idx="81">
                  <c:v>40826</c:v>
                </c:pt>
                <c:pt idx="82">
                  <c:v>40827</c:v>
                </c:pt>
                <c:pt idx="83">
                  <c:v>40828</c:v>
                </c:pt>
                <c:pt idx="84">
                  <c:v>40829</c:v>
                </c:pt>
                <c:pt idx="85">
                  <c:v>40830</c:v>
                </c:pt>
                <c:pt idx="86">
                  <c:v>40833</c:v>
                </c:pt>
                <c:pt idx="87">
                  <c:v>40834</c:v>
                </c:pt>
                <c:pt idx="88">
                  <c:v>40835</c:v>
                </c:pt>
                <c:pt idx="89">
                  <c:v>40836</c:v>
                </c:pt>
                <c:pt idx="90">
                  <c:v>40837</c:v>
                </c:pt>
                <c:pt idx="91">
                  <c:v>40840</c:v>
                </c:pt>
                <c:pt idx="92">
                  <c:v>40841</c:v>
                </c:pt>
                <c:pt idx="93">
                  <c:v>40842</c:v>
                </c:pt>
                <c:pt idx="94">
                  <c:v>40843</c:v>
                </c:pt>
                <c:pt idx="95">
                  <c:v>40844</c:v>
                </c:pt>
                <c:pt idx="96">
                  <c:v>40847</c:v>
                </c:pt>
                <c:pt idx="97">
                  <c:v>40848</c:v>
                </c:pt>
                <c:pt idx="98">
                  <c:v>40849</c:v>
                </c:pt>
                <c:pt idx="99">
                  <c:v>40850</c:v>
                </c:pt>
                <c:pt idx="100">
                  <c:v>40851</c:v>
                </c:pt>
                <c:pt idx="101">
                  <c:v>40854</c:v>
                </c:pt>
                <c:pt idx="102">
                  <c:v>40855</c:v>
                </c:pt>
                <c:pt idx="103">
                  <c:v>40856</c:v>
                </c:pt>
                <c:pt idx="104">
                  <c:v>40857</c:v>
                </c:pt>
                <c:pt idx="105">
                  <c:v>40858</c:v>
                </c:pt>
                <c:pt idx="106">
                  <c:v>40861</c:v>
                </c:pt>
                <c:pt idx="107">
                  <c:v>40862</c:v>
                </c:pt>
                <c:pt idx="108">
                  <c:v>40863</c:v>
                </c:pt>
                <c:pt idx="109">
                  <c:v>40864</c:v>
                </c:pt>
                <c:pt idx="110">
                  <c:v>40865</c:v>
                </c:pt>
                <c:pt idx="111">
                  <c:v>40868</c:v>
                </c:pt>
                <c:pt idx="112">
                  <c:v>40869</c:v>
                </c:pt>
                <c:pt idx="113">
                  <c:v>40870</c:v>
                </c:pt>
                <c:pt idx="114">
                  <c:v>40871</c:v>
                </c:pt>
                <c:pt idx="115">
                  <c:v>40872</c:v>
                </c:pt>
                <c:pt idx="116">
                  <c:v>40875</c:v>
                </c:pt>
                <c:pt idx="117">
                  <c:v>40876</c:v>
                </c:pt>
                <c:pt idx="118">
                  <c:v>40877</c:v>
                </c:pt>
                <c:pt idx="119">
                  <c:v>40878</c:v>
                </c:pt>
                <c:pt idx="120">
                  <c:v>40879</c:v>
                </c:pt>
                <c:pt idx="121">
                  <c:v>40882</c:v>
                </c:pt>
                <c:pt idx="122">
                  <c:v>40883</c:v>
                </c:pt>
                <c:pt idx="123">
                  <c:v>40884</c:v>
                </c:pt>
                <c:pt idx="124">
                  <c:v>40885</c:v>
                </c:pt>
                <c:pt idx="125">
                  <c:v>40886</c:v>
                </c:pt>
                <c:pt idx="126">
                  <c:v>40889</c:v>
                </c:pt>
                <c:pt idx="127">
                  <c:v>40890</c:v>
                </c:pt>
                <c:pt idx="128">
                  <c:v>40891</c:v>
                </c:pt>
                <c:pt idx="129">
                  <c:v>40892</c:v>
                </c:pt>
                <c:pt idx="130">
                  <c:v>40893</c:v>
                </c:pt>
                <c:pt idx="131">
                  <c:v>40896</c:v>
                </c:pt>
                <c:pt idx="132">
                  <c:v>40897</c:v>
                </c:pt>
                <c:pt idx="133">
                  <c:v>40898</c:v>
                </c:pt>
                <c:pt idx="134">
                  <c:v>40899</c:v>
                </c:pt>
                <c:pt idx="135">
                  <c:v>40900</c:v>
                </c:pt>
                <c:pt idx="136">
                  <c:v>40903</c:v>
                </c:pt>
                <c:pt idx="137">
                  <c:v>40904</c:v>
                </c:pt>
                <c:pt idx="138">
                  <c:v>40905</c:v>
                </c:pt>
                <c:pt idx="139">
                  <c:v>40906</c:v>
                </c:pt>
                <c:pt idx="140">
                  <c:v>40907</c:v>
                </c:pt>
                <c:pt idx="141">
                  <c:v>40908</c:v>
                </c:pt>
                <c:pt idx="142">
                  <c:v>40912</c:v>
                </c:pt>
                <c:pt idx="143">
                  <c:v>40913</c:v>
                </c:pt>
                <c:pt idx="144">
                  <c:v>40914</c:v>
                </c:pt>
                <c:pt idx="145">
                  <c:v>40917</c:v>
                </c:pt>
                <c:pt idx="146">
                  <c:v>40918</c:v>
                </c:pt>
                <c:pt idx="147">
                  <c:v>40919</c:v>
                </c:pt>
                <c:pt idx="148">
                  <c:v>40920</c:v>
                </c:pt>
                <c:pt idx="149">
                  <c:v>40921</c:v>
                </c:pt>
                <c:pt idx="150">
                  <c:v>40924</c:v>
                </c:pt>
                <c:pt idx="151">
                  <c:v>40925</c:v>
                </c:pt>
                <c:pt idx="152">
                  <c:v>40926</c:v>
                </c:pt>
                <c:pt idx="153">
                  <c:v>40939</c:v>
                </c:pt>
                <c:pt idx="154">
                  <c:v>40940</c:v>
                </c:pt>
                <c:pt idx="155">
                  <c:v>40941</c:v>
                </c:pt>
                <c:pt idx="156">
                  <c:v>40942</c:v>
                </c:pt>
                <c:pt idx="157">
                  <c:v>40945</c:v>
                </c:pt>
                <c:pt idx="158">
                  <c:v>40946</c:v>
                </c:pt>
                <c:pt idx="159">
                  <c:v>40947</c:v>
                </c:pt>
                <c:pt idx="160">
                  <c:v>40948</c:v>
                </c:pt>
                <c:pt idx="161">
                  <c:v>40949</c:v>
                </c:pt>
                <c:pt idx="162">
                  <c:v>40952</c:v>
                </c:pt>
                <c:pt idx="163">
                  <c:v>40953</c:v>
                </c:pt>
                <c:pt idx="164">
                  <c:v>40954</c:v>
                </c:pt>
                <c:pt idx="165">
                  <c:v>40955</c:v>
                </c:pt>
                <c:pt idx="166">
                  <c:v>40956</c:v>
                </c:pt>
                <c:pt idx="167">
                  <c:v>40959</c:v>
                </c:pt>
                <c:pt idx="168">
                  <c:v>40960</c:v>
                </c:pt>
                <c:pt idx="169">
                  <c:v>40961</c:v>
                </c:pt>
                <c:pt idx="170">
                  <c:v>40962</c:v>
                </c:pt>
                <c:pt idx="171">
                  <c:v>40963</c:v>
                </c:pt>
                <c:pt idx="172">
                  <c:v>40966</c:v>
                </c:pt>
                <c:pt idx="173">
                  <c:v>40967</c:v>
                </c:pt>
                <c:pt idx="174">
                  <c:v>40968</c:v>
                </c:pt>
                <c:pt idx="175">
                  <c:v>40969</c:v>
                </c:pt>
                <c:pt idx="176">
                  <c:v>40970</c:v>
                </c:pt>
                <c:pt idx="177">
                  <c:v>40973</c:v>
                </c:pt>
                <c:pt idx="178">
                  <c:v>40974</c:v>
                </c:pt>
                <c:pt idx="179">
                  <c:v>40975</c:v>
                </c:pt>
                <c:pt idx="180">
                  <c:v>40976</c:v>
                </c:pt>
                <c:pt idx="181">
                  <c:v>40977</c:v>
                </c:pt>
                <c:pt idx="182">
                  <c:v>40980</c:v>
                </c:pt>
                <c:pt idx="183">
                  <c:v>40981</c:v>
                </c:pt>
                <c:pt idx="184">
                  <c:v>40982</c:v>
                </c:pt>
                <c:pt idx="185">
                  <c:v>40983</c:v>
                </c:pt>
                <c:pt idx="186">
                  <c:v>40984</c:v>
                </c:pt>
                <c:pt idx="187">
                  <c:v>40987</c:v>
                </c:pt>
                <c:pt idx="188">
                  <c:v>40988</c:v>
                </c:pt>
                <c:pt idx="189">
                  <c:v>40989</c:v>
                </c:pt>
                <c:pt idx="190">
                  <c:v>40990</c:v>
                </c:pt>
                <c:pt idx="191">
                  <c:v>40991</c:v>
                </c:pt>
                <c:pt idx="192">
                  <c:v>40994</c:v>
                </c:pt>
                <c:pt idx="193">
                  <c:v>40995</c:v>
                </c:pt>
                <c:pt idx="194">
                  <c:v>40996</c:v>
                </c:pt>
                <c:pt idx="195">
                  <c:v>40997</c:v>
                </c:pt>
                <c:pt idx="196">
                  <c:v>40998</c:v>
                </c:pt>
                <c:pt idx="197">
                  <c:v>40999</c:v>
                </c:pt>
                <c:pt idx="198">
                  <c:v>41000</c:v>
                </c:pt>
                <c:pt idx="199">
                  <c:v>41004</c:v>
                </c:pt>
                <c:pt idx="200">
                  <c:v>41005</c:v>
                </c:pt>
                <c:pt idx="201">
                  <c:v>41008</c:v>
                </c:pt>
                <c:pt idx="202">
                  <c:v>41009</c:v>
                </c:pt>
                <c:pt idx="203">
                  <c:v>41010</c:v>
                </c:pt>
                <c:pt idx="204">
                  <c:v>41011</c:v>
                </c:pt>
                <c:pt idx="205">
                  <c:v>41012</c:v>
                </c:pt>
                <c:pt idx="206">
                  <c:v>41015</c:v>
                </c:pt>
                <c:pt idx="207">
                  <c:v>41016</c:v>
                </c:pt>
                <c:pt idx="208">
                  <c:v>41017</c:v>
                </c:pt>
                <c:pt idx="209">
                  <c:v>41018</c:v>
                </c:pt>
                <c:pt idx="210">
                  <c:v>41019</c:v>
                </c:pt>
                <c:pt idx="211">
                  <c:v>41022</c:v>
                </c:pt>
                <c:pt idx="212">
                  <c:v>41023</c:v>
                </c:pt>
                <c:pt idx="213">
                  <c:v>41024</c:v>
                </c:pt>
                <c:pt idx="214">
                  <c:v>41025</c:v>
                </c:pt>
                <c:pt idx="215">
                  <c:v>41026</c:v>
                </c:pt>
                <c:pt idx="216">
                  <c:v>41027</c:v>
                </c:pt>
                <c:pt idx="217">
                  <c:v>41031</c:v>
                </c:pt>
                <c:pt idx="218">
                  <c:v>41032</c:v>
                </c:pt>
                <c:pt idx="219">
                  <c:v>41033</c:v>
                </c:pt>
                <c:pt idx="220">
                  <c:v>41036</c:v>
                </c:pt>
                <c:pt idx="221">
                  <c:v>41037</c:v>
                </c:pt>
                <c:pt idx="222">
                  <c:v>41038</c:v>
                </c:pt>
                <c:pt idx="223">
                  <c:v>41039</c:v>
                </c:pt>
                <c:pt idx="224">
                  <c:v>41040</c:v>
                </c:pt>
                <c:pt idx="225">
                  <c:v>41043</c:v>
                </c:pt>
                <c:pt idx="226">
                  <c:v>41044</c:v>
                </c:pt>
                <c:pt idx="227">
                  <c:v>41045</c:v>
                </c:pt>
                <c:pt idx="228">
                  <c:v>41046</c:v>
                </c:pt>
                <c:pt idx="229">
                  <c:v>41047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41057</c:v>
                </c:pt>
                <c:pt idx="236">
                  <c:v>41058</c:v>
                </c:pt>
                <c:pt idx="237">
                  <c:v>41059</c:v>
                </c:pt>
                <c:pt idx="238">
                  <c:v>41060</c:v>
                </c:pt>
                <c:pt idx="239">
                  <c:v>41061</c:v>
                </c:pt>
                <c:pt idx="240">
                  <c:v>41064</c:v>
                </c:pt>
                <c:pt idx="241">
                  <c:v>41065</c:v>
                </c:pt>
                <c:pt idx="242">
                  <c:v>41066</c:v>
                </c:pt>
                <c:pt idx="243">
                  <c:v>41067</c:v>
                </c:pt>
                <c:pt idx="244">
                  <c:v>41068</c:v>
                </c:pt>
                <c:pt idx="245">
                  <c:v>41071</c:v>
                </c:pt>
                <c:pt idx="246">
                  <c:v>41072</c:v>
                </c:pt>
                <c:pt idx="247">
                  <c:v>41073</c:v>
                </c:pt>
                <c:pt idx="248">
                  <c:v>41074</c:v>
                </c:pt>
                <c:pt idx="249">
                  <c:v>41075</c:v>
                </c:pt>
                <c:pt idx="250">
                  <c:v>41078</c:v>
                </c:pt>
                <c:pt idx="251">
                  <c:v>41079</c:v>
                </c:pt>
                <c:pt idx="252">
                  <c:v>41080</c:v>
                </c:pt>
                <c:pt idx="253">
                  <c:v>41081</c:v>
                </c:pt>
                <c:pt idx="254">
                  <c:v>41085</c:v>
                </c:pt>
                <c:pt idx="255">
                  <c:v>41086</c:v>
                </c:pt>
                <c:pt idx="256">
                  <c:v>41087</c:v>
                </c:pt>
                <c:pt idx="257">
                  <c:v>41088</c:v>
                </c:pt>
                <c:pt idx="258">
                  <c:v>41089</c:v>
                </c:pt>
                <c:pt idx="259">
                  <c:v>41092</c:v>
                </c:pt>
                <c:pt idx="260">
                  <c:v>41093</c:v>
                </c:pt>
                <c:pt idx="261">
                  <c:v>41094</c:v>
                </c:pt>
                <c:pt idx="262">
                  <c:v>41095</c:v>
                </c:pt>
                <c:pt idx="263">
                  <c:v>41096</c:v>
                </c:pt>
                <c:pt idx="264">
                  <c:v>41099</c:v>
                </c:pt>
                <c:pt idx="265">
                  <c:v>41100</c:v>
                </c:pt>
                <c:pt idx="266">
                  <c:v>41101</c:v>
                </c:pt>
                <c:pt idx="267">
                  <c:v>41102</c:v>
                </c:pt>
                <c:pt idx="268">
                  <c:v>41103</c:v>
                </c:pt>
                <c:pt idx="269">
                  <c:v>41106</c:v>
                </c:pt>
                <c:pt idx="270">
                  <c:v>41107</c:v>
                </c:pt>
                <c:pt idx="271">
                  <c:v>41108</c:v>
                </c:pt>
                <c:pt idx="272">
                  <c:v>41109</c:v>
                </c:pt>
                <c:pt idx="273">
                  <c:v>41110</c:v>
                </c:pt>
                <c:pt idx="274">
                  <c:v>41113</c:v>
                </c:pt>
                <c:pt idx="275">
                  <c:v>41114</c:v>
                </c:pt>
                <c:pt idx="276">
                  <c:v>41115</c:v>
                </c:pt>
                <c:pt idx="277">
                  <c:v>41116</c:v>
                </c:pt>
                <c:pt idx="278">
                  <c:v>41117</c:v>
                </c:pt>
                <c:pt idx="279">
                  <c:v>41120</c:v>
                </c:pt>
                <c:pt idx="280">
                  <c:v>41121</c:v>
                </c:pt>
                <c:pt idx="281">
                  <c:v>41122</c:v>
                </c:pt>
                <c:pt idx="282">
                  <c:v>41123</c:v>
                </c:pt>
                <c:pt idx="283">
                  <c:v>41124</c:v>
                </c:pt>
                <c:pt idx="284">
                  <c:v>41127</c:v>
                </c:pt>
                <c:pt idx="285">
                  <c:v>41128</c:v>
                </c:pt>
                <c:pt idx="286">
                  <c:v>41129</c:v>
                </c:pt>
                <c:pt idx="287">
                  <c:v>41130</c:v>
                </c:pt>
                <c:pt idx="288">
                  <c:v>41131</c:v>
                </c:pt>
                <c:pt idx="289">
                  <c:v>41134</c:v>
                </c:pt>
                <c:pt idx="290">
                  <c:v>41135</c:v>
                </c:pt>
                <c:pt idx="291">
                  <c:v>41136</c:v>
                </c:pt>
                <c:pt idx="292">
                  <c:v>41137</c:v>
                </c:pt>
                <c:pt idx="293">
                  <c:v>41138</c:v>
                </c:pt>
                <c:pt idx="294">
                  <c:v>41141</c:v>
                </c:pt>
                <c:pt idx="295">
                  <c:v>41142</c:v>
                </c:pt>
                <c:pt idx="296">
                  <c:v>41143</c:v>
                </c:pt>
                <c:pt idx="297">
                  <c:v>41144</c:v>
                </c:pt>
                <c:pt idx="298">
                  <c:v>41145</c:v>
                </c:pt>
                <c:pt idx="299">
                  <c:v>41148</c:v>
                </c:pt>
                <c:pt idx="300">
                  <c:v>41149</c:v>
                </c:pt>
                <c:pt idx="301">
                  <c:v>41150</c:v>
                </c:pt>
                <c:pt idx="302">
                  <c:v>41151</c:v>
                </c:pt>
                <c:pt idx="303">
                  <c:v>41152</c:v>
                </c:pt>
                <c:pt idx="304">
                  <c:v>41155</c:v>
                </c:pt>
                <c:pt idx="305">
                  <c:v>41156</c:v>
                </c:pt>
                <c:pt idx="306">
                  <c:v>41157</c:v>
                </c:pt>
                <c:pt idx="307">
                  <c:v>41158</c:v>
                </c:pt>
                <c:pt idx="308">
                  <c:v>41159</c:v>
                </c:pt>
                <c:pt idx="309">
                  <c:v>41162</c:v>
                </c:pt>
                <c:pt idx="310">
                  <c:v>41163</c:v>
                </c:pt>
                <c:pt idx="311">
                  <c:v>41164</c:v>
                </c:pt>
                <c:pt idx="312">
                  <c:v>41165</c:v>
                </c:pt>
                <c:pt idx="313">
                  <c:v>41166</c:v>
                </c:pt>
                <c:pt idx="314">
                  <c:v>41169</c:v>
                </c:pt>
                <c:pt idx="315">
                  <c:v>41170</c:v>
                </c:pt>
                <c:pt idx="316">
                  <c:v>41171</c:v>
                </c:pt>
                <c:pt idx="317">
                  <c:v>41172</c:v>
                </c:pt>
                <c:pt idx="318">
                  <c:v>41173</c:v>
                </c:pt>
                <c:pt idx="319">
                  <c:v>41176</c:v>
                </c:pt>
                <c:pt idx="320">
                  <c:v>41177</c:v>
                </c:pt>
                <c:pt idx="321">
                  <c:v>41178</c:v>
                </c:pt>
                <c:pt idx="322">
                  <c:v>41179</c:v>
                </c:pt>
                <c:pt idx="323">
                  <c:v>41180</c:v>
                </c:pt>
                <c:pt idx="324">
                  <c:v>41181</c:v>
                </c:pt>
                <c:pt idx="325">
                  <c:v>41190</c:v>
                </c:pt>
                <c:pt idx="326">
                  <c:v>41191</c:v>
                </c:pt>
                <c:pt idx="327">
                  <c:v>41192</c:v>
                </c:pt>
                <c:pt idx="328">
                  <c:v>41193</c:v>
                </c:pt>
                <c:pt idx="329">
                  <c:v>41194</c:v>
                </c:pt>
                <c:pt idx="330">
                  <c:v>41197</c:v>
                </c:pt>
                <c:pt idx="331">
                  <c:v>41198</c:v>
                </c:pt>
                <c:pt idx="332">
                  <c:v>41199</c:v>
                </c:pt>
                <c:pt idx="333">
                  <c:v>41200</c:v>
                </c:pt>
                <c:pt idx="334">
                  <c:v>41201</c:v>
                </c:pt>
                <c:pt idx="335">
                  <c:v>41204</c:v>
                </c:pt>
                <c:pt idx="336">
                  <c:v>41205</c:v>
                </c:pt>
                <c:pt idx="337">
                  <c:v>41206</c:v>
                </c:pt>
                <c:pt idx="338">
                  <c:v>41207</c:v>
                </c:pt>
                <c:pt idx="339">
                  <c:v>41208</c:v>
                </c:pt>
                <c:pt idx="340">
                  <c:v>41211</c:v>
                </c:pt>
                <c:pt idx="341">
                  <c:v>41212</c:v>
                </c:pt>
                <c:pt idx="342">
                  <c:v>41213</c:v>
                </c:pt>
                <c:pt idx="343">
                  <c:v>41214</c:v>
                </c:pt>
                <c:pt idx="344">
                  <c:v>41215</c:v>
                </c:pt>
                <c:pt idx="345">
                  <c:v>41218</c:v>
                </c:pt>
                <c:pt idx="346">
                  <c:v>41219</c:v>
                </c:pt>
                <c:pt idx="347">
                  <c:v>41220</c:v>
                </c:pt>
                <c:pt idx="348">
                  <c:v>41221</c:v>
                </c:pt>
                <c:pt idx="349">
                  <c:v>41222</c:v>
                </c:pt>
                <c:pt idx="350">
                  <c:v>41225</c:v>
                </c:pt>
                <c:pt idx="351">
                  <c:v>41226</c:v>
                </c:pt>
                <c:pt idx="352">
                  <c:v>41227</c:v>
                </c:pt>
                <c:pt idx="353">
                  <c:v>41228</c:v>
                </c:pt>
                <c:pt idx="354">
                  <c:v>41229</c:v>
                </c:pt>
                <c:pt idx="355">
                  <c:v>41232</c:v>
                </c:pt>
                <c:pt idx="356">
                  <c:v>41233</c:v>
                </c:pt>
                <c:pt idx="357">
                  <c:v>41234</c:v>
                </c:pt>
                <c:pt idx="358">
                  <c:v>41235</c:v>
                </c:pt>
                <c:pt idx="359">
                  <c:v>41236</c:v>
                </c:pt>
                <c:pt idx="360">
                  <c:v>41239</c:v>
                </c:pt>
                <c:pt idx="361">
                  <c:v>41240</c:v>
                </c:pt>
                <c:pt idx="362">
                  <c:v>41241</c:v>
                </c:pt>
                <c:pt idx="363">
                  <c:v>41242</c:v>
                </c:pt>
                <c:pt idx="364">
                  <c:v>41243</c:v>
                </c:pt>
                <c:pt idx="365">
                  <c:v>41246</c:v>
                </c:pt>
                <c:pt idx="366">
                  <c:v>41247</c:v>
                </c:pt>
                <c:pt idx="367">
                  <c:v>41248</c:v>
                </c:pt>
                <c:pt idx="368">
                  <c:v>41249</c:v>
                </c:pt>
                <c:pt idx="369">
                  <c:v>41250</c:v>
                </c:pt>
                <c:pt idx="370">
                  <c:v>41253</c:v>
                </c:pt>
                <c:pt idx="371">
                  <c:v>41254</c:v>
                </c:pt>
                <c:pt idx="372">
                  <c:v>41255</c:v>
                </c:pt>
                <c:pt idx="373">
                  <c:v>41256</c:v>
                </c:pt>
                <c:pt idx="374">
                  <c:v>41257</c:v>
                </c:pt>
                <c:pt idx="375">
                  <c:v>41260</c:v>
                </c:pt>
                <c:pt idx="376">
                  <c:v>41261</c:v>
                </c:pt>
                <c:pt idx="377">
                  <c:v>41262</c:v>
                </c:pt>
                <c:pt idx="378">
                  <c:v>41263</c:v>
                </c:pt>
                <c:pt idx="379">
                  <c:v>41264</c:v>
                </c:pt>
                <c:pt idx="380">
                  <c:v>41267</c:v>
                </c:pt>
                <c:pt idx="381">
                  <c:v>41268</c:v>
                </c:pt>
                <c:pt idx="382">
                  <c:v>41269</c:v>
                </c:pt>
                <c:pt idx="383">
                  <c:v>41270</c:v>
                </c:pt>
                <c:pt idx="384">
                  <c:v>41271</c:v>
                </c:pt>
                <c:pt idx="385">
                  <c:v>41274</c:v>
                </c:pt>
                <c:pt idx="386">
                  <c:v>41278</c:v>
                </c:pt>
                <c:pt idx="387">
                  <c:v>41279</c:v>
                </c:pt>
                <c:pt idx="388">
                  <c:v>41281</c:v>
                </c:pt>
                <c:pt idx="389">
                  <c:v>41282</c:v>
                </c:pt>
                <c:pt idx="390">
                  <c:v>41283</c:v>
                </c:pt>
                <c:pt idx="391">
                  <c:v>41284</c:v>
                </c:pt>
                <c:pt idx="392">
                  <c:v>41285</c:v>
                </c:pt>
                <c:pt idx="393">
                  <c:v>41288</c:v>
                </c:pt>
                <c:pt idx="394">
                  <c:v>41289</c:v>
                </c:pt>
                <c:pt idx="395">
                  <c:v>41290</c:v>
                </c:pt>
                <c:pt idx="396">
                  <c:v>41291</c:v>
                </c:pt>
                <c:pt idx="397">
                  <c:v>41292</c:v>
                </c:pt>
                <c:pt idx="398">
                  <c:v>41295</c:v>
                </c:pt>
                <c:pt idx="399">
                  <c:v>41296</c:v>
                </c:pt>
                <c:pt idx="400">
                  <c:v>41297</c:v>
                </c:pt>
                <c:pt idx="401">
                  <c:v>41298</c:v>
                </c:pt>
                <c:pt idx="402">
                  <c:v>41299</c:v>
                </c:pt>
                <c:pt idx="403">
                  <c:v>41302</c:v>
                </c:pt>
                <c:pt idx="404">
                  <c:v>41303</c:v>
                </c:pt>
                <c:pt idx="405">
                  <c:v>41304</c:v>
                </c:pt>
                <c:pt idx="406">
                  <c:v>41305</c:v>
                </c:pt>
                <c:pt idx="407">
                  <c:v>41306</c:v>
                </c:pt>
                <c:pt idx="408">
                  <c:v>41309</c:v>
                </c:pt>
                <c:pt idx="409">
                  <c:v>41323</c:v>
                </c:pt>
                <c:pt idx="410">
                  <c:v>41324</c:v>
                </c:pt>
                <c:pt idx="411">
                  <c:v>41325</c:v>
                </c:pt>
                <c:pt idx="412">
                  <c:v>41326</c:v>
                </c:pt>
                <c:pt idx="413">
                  <c:v>41327</c:v>
                </c:pt>
                <c:pt idx="414">
                  <c:v>41330</c:v>
                </c:pt>
                <c:pt idx="415">
                  <c:v>41331</c:v>
                </c:pt>
                <c:pt idx="416">
                  <c:v>41332</c:v>
                </c:pt>
                <c:pt idx="417">
                  <c:v>41333</c:v>
                </c:pt>
                <c:pt idx="418">
                  <c:v>41334</c:v>
                </c:pt>
                <c:pt idx="419">
                  <c:v>41337</c:v>
                </c:pt>
                <c:pt idx="420">
                  <c:v>41338</c:v>
                </c:pt>
                <c:pt idx="421">
                  <c:v>41339</c:v>
                </c:pt>
                <c:pt idx="422">
                  <c:v>41340</c:v>
                </c:pt>
                <c:pt idx="423">
                  <c:v>41341</c:v>
                </c:pt>
                <c:pt idx="424">
                  <c:v>41344</c:v>
                </c:pt>
                <c:pt idx="425">
                  <c:v>41345</c:v>
                </c:pt>
                <c:pt idx="426">
                  <c:v>41346</c:v>
                </c:pt>
                <c:pt idx="427">
                  <c:v>41347</c:v>
                </c:pt>
                <c:pt idx="428">
                  <c:v>41348</c:v>
                </c:pt>
                <c:pt idx="429">
                  <c:v>41351</c:v>
                </c:pt>
                <c:pt idx="430">
                  <c:v>41352</c:v>
                </c:pt>
                <c:pt idx="431">
                  <c:v>41353</c:v>
                </c:pt>
                <c:pt idx="432">
                  <c:v>41354</c:v>
                </c:pt>
                <c:pt idx="433">
                  <c:v>41355</c:v>
                </c:pt>
                <c:pt idx="434">
                  <c:v>41358</c:v>
                </c:pt>
                <c:pt idx="435">
                  <c:v>41359</c:v>
                </c:pt>
                <c:pt idx="436">
                  <c:v>41360</c:v>
                </c:pt>
                <c:pt idx="437">
                  <c:v>41361</c:v>
                </c:pt>
                <c:pt idx="438">
                  <c:v>41362</c:v>
                </c:pt>
                <c:pt idx="439">
                  <c:v>41365</c:v>
                </c:pt>
                <c:pt idx="440">
                  <c:v>41366</c:v>
                </c:pt>
                <c:pt idx="441">
                  <c:v>41367</c:v>
                </c:pt>
                <c:pt idx="442">
                  <c:v>41372</c:v>
                </c:pt>
                <c:pt idx="443">
                  <c:v>41373</c:v>
                </c:pt>
                <c:pt idx="444">
                  <c:v>41374</c:v>
                </c:pt>
                <c:pt idx="445">
                  <c:v>41375</c:v>
                </c:pt>
                <c:pt idx="446">
                  <c:v>41376</c:v>
                </c:pt>
                <c:pt idx="447">
                  <c:v>41379</c:v>
                </c:pt>
                <c:pt idx="448">
                  <c:v>41380</c:v>
                </c:pt>
                <c:pt idx="449">
                  <c:v>41381</c:v>
                </c:pt>
                <c:pt idx="450">
                  <c:v>41382</c:v>
                </c:pt>
                <c:pt idx="451">
                  <c:v>41383</c:v>
                </c:pt>
                <c:pt idx="452">
                  <c:v>41386</c:v>
                </c:pt>
                <c:pt idx="453">
                  <c:v>41387</c:v>
                </c:pt>
                <c:pt idx="454">
                  <c:v>41388</c:v>
                </c:pt>
                <c:pt idx="455">
                  <c:v>41389</c:v>
                </c:pt>
                <c:pt idx="456">
                  <c:v>41390</c:v>
                </c:pt>
                <c:pt idx="457">
                  <c:v>41391</c:v>
                </c:pt>
                <c:pt idx="458">
                  <c:v>41396</c:v>
                </c:pt>
                <c:pt idx="459">
                  <c:v>41397</c:v>
                </c:pt>
                <c:pt idx="460">
                  <c:v>41400</c:v>
                </c:pt>
                <c:pt idx="461">
                  <c:v>41401</c:v>
                </c:pt>
                <c:pt idx="462">
                  <c:v>41402</c:v>
                </c:pt>
                <c:pt idx="463">
                  <c:v>41403</c:v>
                </c:pt>
                <c:pt idx="464">
                  <c:v>41404</c:v>
                </c:pt>
                <c:pt idx="465">
                  <c:v>41407</c:v>
                </c:pt>
                <c:pt idx="466">
                  <c:v>41408</c:v>
                </c:pt>
                <c:pt idx="467">
                  <c:v>41409</c:v>
                </c:pt>
                <c:pt idx="468">
                  <c:v>41410</c:v>
                </c:pt>
                <c:pt idx="469">
                  <c:v>41411</c:v>
                </c:pt>
                <c:pt idx="470">
                  <c:v>41414</c:v>
                </c:pt>
                <c:pt idx="471">
                  <c:v>41415</c:v>
                </c:pt>
                <c:pt idx="472">
                  <c:v>41416</c:v>
                </c:pt>
                <c:pt idx="473">
                  <c:v>41417</c:v>
                </c:pt>
                <c:pt idx="474">
                  <c:v>41418</c:v>
                </c:pt>
                <c:pt idx="475">
                  <c:v>41421</c:v>
                </c:pt>
                <c:pt idx="476">
                  <c:v>41422</c:v>
                </c:pt>
                <c:pt idx="477">
                  <c:v>41423</c:v>
                </c:pt>
                <c:pt idx="478">
                  <c:v>41424</c:v>
                </c:pt>
                <c:pt idx="479">
                  <c:v>41428</c:v>
                </c:pt>
                <c:pt idx="480">
                  <c:v>41429</c:v>
                </c:pt>
                <c:pt idx="481">
                  <c:v>41430</c:v>
                </c:pt>
                <c:pt idx="482">
                  <c:v>41431</c:v>
                </c:pt>
                <c:pt idx="483">
                  <c:v>41432</c:v>
                </c:pt>
                <c:pt idx="484">
                  <c:v>41433</c:v>
                </c:pt>
                <c:pt idx="485">
                  <c:v>41438</c:v>
                </c:pt>
                <c:pt idx="486">
                  <c:v>41439</c:v>
                </c:pt>
                <c:pt idx="487">
                  <c:v>41442</c:v>
                </c:pt>
                <c:pt idx="488">
                  <c:v>41443</c:v>
                </c:pt>
                <c:pt idx="489">
                  <c:v>41444</c:v>
                </c:pt>
                <c:pt idx="490">
                  <c:v>41445</c:v>
                </c:pt>
                <c:pt idx="491">
                  <c:v>41446</c:v>
                </c:pt>
                <c:pt idx="492">
                  <c:v>41449</c:v>
                </c:pt>
                <c:pt idx="493">
                  <c:v>41450</c:v>
                </c:pt>
                <c:pt idx="494">
                  <c:v>41451</c:v>
                </c:pt>
                <c:pt idx="495">
                  <c:v>41452</c:v>
                </c:pt>
                <c:pt idx="496">
                  <c:v>41453</c:v>
                </c:pt>
                <c:pt idx="497">
                  <c:v>41456</c:v>
                </c:pt>
                <c:pt idx="498">
                  <c:v>41457</c:v>
                </c:pt>
                <c:pt idx="499">
                  <c:v>41458</c:v>
                </c:pt>
                <c:pt idx="500">
                  <c:v>41459</c:v>
                </c:pt>
                <c:pt idx="501">
                  <c:v>41460</c:v>
                </c:pt>
                <c:pt idx="502">
                  <c:v>41463</c:v>
                </c:pt>
                <c:pt idx="503">
                  <c:v>41464</c:v>
                </c:pt>
                <c:pt idx="504">
                  <c:v>41465</c:v>
                </c:pt>
                <c:pt idx="505">
                  <c:v>41466</c:v>
                </c:pt>
                <c:pt idx="506">
                  <c:v>41467</c:v>
                </c:pt>
                <c:pt idx="507">
                  <c:v>41470</c:v>
                </c:pt>
                <c:pt idx="508">
                  <c:v>41471</c:v>
                </c:pt>
                <c:pt idx="509">
                  <c:v>41472</c:v>
                </c:pt>
                <c:pt idx="510">
                  <c:v>41473</c:v>
                </c:pt>
                <c:pt idx="511">
                  <c:v>41474</c:v>
                </c:pt>
                <c:pt idx="512">
                  <c:v>41477</c:v>
                </c:pt>
                <c:pt idx="513">
                  <c:v>41478</c:v>
                </c:pt>
                <c:pt idx="514">
                  <c:v>41479</c:v>
                </c:pt>
                <c:pt idx="515">
                  <c:v>41480</c:v>
                </c:pt>
                <c:pt idx="516">
                  <c:v>41481</c:v>
                </c:pt>
                <c:pt idx="517">
                  <c:v>41484</c:v>
                </c:pt>
                <c:pt idx="518">
                  <c:v>41485</c:v>
                </c:pt>
                <c:pt idx="519">
                  <c:v>41486</c:v>
                </c:pt>
                <c:pt idx="520">
                  <c:v>41487</c:v>
                </c:pt>
                <c:pt idx="521">
                  <c:v>41488</c:v>
                </c:pt>
                <c:pt idx="522">
                  <c:v>41491</c:v>
                </c:pt>
                <c:pt idx="523">
                  <c:v>41492</c:v>
                </c:pt>
                <c:pt idx="524">
                  <c:v>41493</c:v>
                </c:pt>
                <c:pt idx="525">
                  <c:v>41494</c:v>
                </c:pt>
                <c:pt idx="526">
                  <c:v>41495</c:v>
                </c:pt>
                <c:pt idx="527">
                  <c:v>41498</c:v>
                </c:pt>
                <c:pt idx="528">
                  <c:v>41499</c:v>
                </c:pt>
                <c:pt idx="529">
                  <c:v>41500</c:v>
                </c:pt>
                <c:pt idx="530">
                  <c:v>41501</c:v>
                </c:pt>
                <c:pt idx="531">
                  <c:v>41502</c:v>
                </c:pt>
                <c:pt idx="532">
                  <c:v>41505</c:v>
                </c:pt>
                <c:pt idx="533">
                  <c:v>41506</c:v>
                </c:pt>
                <c:pt idx="534">
                  <c:v>41507</c:v>
                </c:pt>
                <c:pt idx="535">
                  <c:v>41508</c:v>
                </c:pt>
                <c:pt idx="536">
                  <c:v>41509</c:v>
                </c:pt>
                <c:pt idx="537">
                  <c:v>41512</c:v>
                </c:pt>
                <c:pt idx="538">
                  <c:v>41513</c:v>
                </c:pt>
                <c:pt idx="539">
                  <c:v>41514</c:v>
                </c:pt>
                <c:pt idx="540">
                  <c:v>41515</c:v>
                </c:pt>
                <c:pt idx="541">
                  <c:v>41516</c:v>
                </c:pt>
                <c:pt idx="542">
                  <c:v>41519</c:v>
                </c:pt>
                <c:pt idx="543">
                  <c:v>41520</c:v>
                </c:pt>
                <c:pt idx="544">
                  <c:v>41521</c:v>
                </c:pt>
                <c:pt idx="545">
                  <c:v>41522</c:v>
                </c:pt>
                <c:pt idx="546">
                  <c:v>41523</c:v>
                </c:pt>
                <c:pt idx="547">
                  <c:v>41526</c:v>
                </c:pt>
                <c:pt idx="548">
                  <c:v>41527</c:v>
                </c:pt>
                <c:pt idx="549">
                  <c:v>41528</c:v>
                </c:pt>
                <c:pt idx="550">
                  <c:v>41529</c:v>
                </c:pt>
                <c:pt idx="551">
                  <c:v>41530</c:v>
                </c:pt>
                <c:pt idx="552">
                  <c:v>41533</c:v>
                </c:pt>
                <c:pt idx="553">
                  <c:v>41534</c:v>
                </c:pt>
                <c:pt idx="554">
                  <c:v>41535</c:v>
                </c:pt>
                <c:pt idx="555">
                  <c:v>41539</c:v>
                </c:pt>
                <c:pt idx="556">
                  <c:v>41540</c:v>
                </c:pt>
                <c:pt idx="557">
                  <c:v>41541</c:v>
                </c:pt>
                <c:pt idx="558">
                  <c:v>41542</c:v>
                </c:pt>
                <c:pt idx="559">
                  <c:v>41543</c:v>
                </c:pt>
                <c:pt idx="560">
                  <c:v>41544</c:v>
                </c:pt>
                <c:pt idx="561">
                  <c:v>41546</c:v>
                </c:pt>
                <c:pt idx="562">
                  <c:v>41547</c:v>
                </c:pt>
                <c:pt idx="563">
                  <c:v>41555</c:v>
                </c:pt>
                <c:pt idx="564">
                  <c:v>41556</c:v>
                </c:pt>
                <c:pt idx="565">
                  <c:v>41557</c:v>
                </c:pt>
                <c:pt idx="566">
                  <c:v>41558</c:v>
                </c:pt>
                <c:pt idx="567">
                  <c:v>41559</c:v>
                </c:pt>
                <c:pt idx="568">
                  <c:v>41561</c:v>
                </c:pt>
                <c:pt idx="569">
                  <c:v>41562</c:v>
                </c:pt>
                <c:pt idx="570">
                  <c:v>41563</c:v>
                </c:pt>
                <c:pt idx="571">
                  <c:v>41564</c:v>
                </c:pt>
                <c:pt idx="572">
                  <c:v>41565</c:v>
                </c:pt>
              </c:numCache>
            </c:numRef>
          </c:cat>
          <c:val>
            <c:numRef>
              <c:f>豆油商业库存!$B$14:$B$586</c:f>
              <c:numCache>
                <c:formatCode>General</c:formatCode>
                <c:ptCount val="573"/>
                <c:pt idx="0">
                  <c:v>86.5</c:v>
                </c:pt>
                <c:pt idx="1">
                  <c:v>84.56</c:v>
                </c:pt>
                <c:pt idx="2">
                  <c:v>83.63</c:v>
                </c:pt>
                <c:pt idx="3">
                  <c:v>83.490000000000023</c:v>
                </c:pt>
                <c:pt idx="4">
                  <c:v>83.39</c:v>
                </c:pt>
                <c:pt idx="5">
                  <c:v>82.34</c:v>
                </c:pt>
                <c:pt idx="6">
                  <c:v>82.66</c:v>
                </c:pt>
                <c:pt idx="7">
                  <c:v>82.93</c:v>
                </c:pt>
                <c:pt idx="8">
                  <c:v>83.93</c:v>
                </c:pt>
                <c:pt idx="9">
                  <c:v>83.679999999999978</c:v>
                </c:pt>
                <c:pt idx="10">
                  <c:v>84.274999999999991</c:v>
                </c:pt>
                <c:pt idx="11">
                  <c:v>83.740000000000023</c:v>
                </c:pt>
                <c:pt idx="12">
                  <c:v>83.59</c:v>
                </c:pt>
                <c:pt idx="13">
                  <c:v>85.07</c:v>
                </c:pt>
                <c:pt idx="14">
                  <c:v>86.27</c:v>
                </c:pt>
                <c:pt idx="15">
                  <c:v>87.33</c:v>
                </c:pt>
                <c:pt idx="16">
                  <c:v>88.93</c:v>
                </c:pt>
                <c:pt idx="17">
                  <c:v>90.28</c:v>
                </c:pt>
                <c:pt idx="18">
                  <c:v>90.38</c:v>
                </c:pt>
                <c:pt idx="19">
                  <c:v>89.98</c:v>
                </c:pt>
                <c:pt idx="20">
                  <c:v>89.36</c:v>
                </c:pt>
                <c:pt idx="21">
                  <c:v>89.02</c:v>
                </c:pt>
                <c:pt idx="22">
                  <c:v>89.85</c:v>
                </c:pt>
                <c:pt idx="23">
                  <c:v>90.16</c:v>
                </c:pt>
                <c:pt idx="24">
                  <c:v>90.56</c:v>
                </c:pt>
                <c:pt idx="25">
                  <c:v>91.740000000000023</c:v>
                </c:pt>
                <c:pt idx="26">
                  <c:v>91.740000000000023</c:v>
                </c:pt>
                <c:pt idx="27">
                  <c:v>91.38</c:v>
                </c:pt>
                <c:pt idx="28">
                  <c:v>90.89</c:v>
                </c:pt>
                <c:pt idx="29">
                  <c:v>90.83</c:v>
                </c:pt>
                <c:pt idx="30">
                  <c:v>89.42</c:v>
                </c:pt>
                <c:pt idx="31">
                  <c:v>89.710000000000022</c:v>
                </c:pt>
                <c:pt idx="32">
                  <c:v>89.210000000000022</c:v>
                </c:pt>
                <c:pt idx="33">
                  <c:v>88.910000000000025</c:v>
                </c:pt>
                <c:pt idx="34">
                  <c:v>88.649999999999991</c:v>
                </c:pt>
                <c:pt idx="35">
                  <c:v>87.8</c:v>
                </c:pt>
                <c:pt idx="36">
                  <c:v>86.54</c:v>
                </c:pt>
                <c:pt idx="37">
                  <c:v>86.440000000000026</c:v>
                </c:pt>
                <c:pt idx="38">
                  <c:v>87.26</c:v>
                </c:pt>
                <c:pt idx="39">
                  <c:v>87.56</c:v>
                </c:pt>
                <c:pt idx="40">
                  <c:v>88.93</c:v>
                </c:pt>
                <c:pt idx="41">
                  <c:v>89.09</c:v>
                </c:pt>
                <c:pt idx="42">
                  <c:v>88.89</c:v>
                </c:pt>
                <c:pt idx="43">
                  <c:v>88.29</c:v>
                </c:pt>
                <c:pt idx="44">
                  <c:v>89.490000000000023</c:v>
                </c:pt>
                <c:pt idx="45">
                  <c:v>88.990000000000023</c:v>
                </c:pt>
                <c:pt idx="46">
                  <c:v>90.14</c:v>
                </c:pt>
                <c:pt idx="47">
                  <c:v>90.09</c:v>
                </c:pt>
                <c:pt idx="48">
                  <c:v>90.59</c:v>
                </c:pt>
                <c:pt idx="49">
                  <c:v>91.09</c:v>
                </c:pt>
                <c:pt idx="50">
                  <c:v>91.66</c:v>
                </c:pt>
                <c:pt idx="51">
                  <c:v>92</c:v>
                </c:pt>
                <c:pt idx="52">
                  <c:v>93.2</c:v>
                </c:pt>
                <c:pt idx="53">
                  <c:v>93.7</c:v>
                </c:pt>
                <c:pt idx="54">
                  <c:v>93.6</c:v>
                </c:pt>
                <c:pt idx="55">
                  <c:v>93.63</c:v>
                </c:pt>
                <c:pt idx="56">
                  <c:v>93.03</c:v>
                </c:pt>
                <c:pt idx="57">
                  <c:v>92.960000000000022</c:v>
                </c:pt>
                <c:pt idx="58">
                  <c:v>93.26</c:v>
                </c:pt>
                <c:pt idx="59">
                  <c:v>92.960000000000022</c:v>
                </c:pt>
                <c:pt idx="60">
                  <c:v>93.740000000000023</c:v>
                </c:pt>
                <c:pt idx="61">
                  <c:v>94.08</c:v>
                </c:pt>
                <c:pt idx="62">
                  <c:v>93.73</c:v>
                </c:pt>
                <c:pt idx="63">
                  <c:v>93</c:v>
                </c:pt>
                <c:pt idx="64">
                  <c:v>93.3</c:v>
                </c:pt>
                <c:pt idx="65">
                  <c:v>92.56</c:v>
                </c:pt>
                <c:pt idx="66">
                  <c:v>92.77</c:v>
                </c:pt>
                <c:pt idx="67">
                  <c:v>93.27</c:v>
                </c:pt>
                <c:pt idx="68">
                  <c:v>94.669999999999987</c:v>
                </c:pt>
                <c:pt idx="69">
                  <c:v>96.26</c:v>
                </c:pt>
                <c:pt idx="70">
                  <c:v>96.54</c:v>
                </c:pt>
                <c:pt idx="71">
                  <c:v>96.57</c:v>
                </c:pt>
                <c:pt idx="72">
                  <c:v>96.61</c:v>
                </c:pt>
                <c:pt idx="73">
                  <c:v>97.47</c:v>
                </c:pt>
                <c:pt idx="74">
                  <c:v>96.09</c:v>
                </c:pt>
                <c:pt idx="75">
                  <c:v>95.98</c:v>
                </c:pt>
                <c:pt idx="76">
                  <c:v>96</c:v>
                </c:pt>
                <c:pt idx="77">
                  <c:v>95.960000000000022</c:v>
                </c:pt>
                <c:pt idx="78">
                  <c:v>95.940000000000026</c:v>
                </c:pt>
                <c:pt idx="79">
                  <c:v>96.169999999999987</c:v>
                </c:pt>
                <c:pt idx="80">
                  <c:v>96.25</c:v>
                </c:pt>
                <c:pt idx="81">
                  <c:v>94.35</c:v>
                </c:pt>
                <c:pt idx="82">
                  <c:v>95.35</c:v>
                </c:pt>
                <c:pt idx="83">
                  <c:v>95.1</c:v>
                </c:pt>
                <c:pt idx="84">
                  <c:v>94.6</c:v>
                </c:pt>
                <c:pt idx="85">
                  <c:v>93.85</c:v>
                </c:pt>
                <c:pt idx="86">
                  <c:v>96.27</c:v>
                </c:pt>
                <c:pt idx="87">
                  <c:v>97.27</c:v>
                </c:pt>
                <c:pt idx="88">
                  <c:v>97.77</c:v>
                </c:pt>
                <c:pt idx="89">
                  <c:v>98.77</c:v>
                </c:pt>
                <c:pt idx="90">
                  <c:v>99.06</c:v>
                </c:pt>
                <c:pt idx="91">
                  <c:v>99.34</c:v>
                </c:pt>
                <c:pt idx="92">
                  <c:v>98.97</c:v>
                </c:pt>
                <c:pt idx="93">
                  <c:v>98.669999999999987</c:v>
                </c:pt>
                <c:pt idx="94">
                  <c:v>98.59</c:v>
                </c:pt>
                <c:pt idx="95">
                  <c:v>98.61999999999999</c:v>
                </c:pt>
                <c:pt idx="96">
                  <c:v>99.28</c:v>
                </c:pt>
                <c:pt idx="97">
                  <c:v>99.28</c:v>
                </c:pt>
                <c:pt idx="98">
                  <c:v>99.76</c:v>
                </c:pt>
                <c:pt idx="99">
                  <c:v>99.85</c:v>
                </c:pt>
                <c:pt idx="100">
                  <c:v>100.4</c:v>
                </c:pt>
                <c:pt idx="101">
                  <c:v>101.99000000000002</c:v>
                </c:pt>
                <c:pt idx="102">
                  <c:v>102.34</c:v>
                </c:pt>
                <c:pt idx="103">
                  <c:v>101.28</c:v>
                </c:pt>
                <c:pt idx="104">
                  <c:v>100.76</c:v>
                </c:pt>
                <c:pt idx="105">
                  <c:v>101.54</c:v>
                </c:pt>
                <c:pt idx="106">
                  <c:v>103.315</c:v>
                </c:pt>
                <c:pt idx="107">
                  <c:v>104.215</c:v>
                </c:pt>
                <c:pt idx="108">
                  <c:v>104.815</c:v>
                </c:pt>
                <c:pt idx="109">
                  <c:v>105.44500000000002</c:v>
                </c:pt>
                <c:pt idx="110">
                  <c:v>105.425</c:v>
                </c:pt>
                <c:pt idx="111">
                  <c:v>103.64</c:v>
                </c:pt>
                <c:pt idx="112">
                  <c:v>104.64</c:v>
                </c:pt>
                <c:pt idx="113">
                  <c:v>105.39</c:v>
                </c:pt>
                <c:pt idx="114">
                  <c:v>106.81</c:v>
                </c:pt>
                <c:pt idx="115">
                  <c:v>106.08</c:v>
                </c:pt>
                <c:pt idx="116">
                  <c:v>106.465</c:v>
                </c:pt>
                <c:pt idx="117">
                  <c:v>107.4400000000001</c:v>
                </c:pt>
                <c:pt idx="118">
                  <c:v>107.63</c:v>
                </c:pt>
                <c:pt idx="119">
                  <c:v>107.63</c:v>
                </c:pt>
                <c:pt idx="120">
                  <c:v>104.06</c:v>
                </c:pt>
                <c:pt idx="121">
                  <c:v>106.4</c:v>
                </c:pt>
                <c:pt idx="122">
                  <c:v>106.14</c:v>
                </c:pt>
                <c:pt idx="123">
                  <c:v>105.74000000000002</c:v>
                </c:pt>
                <c:pt idx="124">
                  <c:v>105.67999999999998</c:v>
                </c:pt>
                <c:pt idx="125">
                  <c:v>105.42</c:v>
                </c:pt>
                <c:pt idx="126">
                  <c:v>105.4400000000001</c:v>
                </c:pt>
                <c:pt idx="127">
                  <c:v>105.05</c:v>
                </c:pt>
                <c:pt idx="128">
                  <c:v>104.75</c:v>
                </c:pt>
                <c:pt idx="129">
                  <c:v>104.9400000000001</c:v>
                </c:pt>
                <c:pt idx="130">
                  <c:v>106.96000000000002</c:v>
                </c:pt>
                <c:pt idx="131">
                  <c:v>105.395</c:v>
                </c:pt>
                <c:pt idx="132">
                  <c:v>105.435</c:v>
                </c:pt>
                <c:pt idx="133">
                  <c:v>104.905</c:v>
                </c:pt>
                <c:pt idx="134">
                  <c:v>105.17499999999998</c:v>
                </c:pt>
                <c:pt idx="135">
                  <c:v>104.9</c:v>
                </c:pt>
                <c:pt idx="136">
                  <c:v>105.69</c:v>
                </c:pt>
                <c:pt idx="137">
                  <c:v>105.56</c:v>
                </c:pt>
                <c:pt idx="138">
                  <c:v>104.99000000000002</c:v>
                </c:pt>
                <c:pt idx="139">
                  <c:v>105.04</c:v>
                </c:pt>
                <c:pt idx="140">
                  <c:v>105.34</c:v>
                </c:pt>
                <c:pt idx="141">
                  <c:v>104.79</c:v>
                </c:pt>
                <c:pt idx="142">
                  <c:v>102.2</c:v>
                </c:pt>
                <c:pt idx="143">
                  <c:v>101.58</c:v>
                </c:pt>
                <c:pt idx="144">
                  <c:v>100.92</c:v>
                </c:pt>
                <c:pt idx="145">
                  <c:v>100.6</c:v>
                </c:pt>
                <c:pt idx="146">
                  <c:v>100.98</c:v>
                </c:pt>
                <c:pt idx="147">
                  <c:v>100.83</c:v>
                </c:pt>
                <c:pt idx="148">
                  <c:v>100.25</c:v>
                </c:pt>
                <c:pt idx="149">
                  <c:v>99.745000000000005</c:v>
                </c:pt>
                <c:pt idx="150">
                  <c:v>99.649999999999991</c:v>
                </c:pt>
                <c:pt idx="151">
                  <c:v>99.3</c:v>
                </c:pt>
                <c:pt idx="152">
                  <c:v>98.76</c:v>
                </c:pt>
                <c:pt idx="153">
                  <c:v>98.649999999999991</c:v>
                </c:pt>
                <c:pt idx="154">
                  <c:v>97.495000000000005</c:v>
                </c:pt>
                <c:pt idx="155">
                  <c:v>96.215999999999994</c:v>
                </c:pt>
                <c:pt idx="156">
                  <c:v>95.915999999999997</c:v>
                </c:pt>
                <c:pt idx="157">
                  <c:v>95.54</c:v>
                </c:pt>
                <c:pt idx="158">
                  <c:v>94.28</c:v>
                </c:pt>
                <c:pt idx="159">
                  <c:v>93.695999999999998</c:v>
                </c:pt>
                <c:pt idx="160">
                  <c:v>93.396000000000001</c:v>
                </c:pt>
                <c:pt idx="161">
                  <c:v>93.225999999999999</c:v>
                </c:pt>
                <c:pt idx="162">
                  <c:v>92.525999999999982</c:v>
                </c:pt>
                <c:pt idx="163">
                  <c:v>93.14</c:v>
                </c:pt>
                <c:pt idx="164">
                  <c:v>93.05</c:v>
                </c:pt>
                <c:pt idx="165">
                  <c:v>92.75</c:v>
                </c:pt>
                <c:pt idx="166">
                  <c:v>92.52</c:v>
                </c:pt>
                <c:pt idx="167">
                  <c:v>92.51</c:v>
                </c:pt>
                <c:pt idx="168">
                  <c:v>92.84</c:v>
                </c:pt>
                <c:pt idx="169">
                  <c:v>93.78</c:v>
                </c:pt>
                <c:pt idx="170">
                  <c:v>93.76</c:v>
                </c:pt>
                <c:pt idx="171">
                  <c:v>90.960000000000022</c:v>
                </c:pt>
                <c:pt idx="172">
                  <c:v>90.960000000000022</c:v>
                </c:pt>
                <c:pt idx="173">
                  <c:v>92.69</c:v>
                </c:pt>
                <c:pt idx="174">
                  <c:v>91.38</c:v>
                </c:pt>
                <c:pt idx="175">
                  <c:v>91.25</c:v>
                </c:pt>
                <c:pt idx="176">
                  <c:v>90.57</c:v>
                </c:pt>
                <c:pt idx="177">
                  <c:v>87.034999999999997</c:v>
                </c:pt>
                <c:pt idx="178">
                  <c:v>87.295000000000002</c:v>
                </c:pt>
                <c:pt idx="179">
                  <c:v>87.304999999999993</c:v>
                </c:pt>
                <c:pt idx="180">
                  <c:v>87.405000000000001</c:v>
                </c:pt>
                <c:pt idx="181">
                  <c:v>87.85499999999999</c:v>
                </c:pt>
                <c:pt idx="182">
                  <c:v>88.47</c:v>
                </c:pt>
                <c:pt idx="183">
                  <c:v>87.884</c:v>
                </c:pt>
                <c:pt idx="184">
                  <c:v>87.584000000000003</c:v>
                </c:pt>
                <c:pt idx="185">
                  <c:v>87.460000000000022</c:v>
                </c:pt>
                <c:pt idx="186">
                  <c:v>87.210000000000022</c:v>
                </c:pt>
                <c:pt idx="187">
                  <c:v>91.28</c:v>
                </c:pt>
                <c:pt idx="188">
                  <c:v>90.7</c:v>
                </c:pt>
                <c:pt idx="189">
                  <c:v>90.679999999999978</c:v>
                </c:pt>
                <c:pt idx="190">
                  <c:v>90.33</c:v>
                </c:pt>
                <c:pt idx="191">
                  <c:v>89.34</c:v>
                </c:pt>
                <c:pt idx="192">
                  <c:v>89.9</c:v>
                </c:pt>
                <c:pt idx="193">
                  <c:v>90.3</c:v>
                </c:pt>
                <c:pt idx="194">
                  <c:v>90.43</c:v>
                </c:pt>
                <c:pt idx="195">
                  <c:v>90.43</c:v>
                </c:pt>
                <c:pt idx="196">
                  <c:v>89.92</c:v>
                </c:pt>
                <c:pt idx="197">
                  <c:v>89.72</c:v>
                </c:pt>
                <c:pt idx="198">
                  <c:v>89.61999999999999</c:v>
                </c:pt>
                <c:pt idx="199">
                  <c:v>91</c:v>
                </c:pt>
                <c:pt idx="200">
                  <c:v>89.679999999999978</c:v>
                </c:pt>
                <c:pt idx="201">
                  <c:v>86.81</c:v>
                </c:pt>
                <c:pt idx="202">
                  <c:v>85.940000000000026</c:v>
                </c:pt>
                <c:pt idx="203">
                  <c:v>85.56</c:v>
                </c:pt>
                <c:pt idx="204">
                  <c:v>85.06</c:v>
                </c:pt>
                <c:pt idx="205">
                  <c:v>84.61999999999999</c:v>
                </c:pt>
                <c:pt idx="206">
                  <c:v>82</c:v>
                </c:pt>
                <c:pt idx="207">
                  <c:v>82</c:v>
                </c:pt>
                <c:pt idx="208">
                  <c:v>83.22</c:v>
                </c:pt>
                <c:pt idx="209">
                  <c:v>83.27</c:v>
                </c:pt>
                <c:pt idx="210">
                  <c:v>83.27</c:v>
                </c:pt>
                <c:pt idx="211">
                  <c:v>85.08</c:v>
                </c:pt>
                <c:pt idx="212">
                  <c:v>84.735000000000014</c:v>
                </c:pt>
                <c:pt idx="213">
                  <c:v>85.034999999999997</c:v>
                </c:pt>
                <c:pt idx="214">
                  <c:v>85.235000000000014</c:v>
                </c:pt>
                <c:pt idx="215">
                  <c:v>85.435000000000002</c:v>
                </c:pt>
                <c:pt idx="216">
                  <c:v>86.38</c:v>
                </c:pt>
                <c:pt idx="217">
                  <c:v>86.76</c:v>
                </c:pt>
                <c:pt idx="218">
                  <c:v>86.61</c:v>
                </c:pt>
                <c:pt idx="219">
                  <c:v>86.5</c:v>
                </c:pt>
                <c:pt idx="220">
                  <c:v>90.56</c:v>
                </c:pt>
                <c:pt idx="221">
                  <c:v>91.11</c:v>
                </c:pt>
                <c:pt idx="222">
                  <c:v>90.98</c:v>
                </c:pt>
                <c:pt idx="223">
                  <c:v>91.179999999999978</c:v>
                </c:pt>
                <c:pt idx="224">
                  <c:v>89.72</c:v>
                </c:pt>
                <c:pt idx="225">
                  <c:v>92.93</c:v>
                </c:pt>
                <c:pt idx="226">
                  <c:v>94.06</c:v>
                </c:pt>
                <c:pt idx="227">
                  <c:v>93.86</c:v>
                </c:pt>
                <c:pt idx="228">
                  <c:v>94.06</c:v>
                </c:pt>
                <c:pt idx="229">
                  <c:v>94.36</c:v>
                </c:pt>
                <c:pt idx="230">
                  <c:v>93.960000000000022</c:v>
                </c:pt>
                <c:pt idx="231">
                  <c:v>94.42</c:v>
                </c:pt>
                <c:pt idx="232">
                  <c:v>94.679999999999978</c:v>
                </c:pt>
                <c:pt idx="233">
                  <c:v>94.78</c:v>
                </c:pt>
                <c:pt idx="234">
                  <c:v>95.63</c:v>
                </c:pt>
                <c:pt idx="235">
                  <c:v>95.83</c:v>
                </c:pt>
                <c:pt idx="236">
                  <c:v>98.394999999999996</c:v>
                </c:pt>
                <c:pt idx="237">
                  <c:v>98.415000000000006</c:v>
                </c:pt>
                <c:pt idx="238">
                  <c:v>98.614999999999995</c:v>
                </c:pt>
                <c:pt idx="239">
                  <c:v>99.654999999999987</c:v>
                </c:pt>
                <c:pt idx="240">
                  <c:v>100.52500000000001</c:v>
                </c:pt>
                <c:pt idx="241">
                  <c:v>100.23</c:v>
                </c:pt>
                <c:pt idx="242">
                  <c:v>100.21000000000002</c:v>
                </c:pt>
                <c:pt idx="243">
                  <c:v>100.14999999999999</c:v>
                </c:pt>
                <c:pt idx="244">
                  <c:v>100.53</c:v>
                </c:pt>
                <c:pt idx="245">
                  <c:v>101.31</c:v>
                </c:pt>
                <c:pt idx="246">
                  <c:v>103.43</c:v>
                </c:pt>
                <c:pt idx="247">
                  <c:v>103.73</c:v>
                </c:pt>
                <c:pt idx="248">
                  <c:v>103.75</c:v>
                </c:pt>
                <c:pt idx="249">
                  <c:v>104.04</c:v>
                </c:pt>
                <c:pt idx="250">
                  <c:v>108.01400000000002</c:v>
                </c:pt>
                <c:pt idx="251">
                  <c:v>108.0440000000001</c:v>
                </c:pt>
                <c:pt idx="252">
                  <c:v>108.45399999999999</c:v>
                </c:pt>
                <c:pt idx="253">
                  <c:v>108.554</c:v>
                </c:pt>
                <c:pt idx="254">
                  <c:v>109.29</c:v>
                </c:pt>
                <c:pt idx="255">
                  <c:v>110.24000000000002</c:v>
                </c:pt>
                <c:pt idx="256">
                  <c:v>110.54</c:v>
                </c:pt>
                <c:pt idx="257">
                  <c:v>110.74000000000002</c:v>
                </c:pt>
                <c:pt idx="258">
                  <c:v>110.9400000000001</c:v>
                </c:pt>
                <c:pt idx="259">
                  <c:v>117.45</c:v>
                </c:pt>
                <c:pt idx="260">
                  <c:v>117.6</c:v>
                </c:pt>
                <c:pt idx="261">
                  <c:v>117.8</c:v>
                </c:pt>
                <c:pt idx="262">
                  <c:v>118</c:v>
                </c:pt>
                <c:pt idx="263">
                  <c:v>118.2</c:v>
                </c:pt>
                <c:pt idx="264">
                  <c:v>118.4100000000001</c:v>
                </c:pt>
                <c:pt idx="265">
                  <c:v>118.06</c:v>
                </c:pt>
                <c:pt idx="266">
                  <c:v>118.26</c:v>
                </c:pt>
                <c:pt idx="267">
                  <c:v>118.43</c:v>
                </c:pt>
                <c:pt idx="268">
                  <c:v>118.58</c:v>
                </c:pt>
                <c:pt idx="269">
                  <c:v>115.47</c:v>
                </c:pt>
                <c:pt idx="270">
                  <c:v>115.32</c:v>
                </c:pt>
                <c:pt idx="271">
                  <c:v>115.19</c:v>
                </c:pt>
                <c:pt idx="272">
                  <c:v>115.04</c:v>
                </c:pt>
                <c:pt idx="273">
                  <c:v>116.34</c:v>
                </c:pt>
                <c:pt idx="274">
                  <c:v>116.14999999999999</c:v>
                </c:pt>
                <c:pt idx="275">
                  <c:v>116.3</c:v>
                </c:pt>
                <c:pt idx="276">
                  <c:v>116.43</c:v>
                </c:pt>
                <c:pt idx="277">
                  <c:v>116.25</c:v>
                </c:pt>
                <c:pt idx="278">
                  <c:v>118.66</c:v>
                </c:pt>
                <c:pt idx="279">
                  <c:v>118.1</c:v>
                </c:pt>
                <c:pt idx="280">
                  <c:v>117.7470000000001</c:v>
                </c:pt>
                <c:pt idx="281">
                  <c:v>117.56</c:v>
                </c:pt>
                <c:pt idx="282">
                  <c:v>117.4</c:v>
                </c:pt>
                <c:pt idx="283">
                  <c:v>116.92</c:v>
                </c:pt>
                <c:pt idx="284">
                  <c:v>116.48</c:v>
                </c:pt>
                <c:pt idx="285">
                  <c:v>116.98</c:v>
                </c:pt>
                <c:pt idx="286">
                  <c:v>117.17999999999998</c:v>
                </c:pt>
                <c:pt idx="287">
                  <c:v>117.38</c:v>
                </c:pt>
                <c:pt idx="288">
                  <c:v>117.05</c:v>
                </c:pt>
                <c:pt idx="289">
                  <c:v>116.9100000000001</c:v>
                </c:pt>
                <c:pt idx="290">
                  <c:v>116.72</c:v>
                </c:pt>
                <c:pt idx="291">
                  <c:v>116.42</c:v>
                </c:pt>
                <c:pt idx="292">
                  <c:v>116.23</c:v>
                </c:pt>
                <c:pt idx="293">
                  <c:v>116.83</c:v>
                </c:pt>
                <c:pt idx="294">
                  <c:v>117.56</c:v>
                </c:pt>
                <c:pt idx="295">
                  <c:v>117.69</c:v>
                </c:pt>
                <c:pt idx="296">
                  <c:v>117.83</c:v>
                </c:pt>
                <c:pt idx="297">
                  <c:v>117.69</c:v>
                </c:pt>
                <c:pt idx="298">
                  <c:v>117.49000000000002</c:v>
                </c:pt>
                <c:pt idx="299">
                  <c:v>115.16999999999999</c:v>
                </c:pt>
                <c:pt idx="300">
                  <c:v>115.31</c:v>
                </c:pt>
                <c:pt idx="301">
                  <c:v>115.11</c:v>
                </c:pt>
                <c:pt idx="302">
                  <c:v>113.11</c:v>
                </c:pt>
                <c:pt idx="303">
                  <c:v>112.71000000000002</c:v>
                </c:pt>
                <c:pt idx="304">
                  <c:v>114.78</c:v>
                </c:pt>
                <c:pt idx="305">
                  <c:v>114.93</c:v>
                </c:pt>
                <c:pt idx="306">
                  <c:v>114.78</c:v>
                </c:pt>
                <c:pt idx="307">
                  <c:v>114.9</c:v>
                </c:pt>
                <c:pt idx="308">
                  <c:v>114.48</c:v>
                </c:pt>
                <c:pt idx="309">
                  <c:v>117.045</c:v>
                </c:pt>
                <c:pt idx="310">
                  <c:v>117.705</c:v>
                </c:pt>
                <c:pt idx="311">
                  <c:v>119.13500000000001</c:v>
                </c:pt>
                <c:pt idx="312">
                  <c:v>119.435</c:v>
                </c:pt>
                <c:pt idx="313">
                  <c:v>121.35</c:v>
                </c:pt>
                <c:pt idx="314">
                  <c:v>124.89</c:v>
                </c:pt>
                <c:pt idx="315">
                  <c:v>124.36999999999999</c:v>
                </c:pt>
                <c:pt idx="316">
                  <c:v>124.24000000000002</c:v>
                </c:pt>
                <c:pt idx="317">
                  <c:v>124.39</c:v>
                </c:pt>
                <c:pt idx="318">
                  <c:v>124.55</c:v>
                </c:pt>
                <c:pt idx="319">
                  <c:v>122.33</c:v>
                </c:pt>
                <c:pt idx="320">
                  <c:v>122.92</c:v>
                </c:pt>
                <c:pt idx="321">
                  <c:v>124.22</c:v>
                </c:pt>
                <c:pt idx="322">
                  <c:v>124.36999999999999</c:v>
                </c:pt>
                <c:pt idx="323">
                  <c:v>125.63</c:v>
                </c:pt>
                <c:pt idx="324">
                  <c:v>125.81</c:v>
                </c:pt>
                <c:pt idx="325">
                  <c:v>130.33000000000001</c:v>
                </c:pt>
                <c:pt idx="326">
                  <c:v>129.93</c:v>
                </c:pt>
                <c:pt idx="327">
                  <c:v>127.93</c:v>
                </c:pt>
                <c:pt idx="328">
                  <c:v>127.61999999999999</c:v>
                </c:pt>
                <c:pt idx="329">
                  <c:v>128.47</c:v>
                </c:pt>
                <c:pt idx="330">
                  <c:v>132.94999999999999</c:v>
                </c:pt>
                <c:pt idx="331">
                  <c:v>132.55000000000001</c:v>
                </c:pt>
                <c:pt idx="332">
                  <c:v>132.33000000000001</c:v>
                </c:pt>
                <c:pt idx="333">
                  <c:v>132</c:v>
                </c:pt>
                <c:pt idx="334">
                  <c:v>135.05000000000001</c:v>
                </c:pt>
                <c:pt idx="335">
                  <c:v>138.89000000000001</c:v>
                </c:pt>
                <c:pt idx="336">
                  <c:v>139.04</c:v>
                </c:pt>
                <c:pt idx="337">
                  <c:v>140.06</c:v>
                </c:pt>
                <c:pt idx="338">
                  <c:v>139.82000000000019</c:v>
                </c:pt>
                <c:pt idx="339">
                  <c:v>138.345</c:v>
                </c:pt>
                <c:pt idx="340">
                  <c:v>136.74499999999998</c:v>
                </c:pt>
                <c:pt idx="341">
                  <c:v>136.97499999999999</c:v>
                </c:pt>
                <c:pt idx="342">
                  <c:v>137.13499999999999</c:v>
                </c:pt>
                <c:pt idx="343">
                  <c:v>136.1</c:v>
                </c:pt>
                <c:pt idx="344">
                  <c:v>141.32000000000019</c:v>
                </c:pt>
                <c:pt idx="345">
                  <c:v>139.667</c:v>
                </c:pt>
                <c:pt idx="346">
                  <c:v>140.137</c:v>
                </c:pt>
                <c:pt idx="347">
                  <c:v>139.08000000000001</c:v>
                </c:pt>
                <c:pt idx="348">
                  <c:v>138.72999999999999</c:v>
                </c:pt>
                <c:pt idx="349">
                  <c:v>137.22999999999999</c:v>
                </c:pt>
                <c:pt idx="350">
                  <c:v>142.49</c:v>
                </c:pt>
                <c:pt idx="351">
                  <c:v>142.89000000000001</c:v>
                </c:pt>
                <c:pt idx="352">
                  <c:v>141.94</c:v>
                </c:pt>
                <c:pt idx="353">
                  <c:v>142.23999999999998</c:v>
                </c:pt>
                <c:pt idx="354">
                  <c:v>142.49</c:v>
                </c:pt>
                <c:pt idx="355">
                  <c:v>144.26</c:v>
                </c:pt>
                <c:pt idx="356">
                  <c:v>145.36000000000001</c:v>
                </c:pt>
                <c:pt idx="357">
                  <c:v>144.69999999999999</c:v>
                </c:pt>
                <c:pt idx="358">
                  <c:v>143.22999999999999</c:v>
                </c:pt>
                <c:pt idx="359">
                  <c:v>142.97999999999999</c:v>
                </c:pt>
                <c:pt idx="360">
                  <c:v>144.81</c:v>
                </c:pt>
                <c:pt idx="361">
                  <c:v>145.36000000000001</c:v>
                </c:pt>
                <c:pt idx="362">
                  <c:v>143.9</c:v>
                </c:pt>
                <c:pt idx="363">
                  <c:v>143.58000000000001</c:v>
                </c:pt>
                <c:pt idx="364">
                  <c:v>142.58000000000001</c:v>
                </c:pt>
                <c:pt idx="365">
                  <c:v>142.82000000000019</c:v>
                </c:pt>
                <c:pt idx="366">
                  <c:v>142.28</c:v>
                </c:pt>
                <c:pt idx="367">
                  <c:v>139.97</c:v>
                </c:pt>
                <c:pt idx="368">
                  <c:v>138.32000000000019</c:v>
                </c:pt>
                <c:pt idx="369">
                  <c:v>136.25</c:v>
                </c:pt>
                <c:pt idx="370">
                  <c:v>131.05500000000001</c:v>
                </c:pt>
                <c:pt idx="371">
                  <c:v>130.22499999999999</c:v>
                </c:pt>
                <c:pt idx="372">
                  <c:v>129.38500000000019</c:v>
                </c:pt>
                <c:pt idx="373">
                  <c:v>129.03</c:v>
                </c:pt>
                <c:pt idx="374">
                  <c:v>129.26</c:v>
                </c:pt>
                <c:pt idx="375">
                  <c:v>130</c:v>
                </c:pt>
                <c:pt idx="376">
                  <c:v>129.26</c:v>
                </c:pt>
                <c:pt idx="377">
                  <c:v>128.82000000000019</c:v>
                </c:pt>
                <c:pt idx="378">
                  <c:v>128.51</c:v>
                </c:pt>
                <c:pt idx="379">
                  <c:v>128.10999999999999</c:v>
                </c:pt>
                <c:pt idx="380">
                  <c:v>123.48</c:v>
                </c:pt>
                <c:pt idx="381">
                  <c:v>123.17999999999998</c:v>
                </c:pt>
                <c:pt idx="382">
                  <c:v>122.46000000000002</c:v>
                </c:pt>
                <c:pt idx="383">
                  <c:v>122.05</c:v>
                </c:pt>
                <c:pt idx="384">
                  <c:v>120.73</c:v>
                </c:pt>
                <c:pt idx="385">
                  <c:v>120.43</c:v>
                </c:pt>
                <c:pt idx="386">
                  <c:v>120.77</c:v>
                </c:pt>
                <c:pt idx="387">
                  <c:v>119.61999999999999</c:v>
                </c:pt>
                <c:pt idx="388">
                  <c:v>117.193</c:v>
                </c:pt>
                <c:pt idx="389">
                  <c:v>115.693</c:v>
                </c:pt>
                <c:pt idx="390">
                  <c:v>115.973</c:v>
                </c:pt>
                <c:pt idx="391">
                  <c:v>114.488</c:v>
                </c:pt>
                <c:pt idx="392">
                  <c:v>116.648</c:v>
                </c:pt>
                <c:pt idx="393">
                  <c:v>109.498</c:v>
                </c:pt>
                <c:pt idx="394">
                  <c:v>108.458</c:v>
                </c:pt>
                <c:pt idx="395">
                  <c:v>107.72</c:v>
                </c:pt>
                <c:pt idx="396">
                  <c:v>106.98</c:v>
                </c:pt>
                <c:pt idx="397">
                  <c:v>106.55</c:v>
                </c:pt>
                <c:pt idx="398">
                  <c:v>108.488</c:v>
                </c:pt>
                <c:pt idx="399">
                  <c:v>108.256</c:v>
                </c:pt>
                <c:pt idx="400">
                  <c:v>107.86799999999999</c:v>
                </c:pt>
                <c:pt idx="401">
                  <c:v>107.41800000000002</c:v>
                </c:pt>
                <c:pt idx="402">
                  <c:v>107.151</c:v>
                </c:pt>
                <c:pt idx="403">
                  <c:v>103.9100000000001</c:v>
                </c:pt>
                <c:pt idx="404">
                  <c:v>103.4100000000001</c:v>
                </c:pt>
                <c:pt idx="405">
                  <c:v>102.9100000000001</c:v>
                </c:pt>
                <c:pt idx="406">
                  <c:v>102.73</c:v>
                </c:pt>
                <c:pt idx="407">
                  <c:v>102.58</c:v>
                </c:pt>
                <c:pt idx="408">
                  <c:v>104.723</c:v>
                </c:pt>
                <c:pt idx="409">
                  <c:v>103.2</c:v>
                </c:pt>
                <c:pt idx="410">
                  <c:v>103</c:v>
                </c:pt>
                <c:pt idx="411">
                  <c:v>102.3</c:v>
                </c:pt>
                <c:pt idx="412">
                  <c:v>101.6</c:v>
                </c:pt>
                <c:pt idx="413">
                  <c:v>100.05</c:v>
                </c:pt>
                <c:pt idx="414">
                  <c:v>98.410000000000025</c:v>
                </c:pt>
                <c:pt idx="415">
                  <c:v>98.75</c:v>
                </c:pt>
                <c:pt idx="416">
                  <c:v>98.89</c:v>
                </c:pt>
                <c:pt idx="417">
                  <c:v>98.35</c:v>
                </c:pt>
                <c:pt idx="418">
                  <c:v>99.169999999999987</c:v>
                </c:pt>
                <c:pt idx="419">
                  <c:v>102.49000000000002</c:v>
                </c:pt>
                <c:pt idx="420">
                  <c:v>102.17999999999998</c:v>
                </c:pt>
                <c:pt idx="421">
                  <c:v>101.71000000000002</c:v>
                </c:pt>
                <c:pt idx="422">
                  <c:v>101.34</c:v>
                </c:pt>
                <c:pt idx="423">
                  <c:v>102.06</c:v>
                </c:pt>
                <c:pt idx="424">
                  <c:v>103.24000000000002</c:v>
                </c:pt>
                <c:pt idx="425">
                  <c:v>103.03</c:v>
                </c:pt>
                <c:pt idx="426">
                  <c:v>102.88</c:v>
                </c:pt>
                <c:pt idx="427">
                  <c:v>102.53</c:v>
                </c:pt>
                <c:pt idx="428">
                  <c:v>101.13</c:v>
                </c:pt>
                <c:pt idx="429">
                  <c:v>102.92</c:v>
                </c:pt>
                <c:pt idx="430">
                  <c:v>103.32</c:v>
                </c:pt>
                <c:pt idx="431">
                  <c:v>102.77</c:v>
                </c:pt>
                <c:pt idx="432">
                  <c:v>101.99000000000002</c:v>
                </c:pt>
                <c:pt idx="433">
                  <c:v>101.86</c:v>
                </c:pt>
                <c:pt idx="434">
                  <c:v>104.565</c:v>
                </c:pt>
                <c:pt idx="435">
                  <c:v>104.78</c:v>
                </c:pt>
                <c:pt idx="436">
                  <c:v>104.1</c:v>
                </c:pt>
                <c:pt idx="437">
                  <c:v>103.64999999999999</c:v>
                </c:pt>
                <c:pt idx="438">
                  <c:v>105.7</c:v>
                </c:pt>
                <c:pt idx="439">
                  <c:v>105.23699999999999</c:v>
                </c:pt>
                <c:pt idx="440">
                  <c:v>105.807</c:v>
                </c:pt>
                <c:pt idx="441">
                  <c:v>104.057</c:v>
                </c:pt>
                <c:pt idx="442">
                  <c:v>102.64999999999999</c:v>
                </c:pt>
                <c:pt idx="443">
                  <c:v>101.71000000000002</c:v>
                </c:pt>
                <c:pt idx="444">
                  <c:v>101.3</c:v>
                </c:pt>
                <c:pt idx="445">
                  <c:v>100.97</c:v>
                </c:pt>
                <c:pt idx="446">
                  <c:v>102.86</c:v>
                </c:pt>
                <c:pt idx="447">
                  <c:v>106.16999999999999</c:v>
                </c:pt>
                <c:pt idx="448">
                  <c:v>105.86999999999999</c:v>
                </c:pt>
                <c:pt idx="449">
                  <c:v>105.2</c:v>
                </c:pt>
                <c:pt idx="450">
                  <c:v>104.95</c:v>
                </c:pt>
                <c:pt idx="451">
                  <c:v>104.11</c:v>
                </c:pt>
                <c:pt idx="452">
                  <c:v>102.24000000000002</c:v>
                </c:pt>
                <c:pt idx="453">
                  <c:v>100.39</c:v>
                </c:pt>
                <c:pt idx="454">
                  <c:v>99.784999999999997</c:v>
                </c:pt>
                <c:pt idx="455">
                  <c:v>99.534999999999997</c:v>
                </c:pt>
                <c:pt idx="456">
                  <c:v>98.36999999999999</c:v>
                </c:pt>
                <c:pt idx="457">
                  <c:v>98.29</c:v>
                </c:pt>
                <c:pt idx="458">
                  <c:v>98.09</c:v>
                </c:pt>
                <c:pt idx="459">
                  <c:v>97.89</c:v>
                </c:pt>
                <c:pt idx="460">
                  <c:v>93.78</c:v>
                </c:pt>
                <c:pt idx="461">
                  <c:v>93.38</c:v>
                </c:pt>
                <c:pt idx="462">
                  <c:v>93.2</c:v>
                </c:pt>
                <c:pt idx="463">
                  <c:v>93.01</c:v>
                </c:pt>
                <c:pt idx="464">
                  <c:v>93.169999999999987</c:v>
                </c:pt>
                <c:pt idx="465">
                  <c:v>92.93</c:v>
                </c:pt>
                <c:pt idx="466">
                  <c:v>93.4</c:v>
                </c:pt>
                <c:pt idx="467">
                  <c:v>93.2</c:v>
                </c:pt>
                <c:pt idx="468">
                  <c:v>93.3</c:v>
                </c:pt>
                <c:pt idx="469">
                  <c:v>92.92</c:v>
                </c:pt>
                <c:pt idx="470">
                  <c:v>95.3</c:v>
                </c:pt>
                <c:pt idx="471">
                  <c:v>95.169999999999987</c:v>
                </c:pt>
                <c:pt idx="472">
                  <c:v>95.02</c:v>
                </c:pt>
                <c:pt idx="473">
                  <c:v>94.83</c:v>
                </c:pt>
                <c:pt idx="474">
                  <c:v>95.58</c:v>
                </c:pt>
                <c:pt idx="475">
                  <c:v>98.61999999999999</c:v>
                </c:pt>
                <c:pt idx="476">
                  <c:v>97.75</c:v>
                </c:pt>
                <c:pt idx="477">
                  <c:v>97.57</c:v>
                </c:pt>
                <c:pt idx="478">
                  <c:v>97.29</c:v>
                </c:pt>
                <c:pt idx="479">
                  <c:v>96.990000000000023</c:v>
                </c:pt>
                <c:pt idx="480">
                  <c:v>95.83</c:v>
                </c:pt>
                <c:pt idx="481">
                  <c:v>95.93</c:v>
                </c:pt>
                <c:pt idx="482">
                  <c:v>96.02</c:v>
                </c:pt>
                <c:pt idx="483">
                  <c:v>94.61999999999999</c:v>
                </c:pt>
                <c:pt idx="484">
                  <c:v>94.169999999999987</c:v>
                </c:pt>
                <c:pt idx="485">
                  <c:v>94.669999999999987</c:v>
                </c:pt>
                <c:pt idx="486">
                  <c:v>94.307999999999993</c:v>
                </c:pt>
                <c:pt idx="487">
                  <c:v>96.89</c:v>
                </c:pt>
                <c:pt idx="488">
                  <c:v>96.79</c:v>
                </c:pt>
                <c:pt idx="489">
                  <c:v>96.84</c:v>
                </c:pt>
                <c:pt idx="490">
                  <c:v>96.9</c:v>
                </c:pt>
                <c:pt idx="491">
                  <c:v>97.61999999999999</c:v>
                </c:pt>
                <c:pt idx="492">
                  <c:v>100.98</c:v>
                </c:pt>
                <c:pt idx="493">
                  <c:v>100.21000000000002</c:v>
                </c:pt>
                <c:pt idx="494">
                  <c:v>100.11</c:v>
                </c:pt>
                <c:pt idx="495">
                  <c:v>100</c:v>
                </c:pt>
                <c:pt idx="496">
                  <c:v>99.19</c:v>
                </c:pt>
                <c:pt idx="497">
                  <c:v>98.95</c:v>
                </c:pt>
                <c:pt idx="498">
                  <c:v>97.960000000000022</c:v>
                </c:pt>
                <c:pt idx="499">
                  <c:v>97.78</c:v>
                </c:pt>
                <c:pt idx="500">
                  <c:v>97.73</c:v>
                </c:pt>
                <c:pt idx="501">
                  <c:v>98.66</c:v>
                </c:pt>
                <c:pt idx="502">
                  <c:v>99.63</c:v>
                </c:pt>
                <c:pt idx="503">
                  <c:v>98.92</c:v>
                </c:pt>
                <c:pt idx="504">
                  <c:v>98.42</c:v>
                </c:pt>
                <c:pt idx="505">
                  <c:v>98.27</c:v>
                </c:pt>
                <c:pt idx="506">
                  <c:v>98.01</c:v>
                </c:pt>
                <c:pt idx="507">
                  <c:v>96.48</c:v>
                </c:pt>
                <c:pt idx="508">
                  <c:v>96.38</c:v>
                </c:pt>
                <c:pt idx="509">
                  <c:v>96.26</c:v>
                </c:pt>
                <c:pt idx="510">
                  <c:v>96.36</c:v>
                </c:pt>
                <c:pt idx="511">
                  <c:v>97.76</c:v>
                </c:pt>
                <c:pt idx="512">
                  <c:v>99.31</c:v>
                </c:pt>
                <c:pt idx="513">
                  <c:v>100.45</c:v>
                </c:pt>
                <c:pt idx="514">
                  <c:v>100.64999999999999</c:v>
                </c:pt>
                <c:pt idx="515">
                  <c:v>100.75</c:v>
                </c:pt>
                <c:pt idx="516">
                  <c:v>100.26</c:v>
                </c:pt>
                <c:pt idx="517">
                  <c:v>102.72</c:v>
                </c:pt>
                <c:pt idx="518">
                  <c:v>104.5</c:v>
                </c:pt>
                <c:pt idx="519">
                  <c:v>104.42</c:v>
                </c:pt>
                <c:pt idx="520">
                  <c:v>104.31</c:v>
                </c:pt>
                <c:pt idx="521">
                  <c:v>104.85</c:v>
                </c:pt>
                <c:pt idx="522">
                  <c:v>104.66</c:v>
                </c:pt>
                <c:pt idx="523">
                  <c:v>104.46000000000002</c:v>
                </c:pt>
                <c:pt idx="524">
                  <c:v>104.36</c:v>
                </c:pt>
                <c:pt idx="525">
                  <c:v>104.4400000000001</c:v>
                </c:pt>
                <c:pt idx="526">
                  <c:v>105.39</c:v>
                </c:pt>
                <c:pt idx="527">
                  <c:v>104.48</c:v>
                </c:pt>
                <c:pt idx="528">
                  <c:v>103.83</c:v>
                </c:pt>
                <c:pt idx="529">
                  <c:v>102.73</c:v>
                </c:pt>
                <c:pt idx="530">
                  <c:v>102.45</c:v>
                </c:pt>
                <c:pt idx="531">
                  <c:v>102.58</c:v>
                </c:pt>
                <c:pt idx="532">
                  <c:v>103.9</c:v>
                </c:pt>
                <c:pt idx="533">
                  <c:v>104.74000000000002</c:v>
                </c:pt>
                <c:pt idx="534">
                  <c:v>106.11</c:v>
                </c:pt>
                <c:pt idx="535">
                  <c:v>105.88</c:v>
                </c:pt>
                <c:pt idx="536">
                  <c:v>105.47</c:v>
                </c:pt>
                <c:pt idx="537">
                  <c:v>105.08</c:v>
                </c:pt>
                <c:pt idx="538">
                  <c:v>105.76</c:v>
                </c:pt>
                <c:pt idx="539">
                  <c:v>105.46000000000002</c:v>
                </c:pt>
                <c:pt idx="540">
                  <c:v>105.36</c:v>
                </c:pt>
                <c:pt idx="541">
                  <c:v>102.53</c:v>
                </c:pt>
                <c:pt idx="542">
                  <c:v>102.26</c:v>
                </c:pt>
                <c:pt idx="543">
                  <c:v>101.81</c:v>
                </c:pt>
                <c:pt idx="544">
                  <c:v>101.46000000000002</c:v>
                </c:pt>
                <c:pt idx="545">
                  <c:v>101.29</c:v>
                </c:pt>
                <c:pt idx="546">
                  <c:v>99.88</c:v>
                </c:pt>
                <c:pt idx="547">
                  <c:v>98.11999999999999</c:v>
                </c:pt>
                <c:pt idx="548">
                  <c:v>97.169999999999987</c:v>
                </c:pt>
                <c:pt idx="549">
                  <c:v>97.240000000000023</c:v>
                </c:pt>
                <c:pt idx="550">
                  <c:v>96.64</c:v>
                </c:pt>
                <c:pt idx="551">
                  <c:v>97.410000000000025</c:v>
                </c:pt>
                <c:pt idx="552">
                  <c:v>99.36</c:v>
                </c:pt>
                <c:pt idx="553">
                  <c:v>99.56</c:v>
                </c:pt>
                <c:pt idx="554">
                  <c:v>99.679999999999978</c:v>
                </c:pt>
                <c:pt idx="555">
                  <c:v>99.76</c:v>
                </c:pt>
                <c:pt idx="556">
                  <c:v>102.95</c:v>
                </c:pt>
                <c:pt idx="557">
                  <c:v>103.25</c:v>
                </c:pt>
                <c:pt idx="558">
                  <c:v>103.16</c:v>
                </c:pt>
                <c:pt idx="559">
                  <c:v>103</c:v>
                </c:pt>
                <c:pt idx="560">
                  <c:v>102.85</c:v>
                </c:pt>
                <c:pt idx="561">
                  <c:v>102.67999999999998</c:v>
                </c:pt>
                <c:pt idx="562">
                  <c:v>102.76</c:v>
                </c:pt>
                <c:pt idx="563">
                  <c:v>102.69</c:v>
                </c:pt>
                <c:pt idx="564">
                  <c:v>102.9100000000001</c:v>
                </c:pt>
                <c:pt idx="565">
                  <c:v>103.14999999999999</c:v>
                </c:pt>
                <c:pt idx="566">
                  <c:v>103.35</c:v>
                </c:pt>
                <c:pt idx="567">
                  <c:v>103.5</c:v>
                </c:pt>
                <c:pt idx="568">
                  <c:v>102.85</c:v>
                </c:pt>
                <c:pt idx="569">
                  <c:v>103.69</c:v>
                </c:pt>
                <c:pt idx="570">
                  <c:v>103.79</c:v>
                </c:pt>
                <c:pt idx="571">
                  <c:v>103.49000000000002</c:v>
                </c:pt>
                <c:pt idx="572">
                  <c:v>103.11999999999999</c:v>
                </c:pt>
              </c:numCache>
            </c:numRef>
          </c:val>
        </c:ser>
        <c:marker val="1"/>
        <c:axId val="49687936"/>
        <c:axId val="49697920"/>
      </c:lineChart>
      <c:dateAx>
        <c:axId val="49687936"/>
        <c:scaling>
          <c:orientation val="minMax"/>
        </c:scaling>
        <c:axPos val="b"/>
        <c:numFmt formatCode="yyyy/m/d" sourceLinked="0"/>
        <c:tickLblPos val="nextTo"/>
        <c:crossAx val="49697920"/>
        <c:crosses val="autoZero"/>
        <c:auto val="1"/>
        <c:lblOffset val="100"/>
        <c:baseTimeUnit val="days"/>
        <c:majorUnit val="1"/>
        <c:majorTimeUnit val="months"/>
      </c:dateAx>
      <c:valAx>
        <c:axId val="49697920"/>
        <c:scaling>
          <c:orientation val="minMax"/>
          <c:max val="150"/>
          <c:min val="70"/>
        </c:scaling>
        <c:axPos val="l"/>
        <c:numFmt formatCode="General" sourceLinked="1"/>
        <c:tickLblPos val="nextTo"/>
        <c:crossAx val="49687936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600">
          <a:solidFill>
            <a:srgbClr val="002060"/>
          </a:solidFill>
        </a:defRPr>
      </a:pPr>
      <a:endParaRPr lang="zh-CN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73817540881534E-2"/>
          <c:y val="4.0046939228974572E-2"/>
          <c:w val="0.89387755102040811"/>
          <c:h val="0.76302049772247627"/>
        </c:manualLayout>
      </c:layout>
      <c:barChart>
        <c:barDir val="col"/>
        <c:grouping val="clustered"/>
        <c:ser>
          <c:idx val="0"/>
          <c:order val="0"/>
          <c:tx>
            <c:strRef>
              <c:f>产量!$M$101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产量!$M$102:$M$113</c:f>
              <c:numCache>
                <c:formatCode>#,##0.00_ </c:formatCode>
                <c:ptCount val="12"/>
                <c:pt idx="0">
                  <c:v>142.42440000000019</c:v>
                </c:pt>
                <c:pt idx="1">
                  <c:v>122.79689999999999</c:v>
                </c:pt>
                <c:pt idx="2">
                  <c:v>129.471</c:v>
                </c:pt>
                <c:pt idx="3">
                  <c:v>132.75909999999999</c:v>
                </c:pt>
                <c:pt idx="4">
                  <c:v>145.7878</c:v>
                </c:pt>
                <c:pt idx="5">
                  <c:v>146.8921000000002</c:v>
                </c:pt>
                <c:pt idx="6">
                  <c:v>156.0215</c:v>
                </c:pt>
                <c:pt idx="7">
                  <c:v>160.0214000000002</c:v>
                </c:pt>
                <c:pt idx="8">
                  <c:v>157.9442</c:v>
                </c:pt>
                <c:pt idx="9">
                  <c:v>165.2071</c:v>
                </c:pt>
                <c:pt idx="10">
                  <c:v>165.8417</c:v>
                </c:pt>
                <c:pt idx="11">
                  <c:v>148.27689999999998</c:v>
                </c:pt>
              </c:numCache>
            </c:numRef>
          </c:val>
        </c:ser>
        <c:ser>
          <c:idx val="1"/>
          <c:order val="1"/>
          <c:tx>
            <c:strRef>
              <c:f>产量!$N$101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产量!$N$102:$N$113</c:f>
              <c:numCache>
                <c:formatCode>#,##0.00_ </c:formatCode>
                <c:ptCount val="12"/>
                <c:pt idx="0">
                  <c:v>133.01949999999999</c:v>
                </c:pt>
                <c:pt idx="1">
                  <c:v>118.7381</c:v>
                </c:pt>
                <c:pt idx="2">
                  <c:v>127.5822</c:v>
                </c:pt>
                <c:pt idx="3">
                  <c:v>128.18520000000001</c:v>
                </c:pt>
                <c:pt idx="4">
                  <c:v>139.5275</c:v>
                </c:pt>
                <c:pt idx="5">
                  <c:v>144.79259999999999</c:v>
                </c:pt>
                <c:pt idx="6">
                  <c:v>149.29579999999999</c:v>
                </c:pt>
                <c:pt idx="7">
                  <c:v>149.60730000000001</c:v>
                </c:pt>
                <c:pt idx="8">
                  <c:v>155.7764</c:v>
                </c:pt>
                <c:pt idx="9">
                  <c:v>198.40359999999998</c:v>
                </c:pt>
                <c:pt idx="10">
                  <c:v>159.5592</c:v>
                </c:pt>
                <c:pt idx="11">
                  <c:v>152.00630000000001</c:v>
                </c:pt>
              </c:numCache>
            </c:numRef>
          </c:val>
        </c:ser>
        <c:ser>
          <c:idx val="2"/>
          <c:order val="2"/>
          <c:tx>
            <c:strRef>
              <c:f>产量!$O$101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产量!$O$102:$O$113</c:f>
              <c:numCache>
                <c:formatCode>#,##0.00_ </c:formatCode>
                <c:ptCount val="12"/>
                <c:pt idx="0">
                  <c:v>132.12440000000001</c:v>
                </c:pt>
                <c:pt idx="1">
                  <c:v>115.6814</c:v>
                </c:pt>
                <c:pt idx="2">
                  <c:v>138.7234</c:v>
                </c:pt>
                <c:pt idx="3">
                  <c:v>130.62280000000001</c:v>
                </c:pt>
                <c:pt idx="4">
                  <c:v>138.58540000000019</c:v>
                </c:pt>
                <c:pt idx="5">
                  <c:v>141.98560000000001</c:v>
                </c:pt>
                <c:pt idx="6">
                  <c:v>151.8896</c:v>
                </c:pt>
                <c:pt idx="7">
                  <c:v>160.642</c:v>
                </c:pt>
                <c:pt idx="8">
                  <c:v>156.2912</c:v>
                </c:pt>
                <c:pt idx="9">
                  <c:v>163.64859999999999</c:v>
                </c:pt>
                <c:pt idx="10">
                  <c:v>145.90300000000002</c:v>
                </c:pt>
                <c:pt idx="11">
                  <c:v>123.2607</c:v>
                </c:pt>
              </c:numCache>
            </c:numRef>
          </c:val>
        </c:ser>
        <c:ser>
          <c:idx val="3"/>
          <c:order val="3"/>
          <c:tx>
            <c:strRef>
              <c:f>产量!$P$101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产量!$P$102:$P$113</c:f>
              <c:numCache>
                <c:formatCode>#,##0.00_ </c:formatCode>
                <c:ptCount val="12"/>
                <c:pt idx="0">
                  <c:v>105.79610000000002</c:v>
                </c:pt>
                <c:pt idx="1">
                  <c:v>109.43389999999999</c:v>
                </c:pt>
                <c:pt idx="2">
                  <c:v>141.6403</c:v>
                </c:pt>
                <c:pt idx="3">
                  <c:v>152.99850000000001</c:v>
                </c:pt>
                <c:pt idx="4">
                  <c:v>174.18469999999999</c:v>
                </c:pt>
                <c:pt idx="5">
                  <c:v>175.31909999999999</c:v>
                </c:pt>
                <c:pt idx="6">
                  <c:v>175.12630000000001</c:v>
                </c:pt>
                <c:pt idx="7">
                  <c:v>166.72299999999998</c:v>
                </c:pt>
                <c:pt idx="8">
                  <c:v>186.91750000000002</c:v>
                </c:pt>
                <c:pt idx="9">
                  <c:v>190.84220000000019</c:v>
                </c:pt>
                <c:pt idx="10">
                  <c:v>162.7774</c:v>
                </c:pt>
                <c:pt idx="11">
                  <c:v>149.48930000000001</c:v>
                </c:pt>
              </c:numCache>
            </c:numRef>
          </c:val>
        </c:ser>
        <c:ser>
          <c:idx val="4"/>
          <c:order val="4"/>
          <c:tx>
            <c:strRef>
              <c:f>产量!$Q$101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产量!$Q$102:$Q$113</c:f>
              <c:numCache>
                <c:formatCode>#,##0.00_ </c:formatCode>
                <c:ptCount val="12"/>
                <c:pt idx="0">
                  <c:v>128.82940000000019</c:v>
                </c:pt>
                <c:pt idx="1">
                  <c:v>118.8356</c:v>
                </c:pt>
                <c:pt idx="2">
                  <c:v>121.12569999999998</c:v>
                </c:pt>
                <c:pt idx="3">
                  <c:v>127.26260000000002</c:v>
                </c:pt>
                <c:pt idx="4">
                  <c:v>138.37349999999998</c:v>
                </c:pt>
                <c:pt idx="5">
                  <c:v>147.06479999999999</c:v>
                </c:pt>
                <c:pt idx="6">
                  <c:v>169.19159999999999</c:v>
                </c:pt>
                <c:pt idx="7">
                  <c:v>166.42490000000001</c:v>
                </c:pt>
                <c:pt idx="8">
                  <c:v>200.4238</c:v>
                </c:pt>
                <c:pt idx="9">
                  <c:v>193.84300000000002</c:v>
                </c:pt>
                <c:pt idx="10">
                  <c:v>189.11319999999998</c:v>
                </c:pt>
                <c:pt idx="11">
                  <c:v>178.02620000000007</c:v>
                </c:pt>
              </c:numCache>
            </c:numRef>
          </c:val>
        </c:ser>
        <c:axId val="53511680"/>
        <c:axId val="53513216"/>
      </c:barChart>
      <c:lineChart>
        <c:grouping val="standard"/>
        <c:ser>
          <c:idx val="5"/>
          <c:order val="5"/>
          <c:tx>
            <c:strRef>
              <c:f>产量!$R$101</c:f>
              <c:strCache>
                <c:ptCount val="1"/>
                <c:pt idx="0">
                  <c:v>2013</c:v>
                </c:pt>
              </c:strCache>
            </c:strRef>
          </c:tx>
          <c:spPr>
            <a:ln w="15875"/>
          </c:spPr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产量!$R$102:$R$113</c:f>
              <c:numCache>
                <c:formatCode>#,##0.00_ </c:formatCode>
                <c:ptCount val="12"/>
                <c:pt idx="0">
                  <c:v>160.24919999999995</c:v>
                </c:pt>
                <c:pt idx="1">
                  <c:v>129.6824000000002</c:v>
                </c:pt>
                <c:pt idx="2">
                  <c:v>132.51009999999999</c:v>
                </c:pt>
                <c:pt idx="3">
                  <c:v>136.65440000000001</c:v>
                </c:pt>
                <c:pt idx="4">
                  <c:v>138.43300000000002</c:v>
                </c:pt>
                <c:pt idx="5">
                  <c:v>141.68260000000001</c:v>
                </c:pt>
                <c:pt idx="6">
                  <c:v>167.48570000000001</c:v>
                </c:pt>
                <c:pt idx="7">
                  <c:v>173.5292</c:v>
                </c:pt>
                <c:pt idx="8">
                  <c:v>191.22369999999998</c:v>
                </c:pt>
              </c:numCache>
            </c:numRef>
          </c:val>
        </c:ser>
        <c:ser>
          <c:idx val="6"/>
          <c:order val="6"/>
          <c:tx>
            <c:strRef>
              <c:f>产量!$T$101</c:f>
              <c:strCache>
                <c:ptCount val="1"/>
                <c:pt idx="0">
                  <c:v>5年均值</c:v>
                </c:pt>
              </c:strCache>
            </c:strRef>
          </c:tx>
          <c:spPr>
            <a:ln w="15875"/>
          </c:spPr>
          <c:marker>
            <c:symbol val="diamond"/>
            <c:size val="5"/>
          </c:marker>
          <c:cat>
            <c:strRef>
              <c:f>产量!$K$102:$K$113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产量!$T$102:$T$113</c:f>
              <c:numCache>
                <c:formatCode>#,##0.00_ </c:formatCode>
                <c:ptCount val="12"/>
                <c:pt idx="0">
                  <c:v>128.43876</c:v>
                </c:pt>
                <c:pt idx="1">
                  <c:v>117.09718000000002</c:v>
                </c:pt>
                <c:pt idx="2">
                  <c:v>131.70851999999999</c:v>
                </c:pt>
                <c:pt idx="3">
                  <c:v>134.36564000000001</c:v>
                </c:pt>
                <c:pt idx="4">
                  <c:v>147.29177999999999</c:v>
                </c:pt>
                <c:pt idx="5">
                  <c:v>151.21083999999999</c:v>
                </c:pt>
                <c:pt idx="6">
                  <c:v>160.30495999999999</c:v>
                </c:pt>
                <c:pt idx="7">
                  <c:v>160.68371999999999</c:v>
                </c:pt>
                <c:pt idx="8">
                  <c:v>171.47062</c:v>
                </c:pt>
                <c:pt idx="9">
                  <c:v>182.38890000000026</c:v>
                </c:pt>
                <c:pt idx="10">
                  <c:v>164.63890000000001</c:v>
                </c:pt>
                <c:pt idx="11">
                  <c:v>150.21187999999998</c:v>
                </c:pt>
              </c:numCache>
            </c:numRef>
          </c:val>
        </c:ser>
        <c:marker val="1"/>
        <c:axId val="53511680"/>
        <c:axId val="53513216"/>
      </c:lineChart>
      <c:catAx>
        <c:axId val="53511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zh-CN"/>
          </a:p>
        </c:txPr>
        <c:crossAx val="53513216"/>
        <c:crosses val="autoZero"/>
        <c:auto val="1"/>
        <c:lblAlgn val="ctr"/>
        <c:lblOffset val="100"/>
        <c:tickLblSkip val="1"/>
        <c:tickMarkSkip val="1"/>
      </c:catAx>
      <c:valAx>
        <c:axId val="53513216"/>
        <c:scaling>
          <c:orientation val="minMax"/>
          <c:min val="80"/>
        </c:scaling>
        <c:axPos val="l"/>
        <c:numFmt formatCode="#,##0_ 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53511680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0.11126657223271504"/>
          <c:y val="2.1503721808687929E-2"/>
          <c:w val="0.85102040816326563"/>
          <c:h val="0.16452190679396897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>
          <a:solidFill>
            <a:srgbClr val="002060"/>
          </a:solidFill>
        </a:defRPr>
      </a:pPr>
      <a:endParaRPr lang="zh-CN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27211529114467E-2"/>
          <c:y val="0.12053335174631527"/>
          <c:w val="0.88259958071278732"/>
          <c:h val="0.72592592592592597"/>
        </c:manualLayout>
      </c:layout>
      <c:barChart>
        <c:barDir val="col"/>
        <c:grouping val="clustered"/>
        <c:ser>
          <c:idx val="1"/>
          <c:order val="0"/>
          <c:tx>
            <c:strRef>
              <c:f>出口量!$G$101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出口量!$G$102:$G$113</c:f>
              <c:numCache>
                <c:formatCode>0.00_);[Red]\(0.00\)</c:formatCode>
                <c:ptCount val="12"/>
                <c:pt idx="0">
                  <c:v>104.09829999999999</c:v>
                </c:pt>
                <c:pt idx="1">
                  <c:v>106.5151</c:v>
                </c:pt>
                <c:pt idx="2">
                  <c:v>124.4033</c:v>
                </c:pt>
                <c:pt idx="3">
                  <c:v>125.9884</c:v>
                </c:pt>
                <c:pt idx="4">
                  <c:v>120.04900000000002</c:v>
                </c:pt>
                <c:pt idx="5">
                  <c:v>112.0654</c:v>
                </c:pt>
                <c:pt idx="6">
                  <c:v>140.3570000000002</c:v>
                </c:pt>
                <c:pt idx="7">
                  <c:v>146.7817</c:v>
                </c:pt>
                <c:pt idx="8">
                  <c:v>129.6745999999998</c:v>
                </c:pt>
                <c:pt idx="9">
                  <c:v>133.55770000000001</c:v>
                </c:pt>
                <c:pt idx="10">
                  <c:v>136.2886</c:v>
                </c:pt>
                <c:pt idx="11">
                  <c:v>161.47200000000001</c:v>
                </c:pt>
              </c:numCache>
            </c:numRef>
          </c:val>
        </c:ser>
        <c:ser>
          <c:idx val="2"/>
          <c:order val="1"/>
          <c:tx>
            <c:strRef>
              <c:f>出口量!$H$101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出口量!$H$102:$H$113</c:f>
              <c:numCache>
                <c:formatCode>0.00_);[Red]\(0.00\)</c:formatCode>
                <c:ptCount val="12"/>
                <c:pt idx="0">
                  <c:v>135.54599999999999</c:v>
                </c:pt>
                <c:pt idx="1">
                  <c:v>125.8535</c:v>
                </c:pt>
                <c:pt idx="2">
                  <c:v>126.0805</c:v>
                </c:pt>
                <c:pt idx="3">
                  <c:v>119.35329999999999</c:v>
                </c:pt>
                <c:pt idx="4">
                  <c:v>122.9</c:v>
                </c:pt>
                <c:pt idx="5">
                  <c:v>127.97199999999999</c:v>
                </c:pt>
                <c:pt idx="6">
                  <c:v>145.86490000000001</c:v>
                </c:pt>
                <c:pt idx="7">
                  <c:v>131.7679</c:v>
                </c:pt>
                <c:pt idx="8">
                  <c:v>132.30190000000007</c:v>
                </c:pt>
                <c:pt idx="9">
                  <c:v>147.8485</c:v>
                </c:pt>
                <c:pt idx="10">
                  <c:v>150.1506</c:v>
                </c:pt>
                <c:pt idx="11">
                  <c:v>122.4353</c:v>
                </c:pt>
              </c:numCache>
            </c:numRef>
          </c:val>
        </c:ser>
        <c:ser>
          <c:idx val="3"/>
          <c:order val="2"/>
          <c:tx>
            <c:strRef>
              <c:f>出口量!$I$101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出口量!$I$102:$I$113</c:f>
              <c:numCache>
                <c:formatCode>0.00_);[Red]\(0.00\)</c:formatCode>
                <c:ptCount val="12"/>
                <c:pt idx="0">
                  <c:v>146.17959999999979</c:v>
                </c:pt>
                <c:pt idx="1">
                  <c:v>129.54379999999998</c:v>
                </c:pt>
                <c:pt idx="2">
                  <c:v>139.69880000000001</c:v>
                </c:pt>
                <c:pt idx="3">
                  <c:v>129.51609999999999</c:v>
                </c:pt>
                <c:pt idx="4">
                  <c:v>137.27369999999979</c:v>
                </c:pt>
                <c:pt idx="5">
                  <c:v>144.375</c:v>
                </c:pt>
                <c:pt idx="6">
                  <c:v>145.98810000000023</c:v>
                </c:pt>
                <c:pt idx="7">
                  <c:v>121.134</c:v>
                </c:pt>
                <c:pt idx="8">
                  <c:v>146.88400000000001</c:v>
                </c:pt>
                <c:pt idx="9">
                  <c:v>146.10750000000002</c:v>
                </c:pt>
                <c:pt idx="10">
                  <c:v>150.63079999999999</c:v>
                </c:pt>
                <c:pt idx="11">
                  <c:v>128.59389999999999</c:v>
                </c:pt>
              </c:numCache>
            </c:numRef>
          </c:val>
        </c:ser>
        <c:ser>
          <c:idx val="4"/>
          <c:order val="3"/>
          <c:tx>
            <c:strRef>
              <c:f>出口量!$J$101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出口量!$J$102:$J$113</c:f>
              <c:numCache>
                <c:formatCode>0.00_);[Red]\(0.00\)</c:formatCode>
                <c:ptCount val="12"/>
                <c:pt idx="0">
                  <c:v>122.2067</c:v>
                </c:pt>
                <c:pt idx="1">
                  <c:v>111.4593</c:v>
                </c:pt>
                <c:pt idx="2">
                  <c:v>123.5261</c:v>
                </c:pt>
                <c:pt idx="3">
                  <c:v>134.46800000000007</c:v>
                </c:pt>
                <c:pt idx="4">
                  <c:v>141.13140000000001</c:v>
                </c:pt>
                <c:pt idx="5">
                  <c:v>158.50389999999999</c:v>
                </c:pt>
                <c:pt idx="6">
                  <c:v>173.5891</c:v>
                </c:pt>
                <c:pt idx="7">
                  <c:v>169.3073000000002</c:v>
                </c:pt>
                <c:pt idx="8">
                  <c:v>154.59969999999998</c:v>
                </c:pt>
                <c:pt idx="9">
                  <c:v>184.36020000000019</c:v>
                </c:pt>
                <c:pt idx="10">
                  <c:v>166.45910000000001</c:v>
                </c:pt>
                <c:pt idx="11">
                  <c:v>158.98830000000027</c:v>
                </c:pt>
              </c:numCache>
            </c:numRef>
          </c:val>
        </c:ser>
        <c:ser>
          <c:idx val="5"/>
          <c:order val="4"/>
          <c:tx>
            <c:strRef>
              <c:f>出口量!$K$101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出口量!$K$102:$K$113</c:f>
              <c:numCache>
                <c:formatCode>0.00_);[Red]\(0.00\)</c:formatCode>
                <c:ptCount val="12"/>
                <c:pt idx="0">
                  <c:v>139.13589999999999</c:v>
                </c:pt>
                <c:pt idx="1">
                  <c:v>122.3511</c:v>
                </c:pt>
                <c:pt idx="2">
                  <c:v>132.95350000000002</c:v>
                </c:pt>
                <c:pt idx="3">
                  <c:v>133.38130000000027</c:v>
                </c:pt>
                <c:pt idx="4">
                  <c:v>141.2413</c:v>
                </c:pt>
                <c:pt idx="5">
                  <c:v>154.72050000000002</c:v>
                </c:pt>
                <c:pt idx="6">
                  <c:v>129.15810000000019</c:v>
                </c:pt>
                <c:pt idx="7">
                  <c:v>144.33090000000001</c:v>
                </c:pt>
                <c:pt idx="8">
                  <c:v>151.3844000000002</c:v>
                </c:pt>
                <c:pt idx="9">
                  <c:v>177.71749999999997</c:v>
                </c:pt>
                <c:pt idx="10">
                  <c:v>166.1549</c:v>
                </c:pt>
                <c:pt idx="11">
                  <c:v>165.01919999999998</c:v>
                </c:pt>
              </c:numCache>
            </c:numRef>
          </c:val>
        </c:ser>
        <c:axId val="53583872"/>
        <c:axId val="53585408"/>
      </c:barChart>
      <c:lineChart>
        <c:grouping val="standard"/>
        <c:ser>
          <c:idx val="6"/>
          <c:order val="5"/>
          <c:tx>
            <c:strRef>
              <c:f>出口量!$L$101</c:f>
              <c:strCache>
                <c:ptCount val="1"/>
                <c:pt idx="0">
                  <c:v>2013</c:v>
                </c:pt>
              </c:strCache>
            </c:strRef>
          </c:tx>
          <c:spPr>
            <a:ln w="15875"/>
          </c:spPr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出口量!$L$102:$L$113</c:f>
              <c:numCache>
                <c:formatCode>0.00_);[Red]\(0.00\)</c:formatCode>
                <c:ptCount val="12"/>
                <c:pt idx="0">
                  <c:v>162.4999</c:v>
                </c:pt>
                <c:pt idx="1">
                  <c:v>139.87270000000001</c:v>
                </c:pt>
                <c:pt idx="2">
                  <c:v>153.69750000000002</c:v>
                </c:pt>
                <c:pt idx="3">
                  <c:v>145.59540000000001</c:v>
                </c:pt>
                <c:pt idx="4">
                  <c:v>140.7746999999998</c:v>
                </c:pt>
                <c:pt idx="5">
                  <c:v>141.11549999999997</c:v>
                </c:pt>
                <c:pt idx="6">
                  <c:v>141.89610000000019</c:v>
                </c:pt>
                <c:pt idx="7">
                  <c:v>152.35080000000019</c:v>
                </c:pt>
                <c:pt idx="8">
                  <c:v>160.52090000000001</c:v>
                </c:pt>
              </c:numCache>
            </c:numRef>
          </c:val>
        </c:ser>
        <c:ser>
          <c:idx val="7"/>
          <c:order val="6"/>
          <c:tx>
            <c:strRef>
              <c:f>出口量!$M$101</c:f>
              <c:strCache>
                <c:ptCount val="1"/>
                <c:pt idx="0">
                  <c:v>5年均值</c:v>
                </c:pt>
              </c:strCache>
            </c:strRef>
          </c:tx>
          <c:spPr>
            <a:ln w="15875"/>
          </c:spPr>
          <c:cat>
            <c:strRef>
              <c:f>出口量!$E$102:$E$113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出口量!$M$102:$M$113</c:f>
              <c:numCache>
                <c:formatCode>0.00_);[Red]\(0.00\)</c:formatCode>
                <c:ptCount val="12"/>
                <c:pt idx="0">
                  <c:v>129.4333</c:v>
                </c:pt>
                <c:pt idx="1">
                  <c:v>119.1445600000001</c:v>
                </c:pt>
                <c:pt idx="2">
                  <c:v>129.33244000000039</c:v>
                </c:pt>
                <c:pt idx="3">
                  <c:v>128.54142000000004</c:v>
                </c:pt>
                <c:pt idx="4">
                  <c:v>132.51907999999995</c:v>
                </c:pt>
                <c:pt idx="5">
                  <c:v>139.52736000000004</c:v>
                </c:pt>
                <c:pt idx="6">
                  <c:v>146.99144000000027</c:v>
                </c:pt>
                <c:pt idx="7">
                  <c:v>142.66436000000002</c:v>
                </c:pt>
                <c:pt idx="8">
                  <c:v>142.9689200000002</c:v>
                </c:pt>
                <c:pt idx="9">
                  <c:v>157.91828000000001</c:v>
                </c:pt>
                <c:pt idx="10">
                  <c:v>153.93680000000001</c:v>
                </c:pt>
                <c:pt idx="11">
                  <c:v>147.30174000000022</c:v>
                </c:pt>
              </c:numCache>
            </c:numRef>
          </c:val>
        </c:ser>
        <c:marker val="1"/>
        <c:axId val="53583872"/>
        <c:axId val="53585408"/>
      </c:lineChart>
      <c:catAx>
        <c:axId val="53583872"/>
        <c:scaling>
          <c:orientation val="minMax"/>
        </c:scaling>
        <c:axPos val="b"/>
        <c:numFmt formatCode="General" sourceLinked="1"/>
        <c:majorTickMark val="none"/>
        <c:tickLblPos val="nextTo"/>
        <c:crossAx val="53585408"/>
        <c:crosses val="autoZero"/>
        <c:auto val="1"/>
        <c:lblAlgn val="ctr"/>
        <c:lblOffset val="100"/>
      </c:catAx>
      <c:valAx>
        <c:axId val="53585408"/>
        <c:scaling>
          <c:orientation val="minMax"/>
          <c:max val="200"/>
          <c:min val="100"/>
        </c:scaling>
        <c:axPos val="l"/>
        <c:numFmt formatCode="#,##0;[Red]\-#,##0" sourceLinked="0"/>
        <c:majorTickMark val="none"/>
        <c:tickLblPos val="nextTo"/>
        <c:crossAx val="53583872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9.6651720618256068E-2"/>
          <c:y val="4.4942307360342874E-2"/>
          <c:w val="0.89709503293220461"/>
          <c:h val="0.17102431811669383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>
          <a:solidFill>
            <a:srgbClr val="002060"/>
          </a:solidFill>
        </a:defRPr>
      </a:pPr>
      <a:endParaRPr lang="zh-CN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39419087136929E-2"/>
          <c:y val="0.13438300718752341"/>
          <c:w val="0.89834024896265441"/>
          <c:h val="0.72752726418267344"/>
        </c:manualLayout>
      </c:layout>
      <c:barChart>
        <c:barDir val="col"/>
        <c:grouping val="clustered"/>
        <c:ser>
          <c:idx val="1"/>
          <c:order val="0"/>
          <c:tx>
            <c:strRef>
              <c:f>期末库存!$M$109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期末库存!$M$110:$M$121</c:f>
              <c:numCache>
                <c:formatCode>#,##0.00_ </c:formatCode>
                <c:ptCount val="12"/>
                <c:pt idx="0">
                  <c:v>187.27799999999999</c:v>
                </c:pt>
                <c:pt idx="1">
                  <c:v>192.75489999999999</c:v>
                </c:pt>
                <c:pt idx="2">
                  <c:v>182.4453</c:v>
                </c:pt>
                <c:pt idx="3">
                  <c:v>178.97989999999999</c:v>
                </c:pt>
                <c:pt idx="4">
                  <c:v>191.33600000000001</c:v>
                </c:pt>
                <c:pt idx="5">
                  <c:v>203.39140000000023</c:v>
                </c:pt>
                <c:pt idx="6">
                  <c:v>197.7396999999998</c:v>
                </c:pt>
                <c:pt idx="7">
                  <c:v>184.87880000000001</c:v>
                </c:pt>
                <c:pt idx="8">
                  <c:v>195.13989999999998</c:v>
                </c:pt>
                <c:pt idx="9">
                  <c:v>209.14069999999998</c:v>
                </c:pt>
                <c:pt idx="10">
                  <c:v>226.61559999999992</c:v>
                </c:pt>
                <c:pt idx="11">
                  <c:v>199.471</c:v>
                </c:pt>
              </c:numCache>
            </c:numRef>
          </c:val>
        </c:ser>
        <c:ser>
          <c:idx val="2"/>
          <c:order val="1"/>
          <c:tx>
            <c:strRef>
              <c:f>期末库存!$N$109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期末库存!$N$110:$N$121</c:f>
              <c:numCache>
                <c:formatCode>#,##0.00_ </c:formatCode>
                <c:ptCount val="12"/>
                <c:pt idx="0">
                  <c:v>183.29069999999999</c:v>
                </c:pt>
                <c:pt idx="1">
                  <c:v>156.5592</c:v>
                </c:pt>
                <c:pt idx="2">
                  <c:v>136.5615</c:v>
                </c:pt>
                <c:pt idx="3">
                  <c:v>129.22020000000001</c:v>
                </c:pt>
                <c:pt idx="4">
                  <c:v>137.10379999999998</c:v>
                </c:pt>
                <c:pt idx="5">
                  <c:v>141.0222000000002</c:v>
                </c:pt>
                <c:pt idx="6">
                  <c:v>133.27419999999998</c:v>
                </c:pt>
                <c:pt idx="7">
                  <c:v>141.64489999999998</c:v>
                </c:pt>
                <c:pt idx="8">
                  <c:v>157.9299</c:v>
                </c:pt>
                <c:pt idx="9">
                  <c:v>197.45260000000007</c:v>
                </c:pt>
                <c:pt idx="10">
                  <c:v>193.46130000000019</c:v>
                </c:pt>
                <c:pt idx="11">
                  <c:v>223.8717</c:v>
                </c:pt>
              </c:numCache>
            </c:numRef>
          </c:val>
        </c:ser>
        <c:ser>
          <c:idx val="3"/>
          <c:order val="2"/>
          <c:tx>
            <c:strRef>
              <c:f>期末库存!$O$109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期末库存!$O$110:$O$121</c:f>
              <c:numCache>
                <c:formatCode>#,##0.00_ </c:formatCode>
                <c:ptCount val="12"/>
                <c:pt idx="0">
                  <c:v>200.4006</c:v>
                </c:pt>
                <c:pt idx="1">
                  <c:v>179.02420000000001</c:v>
                </c:pt>
                <c:pt idx="2">
                  <c:v>165.7559</c:v>
                </c:pt>
                <c:pt idx="3">
                  <c:v>162.2603</c:v>
                </c:pt>
                <c:pt idx="4">
                  <c:v>156.37379999999999</c:v>
                </c:pt>
                <c:pt idx="5">
                  <c:v>145.45170000000007</c:v>
                </c:pt>
                <c:pt idx="6">
                  <c:v>140.92520000000007</c:v>
                </c:pt>
                <c:pt idx="7">
                  <c:v>170.97349999999997</c:v>
                </c:pt>
                <c:pt idx="8">
                  <c:v>171.39260000000004</c:v>
                </c:pt>
                <c:pt idx="9">
                  <c:v>179.6035999999998</c:v>
                </c:pt>
                <c:pt idx="10">
                  <c:v>163.5685</c:v>
                </c:pt>
                <c:pt idx="11">
                  <c:v>161.46710000000004</c:v>
                </c:pt>
              </c:numCache>
            </c:numRef>
          </c:val>
        </c:ser>
        <c:ser>
          <c:idx val="4"/>
          <c:order val="3"/>
          <c:tx>
            <c:strRef>
              <c:f>期末库存!$P$109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期末库存!$P$110:$P$121</c:f>
              <c:numCache>
                <c:formatCode>#,##0.00_ </c:formatCode>
                <c:ptCount val="12"/>
                <c:pt idx="0">
                  <c:v>141.84559999999999</c:v>
                </c:pt>
                <c:pt idx="1">
                  <c:v>148.11689999999999</c:v>
                </c:pt>
                <c:pt idx="2">
                  <c:v>161.41850000000002</c:v>
                </c:pt>
                <c:pt idx="3">
                  <c:v>167.07919999999999</c:v>
                </c:pt>
                <c:pt idx="4">
                  <c:v>192.26549999999997</c:v>
                </c:pt>
                <c:pt idx="5">
                  <c:v>205.4708</c:v>
                </c:pt>
                <c:pt idx="6">
                  <c:v>200.87040000000007</c:v>
                </c:pt>
                <c:pt idx="7">
                  <c:v>189.98130000000026</c:v>
                </c:pt>
                <c:pt idx="8">
                  <c:v>213.35150000000004</c:v>
                </c:pt>
                <c:pt idx="9">
                  <c:v>210.05780000000001</c:v>
                </c:pt>
                <c:pt idx="10">
                  <c:v>207.0008</c:v>
                </c:pt>
                <c:pt idx="11">
                  <c:v>203.92240000000027</c:v>
                </c:pt>
              </c:numCache>
            </c:numRef>
          </c:val>
        </c:ser>
        <c:ser>
          <c:idx val="5"/>
          <c:order val="4"/>
          <c:tx>
            <c:strRef>
              <c:f>期末库存!$Q$109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期末库存!$Q$110:$Q$121</c:f>
              <c:numCache>
                <c:formatCode>#,##0.00_ </c:formatCode>
                <c:ptCount val="12"/>
                <c:pt idx="0">
                  <c:v>202.0881000000002</c:v>
                </c:pt>
                <c:pt idx="1">
                  <c:v>206.16979999999998</c:v>
                </c:pt>
                <c:pt idx="2">
                  <c:v>195.66899999999998</c:v>
                </c:pt>
                <c:pt idx="3">
                  <c:v>185.07309999999998</c:v>
                </c:pt>
                <c:pt idx="4">
                  <c:v>178.57140000000001</c:v>
                </c:pt>
                <c:pt idx="5">
                  <c:v>169.91449999999998</c:v>
                </c:pt>
                <c:pt idx="6">
                  <c:v>199.9093</c:v>
                </c:pt>
                <c:pt idx="7">
                  <c:v>211.27969999999979</c:v>
                </c:pt>
                <c:pt idx="8">
                  <c:v>248.09900000000002</c:v>
                </c:pt>
                <c:pt idx="9">
                  <c:v>250.51730000000001</c:v>
                </c:pt>
                <c:pt idx="10">
                  <c:v>256.5745</c:v>
                </c:pt>
                <c:pt idx="11">
                  <c:v>262.75299999999999</c:v>
                </c:pt>
              </c:numCache>
            </c:numRef>
          </c:val>
        </c:ser>
        <c:axId val="53639424"/>
        <c:axId val="53661696"/>
      </c:barChart>
      <c:lineChart>
        <c:grouping val="standard"/>
        <c:ser>
          <c:idx val="6"/>
          <c:order val="5"/>
          <c:tx>
            <c:strRef>
              <c:f>期末库存!$R$109</c:f>
              <c:strCache>
                <c:ptCount val="1"/>
                <c:pt idx="0">
                  <c:v>2013</c:v>
                </c:pt>
              </c:strCache>
            </c:strRef>
          </c:tx>
          <c:spPr>
            <a:ln w="15875"/>
          </c:spPr>
          <c:marker>
            <c:symbol val="circle"/>
            <c:size val="5"/>
          </c:marker>
          <c:dPt>
            <c:idx val="8"/>
            <c:marker>
              <c:spPr>
                <a:solidFill>
                  <a:srgbClr val="99CCFF"/>
                </a:solidFill>
              </c:spPr>
            </c:marker>
          </c:dPt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期末库存!$R$110:$R$121</c:f>
              <c:numCache>
                <c:formatCode>#,##0.00_ </c:formatCode>
                <c:ptCount val="12"/>
                <c:pt idx="0">
                  <c:v>256.33449999999999</c:v>
                </c:pt>
                <c:pt idx="1">
                  <c:v>242.5849</c:v>
                </c:pt>
                <c:pt idx="2">
                  <c:v>216.08100000000007</c:v>
                </c:pt>
                <c:pt idx="3">
                  <c:v>191.35310000000001</c:v>
                </c:pt>
                <c:pt idx="4">
                  <c:v>181.6343</c:v>
                </c:pt>
                <c:pt idx="5">
                  <c:v>164.7604</c:v>
                </c:pt>
                <c:pt idx="6">
                  <c:v>166.37880000000001</c:v>
                </c:pt>
                <c:pt idx="7">
                  <c:v>166.5592</c:v>
                </c:pt>
                <c:pt idx="8">
                  <c:v>178.43969999999999</c:v>
                </c:pt>
              </c:numCache>
            </c:numRef>
          </c:val>
        </c:ser>
        <c:ser>
          <c:idx val="7"/>
          <c:order val="6"/>
          <c:tx>
            <c:strRef>
              <c:f>期末库存!$S$109</c:f>
              <c:strCache>
                <c:ptCount val="1"/>
                <c:pt idx="0">
                  <c:v>5年均值</c:v>
                </c:pt>
              </c:strCache>
            </c:strRef>
          </c:tx>
          <c:spPr>
            <a:ln w="15875"/>
          </c:spPr>
          <c:marker>
            <c:symbol val="x"/>
            <c:size val="5"/>
          </c:marker>
          <c:cat>
            <c:strRef>
              <c:f>期末库存!$K$110:$K$121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期末库存!$S$110:$S$121</c:f>
              <c:numCache>
                <c:formatCode>#,##0.00_ </c:formatCode>
                <c:ptCount val="12"/>
                <c:pt idx="0">
                  <c:v>182.98060000000001</c:v>
                </c:pt>
                <c:pt idx="1">
                  <c:v>176.52500000000001</c:v>
                </c:pt>
                <c:pt idx="2">
                  <c:v>168.37004000000007</c:v>
                </c:pt>
                <c:pt idx="3">
                  <c:v>164.52254000000022</c:v>
                </c:pt>
                <c:pt idx="4">
                  <c:v>171.1301</c:v>
                </c:pt>
                <c:pt idx="5">
                  <c:v>173.05012000000019</c:v>
                </c:pt>
                <c:pt idx="6">
                  <c:v>174.54375999999982</c:v>
                </c:pt>
                <c:pt idx="7">
                  <c:v>179.75164000000001</c:v>
                </c:pt>
                <c:pt idx="8">
                  <c:v>197.18258</c:v>
                </c:pt>
                <c:pt idx="9">
                  <c:v>209.3544000000002</c:v>
                </c:pt>
                <c:pt idx="10">
                  <c:v>209.44414</c:v>
                </c:pt>
                <c:pt idx="11">
                  <c:v>210.29704000000001</c:v>
                </c:pt>
              </c:numCache>
            </c:numRef>
          </c:val>
        </c:ser>
        <c:marker val="1"/>
        <c:axId val="53639424"/>
        <c:axId val="53661696"/>
      </c:lineChart>
      <c:catAx>
        <c:axId val="53639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zh-CN"/>
          </a:p>
        </c:txPr>
        <c:crossAx val="53661696"/>
        <c:crosses val="autoZero"/>
        <c:auto val="1"/>
        <c:lblAlgn val="ctr"/>
        <c:lblOffset val="100"/>
        <c:tickLblSkip val="1"/>
        <c:tickMarkSkip val="1"/>
      </c:catAx>
      <c:valAx>
        <c:axId val="53661696"/>
        <c:scaling>
          <c:orientation val="minMax"/>
          <c:min val="100"/>
        </c:scaling>
        <c:axPos val="l"/>
        <c:numFmt formatCode="#,##0_ 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53639424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9.3597089033040079E-2"/>
          <c:y val="3.2215275314108296E-2"/>
          <c:w val="0.845736378388387"/>
          <c:h val="0.16958482881272374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>
          <a:solidFill>
            <a:srgbClr val="002060"/>
          </a:solidFill>
        </a:defRPr>
      </a:pPr>
      <a:endParaRPr lang="zh-CN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04ACE-4B73-4643-80BA-C76567597F46}" type="doc">
      <dgm:prSet loTypeId="urn:microsoft.com/office/officeart/2008/layout/VerticalCurved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DEE3347A-4701-4470-BA96-012F5D73FF0D}">
      <dgm:prSet phldrT="[文本]"/>
      <dgm:spPr/>
      <dgm:t>
        <a:bodyPr/>
        <a:lstStyle/>
        <a:p>
          <a:r>
            <a:rPr lang="zh-CN" altLang="en-US" dirty="0" smtClean="0"/>
            <a:t>豆类油脂基本面分析</a:t>
          </a:r>
          <a:endParaRPr lang="zh-CN" altLang="en-US" dirty="0"/>
        </a:p>
      </dgm:t>
    </dgm:pt>
    <dgm:pt modelId="{51CBE9B4-F70C-48D9-9C82-EA604B9EE1B3}" type="parTrans" cxnId="{B868AEA9-55B9-4179-8462-106CCEDCCFE2}">
      <dgm:prSet/>
      <dgm:spPr/>
      <dgm:t>
        <a:bodyPr/>
        <a:lstStyle/>
        <a:p>
          <a:endParaRPr lang="zh-CN" altLang="en-US"/>
        </a:p>
      </dgm:t>
    </dgm:pt>
    <dgm:pt modelId="{04AD0628-0135-427A-BB8E-A9C06FFEC0A4}" type="sibTrans" cxnId="{B868AEA9-55B9-4179-8462-106CCEDCCFE2}">
      <dgm:prSet/>
      <dgm:spPr/>
      <dgm:t>
        <a:bodyPr/>
        <a:lstStyle/>
        <a:p>
          <a:endParaRPr lang="zh-CN" altLang="en-US"/>
        </a:p>
      </dgm:t>
    </dgm:pt>
    <dgm:pt modelId="{48FC5242-EDB5-4EB4-B6ED-BBA8C9733D48}">
      <dgm:prSet phldrT="[文本]"/>
      <dgm:spPr/>
      <dgm:t>
        <a:bodyPr/>
        <a:lstStyle/>
        <a:p>
          <a:r>
            <a:rPr lang="zh-CN" altLang="en-US" dirty="0" smtClean="0"/>
            <a:t>各品种当前逻辑点</a:t>
          </a:r>
          <a:endParaRPr lang="zh-CN" altLang="en-US" dirty="0"/>
        </a:p>
      </dgm:t>
    </dgm:pt>
    <dgm:pt modelId="{5291B9EE-9D49-4877-A838-191AD18C8D5D}" type="parTrans" cxnId="{1E8812F6-1E45-4C59-98F9-599D344426C8}">
      <dgm:prSet/>
      <dgm:spPr/>
      <dgm:t>
        <a:bodyPr/>
        <a:lstStyle/>
        <a:p>
          <a:endParaRPr lang="zh-CN" altLang="en-US"/>
        </a:p>
      </dgm:t>
    </dgm:pt>
    <dgm:pt modelId="{8F73911D-D8C5-4BD3-BDEC-B6D6C0C1DF4B}" type="sibTrans" cxnId="{1E8812F6-1E45-4C59-98F9-599D344426C8}">
      <dgm:prSet/>
      <dgm:spPr/>
      <dgm:t>
        <a:bodyPr/>
        <a:lstStyle/>
        <a:p>
          <a:endParaRPr lang="zh-CN" altLang="en-US"/>
        </a:p>
      </dgm:t>
    </dgm:pt>
    <dgm:pt modelId="{D4DA091D-39BA-42EA-9AC1-DE402D6B40D4}">
      <dgm:prSet phldrT="[文本]"/>
      <dgm:spPr/>
      <dgm:t>
        <a:bodyPr/>
        <a:lstStyle/>
        <a:p>
          <a:r>
            <a:rPr lang="zh-CN" altLang="en-US" dirty="0" smtClean="0"/>
            <a:t>后市交易策略</a:t>
          </a:r>
          <a:endParaRPr lang="zh-CN" altLang="en-US" dirty="0"/>
        </a:p>
      </dgm:t>
    </dgm:pt>
    <dgm:pt modelId="{39BFF642-DC39-493D-B0AF-244897245216}" type="parTrans" cxnId="{93DDCC88-BD49-486F-9EAC-9E7422516947}">
      <dgm:prSet/>
      <dgm:spPr/>
      <dgm:t>
        <a:bodyPr/>
        <a:lstStyle/>
        <a:p>
          <a:endParaRPr lang="zh-CN" altLang="en-US"/>
        </a:p>
      </dgm:t>
    </dgm:pt>
    <dgm:pt modelId="{07D0DEEE-8368-4E73-87E3-ED7B69E0AE24}" type="sibTrans" cxnId="{93DDCC88-BD49-486F-9EAC-9E7422516947}">
      <dgm:prSet/>
      <dgm:spPr/>
      <dgm:t>
        <a:bodyPr/>
        <a:lstStyle/>
        <a:p>
          <a:endParaRPr lang="zh-CN" altLang="en-US"/>
        </a:p>
      </dgm:t>
    </dgm:pt>
    <dgm:pt modelId="{B255AEF7-583F-41F9-A82E-6F81EE5B2280}" type="pres">
      <dgm:prSet presAssocID="{E3104ACE-4B73-4643-80BA-C76567597F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A4568698-D8BD-4A86-BDB5-33220C2C1B83}" type="pres">
      <dgm:prSet presAssocID="{E3104ACE-4B73-4643-80BA-C76567597F46}" presName="Name1" presStyleCnt="0"/>
      <dgm:spPr/>
    </dgm:pt>
    <dgm:pt modelId="{33DD42FD-2B86-490F-8D7F-F1D145867DBB}" type="pres">
      <dgm:prSet presAssocID="{E3104ACE-4B73-4643-80BA-C76567597F46}" presName="cycle" presStyleCnt="0"/>
      <dgm:spPr/>
    </dgm:pt>
    <dgm:pt modelId="{FE33C6CF-2B25-4625-90B1-D7CA48C429A2}" type="pres">
      <dgm:prSet presAssocID="{E3104ACE-4B73-4643-80BA-C76567597F46}" presName="srcNode" presStyleLbl="node1" presStyleIdx="0" presStyleCnt="3"/>
      <dgm:spPr/>
    </dgm:pt>
    <dgm:pt modelId="{3D7F865B-C87D-49CB-8B2F-9BF7303C4E4B}" type="pres">
      <dgm:prSet presAssocID="{E3104ACE-4B73-4643-80BA-C76567597F46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D45AE1B2-6EDE-46C3-A8E5-0EF9E29F42EB}" type="pres">
      <dgm:prSet presAssocID="{E3104ACE-4B73-4643-80BA-C76567597F46}" presName="extraNode" presStyleLbl="node1" presStyleIdx="0" presStyleCnt="3"/>
      <dgm:spPr/>
    </dgm:pt>
    <dgm:pt modelId="{14FBBC77-D019-45B3-9FE5-70D0B1161C7A}" type="pres">
      <dgm:prSet presAssocID="{E3104ACE-4B73-4643-80BA-C76567597F46}" presName="dstNode" presStyleLbl="node1" presStyleIdx="0" presStyleCnt="3"/>
      <dgm:spPr/>
    </dgm:pt>
    <dgm:pt modelId="{D78C3D48-3A26-4FEC-B5B1-EF73BDB277B5}" type="pres">
      <dgm:prSet presAssocID="{DEE3347A-4701-4470-BA96-012F5D73FF0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B40231-1F08-42E9-A304-3ADA2CA07300}" type="pres">
      <dgm:prSet presAssocID="{DEE3347A-4701-4470-BA96-012F5D73FF0D}" presName="accent_1" presStyleCnt="0"/>
      <dgm:spPr/>
    </dgm:pt>
    <dgm:pt modelId="{E9A303C9-9717-48FC-AAF5-0137AE95F3B3}" type="pres">
      <dgm:prSet presAssocID="{DEE3347A-4701-4470-BA96-012F5D73FF0D}" presName="accentRepeatNode" presStyleLbl="solidFgAcc1" presStyleIdx="0" presStyleCnt="3"/>
      <dgm:spPr/>
    </dgm:pt>
    <dgm:pt modelId="{5B947524-9721-4BAC-842A-2D1A36D53F11}" type="pres">
      <dgm:prSet presAssocID="{48FC5242-EDB5-4EB4-B6ED-BBA8C9733D4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0B9B43-3BBF-47E4-A4ED-C39403DD65CB}" type="pres">
      <dgm:prSet presAssocID="{48FC5242-EDB5-4EB4-B6ED-BBA8C9733D48}" presName="accent_2" presStyleCnt="0"/>
      <dgm:spPr/>
    </dgm:pt>
    <dgm:pt modelId="{61550D24-2716-4EF2-936E-86857B70D842}" type="pres">
      <dgm:prSet presAssocID="{48FC5242-EDB5-4EB4-B6ED-BBA8C9733D48}" presName="accentRepeatNode" presStyleLbl="solidFgAcc1" presStyleIdx="1" presStyleCnt="3"/>
      <dgm:spPr/>
    </dgm:pt>
    <dgm:pt modelId="{ABB29B72-AC4B-41B8-A579-0616474E51F3}" type="pres">
      <dgm:prSet presAssocID="{D4DA091D-39BA-42EA-9AC1-DE402D6B40D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DCC9EE-ACFE-4C40-B505-E196C0E4FA73}" type="pres">
      <dgm:prSet presAssocID="{D4DA091D-39BA-42EA-9AC1-DE402D6B40D4}" presName="accent_3" presStyleCnt="0"/>
      <dgm:spPr/>
    </dgm:pt>
    <dgm:pt modelId="{CDF38A28-475A-43E0-BF53-5219558C3489}" type="pres">
      <dgm:prSet presAssocID="{D4DA091D-39BA-42EA-9AC1-DE402D6B40D4}" presName="accentRepeatNode" presStyleLbl="solidFgAcc1" presStyleIdx="2" presStyleCnt="3"/>
      <dgm:spPr/>
    </dgm:pt>
  </dgm:ptLst>
  <dgm:cxnLst>
    <dgm:cxn modelId="{DD378402-E9BA-4445-84C1-DCCECCCF37AD}" type="presOf" srcId="{04AD0628-0135-427A-BB8E-A9C06FFEC0A4}" destId="{3D7F865B-C87D-49CB-8B2F-9BF7303C4E4B}" srcOrd="0" destOrd="0" presId="urn:microsoft.com/office/officeart/2008/layout/VerticalCurvedList"/>
    <dgm:cxn modelId="{1E8812F6-1E45-4C59-98F9-599D344426C8}" srcId="{E3104ACE-4B73-4643-80BA-C76567597F46}" destId="{48FC5242-EDB5-4EB4-B6ED-BBA8C9733D48}" srcOrd="1" destOrd="0" parTransId="{5291B9EE-9D49-4877-A838-191AD18C8D5D}" sibTransId="{8F73911D-D8C5-4BD3-BDEC-B6D6C0C1DF4B}"/>
    <dgm:cxn modelId="{93DDCC88-BD49-486F-9EAC-9E7422516947}" srcId="{E3104ACE-4B73-4643-80BA-C76567597F46}" destId="{D4DA091D-39BA-42EA-9AC1-DE402D6B40D4}" srcOrd="2" destOrd="0" parTransId="{39BFF642-DC39-493D-B0AF-244897245216}" sibTransId="{07D0DEEE-8368-4E73-87E3-ED7B69E0AE24}"/>
    <dgm:cxn modelId="{DE39C168-4C86-49FF-A009-0FE894D22B74}" type="presOf" srcId="{DEE3347A-4701-4470-BA96-012F5D73FF0D}" destId="{D78C3D48-3A26-4FEC-B5B1-EF73BDB277B5}" srcOrd="0" destOrd="0" presId="urn:microsoft.com/office/officeart/2008/layout/VerticalCurvedList"/>
    <dgm:cxn modelId="{B868AEA9-55B9-4179-8462-106CCEDCCFE2}" srcId="{E3104ACE-4B73-4643-80BA-C76567597F46}" destId="{DEE3347A-4701-4470-BA96-012F5D73FF0D}" srcOrd="0" destOrd="0" parTransId="{51CBE9B4-F70C-48D9-9C82-EA604B9EE1B3}" sibTransId="{04AD0628-0135-427A-BB8E-A9C06FFEC0A4}"/>
    <dgm:cxn modelId="{3F8304BA-4F1D-4B9A-A5B6-69CBD474C426}" type="presOf" srcId="{D4DA091D-39BA-42EA-9AC1-DE402D6B40D4}" destId="{ABB29B72-AC4B-41B8-A579-0616474E51F3}" srcOrd="0" destOrd="0" presId="urn:microsoft.com/office/officeart/2008/layout/VerticalCurvedList"/>
    <dgm:cxn modelId="{82164AD1-12A4-4AA8-AD0F-0D4AACC5585A}" type="presOf" srcId="{E3104ACE-4B73-4643-80BA-C76567597F46}" destId="{B255AEF7-583F-41F9-A82E-6F81EE5B2280}" srcOrd="0" destOrd="0" presId="urn:microsoft.com/office/officeart/2008/layout/VerticalCurvedList"/>
    <dgm:cxn modelId="{0A906AB9-C86B-4B9C-BFB8-76097832AA2D}" type="presOf" srcId="{48FC5242-EDB5-4EB4-B6ED-BBA8C9733D48}" destId="{5B947524-9721-4BAC-842A-2D1A36D53F11}" srcOrd="0" destOrd="0" presId="urn:microsoft.com/office/officeart/2008/layout/VerticalCurvedList"/>
    <dgm:cxn modelId="{68F3109A-ACB3-4B5B-8430-1BE4FE6D33FA}" type="presParOf" srcId="{B255AEF7-583F-41F9-A82E-6F81EE5B2280}" destId="{A4568698-D8BD-4A86-BDB5-33220C2C1B83}" srcOrd="0" destOrd="0" presId="urn:microsoft.com/office/officeart/2008/layout/VerticalCurvedList"/>
    <dgm:cxn modelId="{C5599BF5-C939-4409-A393-8A6F4156A27C}" type="presParOf" srcId="{A4568698-D8BD-4A86-BDB5-33220C2C1B83}" destId="{33DD42FD-2B86-490F-8D7F-F1D145867DBB}" srcOrd="0" destOrd="0" presId="urn:microsoft.com/office/officeart/2008/layout/VerticalCurvedList"/>
    <dgm:cxn modelId="{B04EC78D-70F7-4521-8E9A-BECA9772F07D}" type="presParOf" srcId="{33DD42FD-2B86-490F-8D7F-F1D145867DBB}" destId="{FE33C6CF-2B25-4625-90B1-D7CA48C429A2}" srcOrd="0" destOrd="0" presId="urn:microsoft.com/office/officeart/2008/layout/VerticalCurvedList"/>
    <dgm:cxn modelId="{2A80611E-8596-4101-8DA7-D0D69B9C5316}" type="presParOf" srcId="{33DD42FD-2B86-490F-8D7F-F1D145867DBB}" destId="{3D7F865B-C87D-49CB-8B2F-9BF7303C4E4B}" srcOrd="1" destOrd="0" presId="urn:microsoft.com/office/officeart/2008/layout/VerticalCurvedList"/>
    <dgm:cxn modelId="{F175A0EC-8D1F-4ACC-B5B1-362C3CF20CD3}" type="presParOf" srcId="{33DD42FD-2B86-490F-8D7F-F1D145867DBB}" destId="{D45AE1B2-6EDE-46C3-A8E5-0EF9E29F42EB}" srcOrd="2" destOrd="0" presId="urn:microsoft.com/office/officeart/2008/layout/VerticalCurvedList"/>
    <dgm:cxn modelId="{2F34CABA-E612-430F-B962-1E0F46CAFE81}" type="presParOf" srcId="{33DD42FD-2B86-490F-8D7F-F1D145867DBB}" destId="{14FBBC77-D019-45B3-9FE5-70D0B1161C7A}" srcOrd="3" destOrd="0" presId="urn:microsoft.com/office/officeart/2008/layout/VerticalCurvedList"/>
    <dgm:cxn modelId="{3DE8AE6E-483C-40CE-98E1-442F2D18ADCC}" type="presParOf" srcId="{A4568698-D8BD-4A86-BDB5-33220C2C1B83}" destId="{D78C3D48-3A26-4FEC-B5B1-EF73BDB277B5}" srcOrd="1" destOrd="0" presId="urn:microsoft.com/office/officeart/2008/layout/VerticalCurvedList"/>
    <dgm:cxn modelId="{5296E079-3344-497B-A2D9-475BD1B442A9}" type="presParOf" srcId="{A4568698-D8BD-4A86-BDB5-33220C2C1B83}" destId="{57B40231-1F08-42E9-A304-3ADA2CA07300}" srcOrd="2" destOrd="0" presId="urn:microsoft.com/office/officeart/2008/layout/VerticalCurvedList"/>
    <dgm:cxn modelId="{077972A0-C8A3-4D44-BC28-7CF223479E99}" type="presParOf" srcId="{57B40231-1F08-42E9-A304-3ADA2CA07300}" destId="{E9A303C9-9717-48FC-AAF5-0137AE95F3B3}" srcOrd="0" destOrd="0" presId="urn:microsoft.com/office/officeart/2008/layout/VerticalCurvedList"/>
    <dgm:cxn modelId="{36EF8180-337D-4500-BF92-8AC85F4AA7D5}" type="presParOf" srcId="{A4568698-D8BD-4A86-BDB5-33220C2C1B83}" destId="{5B947524-9721-4BAC-842A-2D1A36D53F11}" srcOrd="3" destOrd="0" presId="urn:microsoft.com/office/officeart/2008/layout/VerticalCurvedList"/>
    <dgm:cxn modelId="{8CE23CFC-A5A8-4D61-80D2-473AB02E24A3}" type="presParOf" srcId="{A4568698-D8BD-4A86-BDB5-33220C2C1B83}" destId="{AE0B9B43-3BBF-47E4-A4ED-C39403DD65CB}" srcOrd="4" destOrd="0" presId="urn:microsoft.com/office/officeart/2008/layout/VerticalCurvedList"/>
    <dgm:cxn modelId="{83E6DB90-148B-4175-8743-79EA197E43DF}" type="presParOf" srcId="{AE0B9B43-3BBF-47E4-A4ED-C39403DD65CB}" destId="{61550D24-2716-4EF2-936E-86857B70D842}" srcOrd="0" destOrd="0" presId="urn:microsoft.com/office/officeart/2008/layout/VerticalCurvedList"/>
    <dgm:cxn modelId="{C5FBB451-380D-4CC2-BF68-5FB401EA51F5}" type="presParOf" srcId="{A4568698-D8BD-4A86-BDB5-33220C2C1B83}" destId="{ABB29B72-AC4B-41B8-A579-0616474E51F3}" srcOrd="5" destOrd="0" presId="urn:microsoft.com/office/officeart/2008/layout/VerticalCurvedList"/>
    <dgm:cxn modelId="{36B61AF5-BE9A-46CA-91BA-8A80ECC495D0}" type="presParOf" srcId="{A4568698-D8BD-4A86-BDB5-33220C2C1B83}" destId="{F1DCC9EE-ACFE-4C40-B505-E196C0E4FA73}" srcOrd="6" destOrd="0" presId="urn:microsoft.com/office/officeart/2008/layout/VerticalCurvedList"/>
    <dgm:cxn modelId="{5C84DE23-280A-475C-AB1C-CF9680BA6DC6}" type="presParOf" srcId="{F1DCC9EE-ACFE-4C40-B505-E196C0E4FA73}" destId="{CDF38A28-475A-43E0-BF53-5219558C3489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F865B-C87D-49CB-8B2F-9BF7303C4E4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3D48-3A26-4FEC-B5B1-EF73BDB277B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豆类油脂基本面分析</a:t>
          </a:r>
          <a:endParaRPr lang="zh-CN" altLang="en-US" sz="4000" kern="1200" dirty="0"/>
        </a:p>
      </dsp:txBody>
      <dsp:txXfrm>
        <a:off x="564979" y="406400"/>
        <a:ext cx="5475833" cy="812800"/>
      </dsp:txXfrm>
    </dsp:sp>
    <dsp:sp modelId="{E9A303C9-9717-48FC-AAF5-0137AE95F3B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47524-9721-4BAC-842A-2D1A36D53F11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各品种当前逻辑点</a:t>
          </a:r>
          <a:endParaRPr lang="zh-CN" altLang="en-US" sz="4000" kern="1200" dirty="0"/>
        </a:p>
      </dsp:txBody>
      <dsp:txXfrm>
        <a:off x="860432" y="1625599"/>
        <a:ext cx="5180380" cy="812800"/>
      </dsp:txXfrm>
    </dsp:sp>
    <dsp:sp modelId="{61550D24-2716-4EF2-936E-86857B70D84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B29B72-AC4B-41B8-A579-0616474E51F3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后市交易策略</a:t>
          </a:r>
          <a:endParaRPr lang="zh-CN" altLang="en-US" sz="4000" kern="1200" dirty="0"/>
        </a:p>
      </dsp:txBody>
      <dsp:txXfrm>
        <a:off x="564979" y="2844800"/>
        <a:ext cx="5475833" cy="812800"/>
      </dsp:txXfrm>
    </dsp:sp>
    <dsp:sp modelId="{CDF38A28-475A-43E0-BF53-5219558C348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0.18947</cdr:x>
      <cdr:y>0.42553</cdr:y>
    </cdr:from>
    <cdr:to>
      <cdr:x>0.26316</cdr:x>
      <cdr:y>0.53191</cdr:y>
    </cdr:to>
    <cdr:cxnSp macro="">
      <cdr:nvCxnSpPr>
        <cdr:cNvPr id="3" name="直接箭头连接符 2"/>
        <cdr:cNvCxnSpPr/>
      </cdr:nvCxnSpPr>
      <cdr:spPr>
        <a:xfrm xmlns:a="http://schemas.openxmlformats.org/drawingml/2006/main" flipV="1">
          <a:off x="1296144" y="1440160"/>
          <a:ext cx="504056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0.55789</cdr:x>
      <cdr:y>0.17021</cdr:y>
    </cdr:from>
    <cdr:to>
      <cdr:x>0.63158</cdr:x>
      <cdr:y>0.34043</cdr:y>
    </cdr:to>
    <cdr:cxnSp macro="">
      <cdr:nvCxnSpPr>
        <cdr:cNvPr id="5" name="直接箭头连接符 4"/>
        <cdr:cNvCxnSpPr/>
      </cdr:nvCxnSpPr>
      <cdr:spPr>
        <a:xfrm xmlns:a="http://schemas.openxmlformats.org/drawingml/2006/main" flipV="1">
          <a:off x="3816424" y="576064"/>
          <a:ext cx="504056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4561-D530-4FA6-8A50-62A200BAD60A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E51F-C24A-4FD2-8D1A-8E1316122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00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E51F-C24A-4FD2-8D1A-8E1316122D2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75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899643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6000" b="1" kern="1200" dirty="0">
                <a:gradFill>
                  <a:gsLst>
                    <a:gs pos="54000">
                      <a:srgbClr val="FFF200"/>
                    </a:gs>
                    <a:gs pos="99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CN" altLang="en-US" sz="3600" b="1" kern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豆类油脂后市分析、逻辑及策略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728792" cy="1752600"/>
          </a:xfrm>
        </p:spPr>
        <p:txBody>
          <a:bodyPr/>
          <a:lstStyle/>
          <a:p>
            <a:r>
              <a:rPr lang="zh-CN" altLang="en-US" dirty="0" smtClean="0"/>
              <a:t>银河期货十大研发团队农产品组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39498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棕榈油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）马棕油产量旺季，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月或达产量峰值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xmlns="" val="3774877209"/>
              </p:ext>
            </p:extLst>
          </p:nvPr>
        </p:nvGraphicFramePr>
        <p:xfrm>
          <a:off x="323527" y="2348880"/>
          <a:ext cx="833710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1772816"/>
            <a:ext cx="7776864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4.1  2008-2013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年马棕油月度产量数据（万吨）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3" y="5589240"/>
            <a:ext cx="81930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    通常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2200" kern="0" dirty="0">
                <a:latin typeface="楷体" pitchFamily="49" charset="-122"/>
                <a:ea typeface="楷体" pitchFamily="49" charset="-122"/>
              </a:rPr>
              <a:t>月份马棕油产量将达到一年中的峰值，随后将逐步减少，且到一季度将进入棕榈油的产量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淡季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，后期预计马棕油库存压力也将得到缓解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2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506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棕榈油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）出口强劲，马棕油库存峰值预期遭下调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xmlns="" val="3859952086"/>
              </p:ext>
            </p:extLst>
          </p:nvPr>
        </p:nvGraphicFramePr>
        <p:xfrm>
          <a:off x="8319" y="1988840"/>
          <a:ext cx="441966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xmlns="" val="635180560"/>
              </p:ext>
            </p:extLst>
          </p:nvPr>
        </p:nvGraphicFramePr>
        <p:xfrm>
          <a:off x="4564088" y="2060848"/>
          <a:ext cx="45775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705265"/>
            <a:ext cx="4564087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4.2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马棕油月度出口数据（万吨）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64087" y="1705265"/>
            <a:ext cx="4564087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4.3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马棕油月度库存数据（万吨）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13176"/>
            <a:ext cx="91281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    今年八月以来，马棕油出口强劲，且出口量均远高于同期五年均值，船运调查机构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ITS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SGS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的数据显示，马棕油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月上半月出口依然强劲。</a:t>
            </a:r>
            <a:endParaRPr lang="en-US" altLang="zh-CN" sz="2200" kern="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    马棕油库存数据今年屡屡低于预期水平，截至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月马棕油库存仅为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178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万吨，目前市场对马棕油本年度库存峰值预期已由前期的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230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万吨下调至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210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万吨，甚至有可能不超过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200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万吨。</a:t>
            </a:r>
            <a:endParaRPr lang="zh-CN" altLang="en-US" sz="22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7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）中国消费淡季，后期进口增加库存或止跌反升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xmlns="" val="32191642"/>
              </p:ext>
            </p:extLst>
          </p:nvPr>
        </p:nvGraphicFramePr>
        <p:xfrm>
          <a:off x="124575" y="2142684"/>
          <a:ext cx="464196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xmlns="" val="761487536"/>
              </p:ext>
            </p:extLst>
          </p:nvPr>
        </p:nvGraphicFramePr>
        <p:xfrm>
          <a:off x="4726903" y="2173131"/>
          <a:ext cx="44279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64087" y="1705265"/>
            <a:ext cx="4564087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4.5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中国棕榈油港口库存（万吨）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3937" y="1705265"/>
            <a:ext cx="4564087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4.4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中国棕榈油月度进口数据（万吨）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301208"/>
            <a:ext cx="91281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    冬季为我国棕榈油需求淡季，但因临近年底融资油需求增加，</a:t>
            </a:r>
            <a:r>
              <a:rPr lang="zh-CN" altLang="en-US" sz="2200" kern="0" dirty="0">
                <a:latin typeface="楷体" pitchFamily="49" charset="-122"/>
                <a:ea typeface="楷体" pitchFamily="49" charset="-122"/>
              </a:rPr>
              <a:t>且从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历年进口数据来看，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月份我国棕油进口量普遍较前期增加。</a:t>
            </a:r>
            <a:endParaRPr lang="en-US" altLang="zh-CN" sz="2200" kern="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200" kern="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截至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日当周，我国棕油港口库存已下滑至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90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万吨年内低点，不过随着后期进口量的增加，加之消费的下滑，预计库存也将开始攀升。</a:t>
            </a:r>
            <a:endParaRPr lang="en-US" altLang="zh-CN" sz="2200" kern="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棕榈油</a:t>
            </a:r>
          </a:p>
        </p:txBody>
      </p:sp>
    </p:spTree>
    <p:extLst>
      <p:ext uri="{BB962C8B-B14F-4D97-AF65-F5344CB8AC3E}">
        <p14:creationId xmlns:p14="http://schemas.microsoft.com/office/powerpoint/2010/main" xmlns="" val="360327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5616" y="2636912"/>
            <a:ext cx="7344816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二、各品种当前逻辑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44185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豆粕逻辑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5769" y="1357298"/>
            <a:ext cx="8193087" cy="4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美豆定产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压榨利润及后期到港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压制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月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南美预期播种面积及丰产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压制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月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期现价差的理解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豆油逻辑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5769" y="1500174"/>
            <a:ext cx="8193087" cy="4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kumimoji="1" lang="zh-CN" altLang="en-US" sz="2400" b="1" dirty="0" smtClean="0">
                <a:latin typeface="楷体" pitchFamily="49" charset="-122"/>
                <a:ea typeface="楷体" pitchFamily="49" charset="-122"/>
              </a:rPr>
              <a:t>豆油：“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黎明前的黑夜，但还没黑完”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四季度豆粕需求增加，后期开机率预计将继续提高</a:t>
            </a:r>
            <a:r>
              <a:rPr kumimoji="1" lang="en-US" altLang="zh-CN" sz="24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对应的豆油消费增幅小于产量增幅；</a:t>
            </a:r>
            <a:endParaRPr kumimoji="1"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在油脂整体库存居高不下的情况下，豆油压力有增无减。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indent="342900" defTabSz="873125" eaLnBrk="0" hangingPunct="0">
              <a:lnSpc>
                <a:spcPct val="150000"/>
              </a:lnSpc>
            </a:pPr>
            <a:endParaRPr kumimoji="1"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美豆为锚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58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棕榈逻辑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5769" y="1500174"/>
            <a:ext cx="8193087" cy="4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kumimoji="1" lang="zh-CN" altLang="en-US" sz="2400" b="1" dirty="0" smtClean="0">
                <a:latin typeface="楷体" pitchFamily="49" charset="-122"/>
                <a:ea typeface="楷体" pitchFamily="49" charset="-122"/>
              </a:rPr>
              <a:t>棕榈油：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最坏时期已过，价格反弹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kumimoji="1"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1" lang="en-US" altLang="zh-CN" sz="24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月之后马棕油产量将递减，</a:t>
            </a:r>
            <a:endParaRPr kumimoji="1"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马棕油库存峰值预期前期</a:t>
            </a:r>
            <a:r>
              <a:rPr kumimoji="1" lang="en-US" altLang="zh-CN" sz="2400" dirty="0" smtClean="0">
                <a:latin typeface="楷体" pitchFamily="49" charset="-122"/>
                <a:ea typeface="楷体" pitchFamily="49" charset="-122"/>
              </a:rPr>
              <a:t>230</a:t>
            </a: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万吨    或不足</a:t>
            </a:r>
            <a:r>
              <a:rPr kumimoji="1" lang="en-US" altLang="zh-CN" sz="2400" dirty="0" smtClean="0">
                <a:latin typeface="楷体" pitchFamily="49" charset="-122"/>
                <a:ea typeface="楷体" pitchFamily="49" charset="-122"/>
              </a:rPr>
              <a:t>200</a:t>
            </a: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万吨</a:t>
            </a:r>
            <a:endParaRPr kumimoji="1"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kumimoji="1"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去年</a:t>
            </a:r>
            <a:r>
              <a:rPr kumimoji="1" lang="en-US" altLang="zh-CN" sz="2400" dirty="0" smtClean="0">
                <a:latin typeface="楷体" pitchFamily="49" charset="-122"/>
                <a:ea typeface="楷体" pitchFamily="49" charset="-122"/>
              </a:rPr>
              <a:t>260</a:t>
            </a: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万吨库存，对应马盘低点为</a:t>
            </a:r>
            <a:r>
              <a:rPr kumimoji="1" lang="en-US" altLang="zh-CN" sz="2400" dirty="0" smtClean="0">
                <a:latin typeface="楷体" pitchFamily="49" charset="-122"/>
                <a:ea typeface="楷体" pitchFamily="49" charset="-122"/>
              </a:rPr>
              <a:t>2200</a:t>
            </a:r>
            <a:r>
              <a:rPr kumimoji="1" lang="zh-CN" altLang="en-US" sz="2400" dirty="0" smtClean="0">
                <a:latin typeface="楷体" pitchFamily="49" charset="-122"/>
                <a:ea typeface="楷体" pitchFamily="49" charset="-122"/>
              </a:rPr>
              <a:t>附近。</a:t>
            </a:r>
            <a:endParaRPr kumimoji="1"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kumimoji="1"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286380" y="3000372"/>
            <a:ext cx="432048" cy="135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棕榈季节走势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35824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油棕价差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143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xmlns="" val="3708164338"/>
              </p:ext>
            </p:extLst>
          </p:nvPr>
        </p:nvGraphicFramePr>
        <p:xfrm>
          <a:off x="133164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44454604"/>
      </p:ext>
    </p:extLst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115616" y="2636912"/>
            <a:ext cx="7344816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三、后市交易策略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4392769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对应策略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3369" y="1629172"/>
            <a:ext cx="8193087" cy="4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5769" y="1500174"/>
            <a:ext cx="8193087" cy="4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预计农产品进入低波动时期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择机做空豆粕或豆油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做多棕榈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24444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 谢谢！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银河期货有限公司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412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5616" y="2636912"/>
            <a:ext cx="7344816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一、豆类油脂基本面分析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950876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大豆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）美豆产量基本确定，季节性压力显现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1643050"/>
            <a:ext cx="83373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美豆进入收割季以来，天气状况整体良好，收割进度也逐步加快，目前已完成收割总面积的一半左右，从收割情况来看，收成明显好于</a:t>
            </a:r>
            <a:r>
              <a:rPr lang="zh-CN" altLang="en-US" sz="2400" kern="0" dirty="0">
                <a:latin typeface="楷体" pitchFamily="49" charset="-122"/>
                <a:ea typeface="楷体" pitchFamily="49" charset="-122"/>
              </a:rPr>
              <a:t>此前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预期。目前多家分析机构纷纷上调北美最终产量预估值。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778674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876260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大豆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）中国进口大豆到港量将大增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港口库存料逐渐恢复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0386441"/>
              </p:ext>
            </p:extLst>
          </p:nvPr>
        </p:nvGraphicFramePr>
        <p:xfrm>
          <a:off x="4429124" y="2214554"/>
          <a:ext cx="4579913" cy="346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4012367"/>
              </p:ext>
            </p:extLst>
          </p:nvPr>
        </p:nvGraphicFramePr>
        <p:xfrm>
          <a:off x="0" y="2214554"/>
          <a:ext cx="4349500" cy="292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3" y="1772816"/>
            <a:ext cx="396044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1.2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中国月度大豆进口量（万吨）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76056" y="1772816"/>
            <a:ext cx="396044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1.3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中国进口大豆港口库存量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5589240"/>
            <a:ext cx="871296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    10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月份因我国进口大豆到港量急剧减少，港口大豆库存也出现了断崖式的下滑，不过据船期统计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月份我国进口大豆月均到港量都将超过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600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万吨，预计后期港口大豆库存也将开始恢复，后期供给将较为充足。</a:t>
            </a:r>
            <a:endParaRPr lang="zh-CN" altLang="en-US" sz="20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8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大豆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  <a:cs typeface="Times New Roman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  <a:cs typeface="Times New Roman"/>
              </a:rPr>
              <a:t>3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  <a:cs typeface="Times New Roman"/>
              </a:rPr>
              <a:t>）</a:t>
            </a:r>
            <a:r>
              <a:rPr lang="zh-CN" altLang="zh-CN" sz="2400" dirty="0" smtClean="0">
                <a:ea typeface="楷体"/>
                <a:cs typeface="Times New Roman"/>
              </a:rPr>
              <a:t>南美</a:t>
            </a:r>
            <a:r>
              <a:rPr lang="zh-CN" altLang="zh-CN" sz="2400" dirty="0">
                <a:ea typeface="楷体"/>
                <a:cs typeface="Times New Roman"/>
              </a:rPr>
              <a:t>播种面积增加，全球供应预期充足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3369" y="1629172"/>
            <a:ext cx="8303473" cy="4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    9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USDA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2013/14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年度</a:t>
            </a:r>
            <a:r>
              <a:rPr lang="zh-CN" altLang="en-US" sz="2400" kern="0" dirty="0">
                <a:latin typeface="楷体" pitchFamily="49" charset="-122"/>
                <a:ea typeface="楷体" pitchFamily="49" charset="-122"/>
              </a:rPr>
              <a:t>南美大豆的产量预期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又达到了创纪录的水平，其中预期巴西大豆产量为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8800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万吨，较上年度增加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600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万吨，种植面积</a:t>
            </a:r>
            <a:r>
              <a:rPr lang="en-US" altLang="zh-CN" sz="2400" kern="0" dirty="0">
                <a:latin typeface="楷体" pitchFamily="49" charset="-122"/>
                <a:ea typeface="楷体" pitchFamily="49" charset="-122"/>
              </a:rPr>
              <a:t>2890</a:t>
            </a:r>
            <a:r>
              <a:rPr lang="zh-CN" altLang="en-US" sz="2400" kern="0" dirty="0">
                <a:latin typeface="楷体" pitchFamily="49" charset="-122"/>
                <a:ea typeface="楷体" pitchFamily="49" charset="-122"/>
              </a:rPr>
              <a:t>万公顷，较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上年度增加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120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万公顷；预期阿根廷大豆产量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5350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万吨，较上年度增加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470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万吨，种植面积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1970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万公顷，也较上年度增加近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40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万公顷。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400" kern="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实际去年南美丰产对市场价格影响不大，更多的体现是补库存。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南美产量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14846.6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万吨，比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2012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增产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3226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万吨，因期初库存低，总供应仅增加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1760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万吨，出口增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360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万吨，最终补库存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1360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万吨。此为未来摇摆供应量。</a:t>
            </a:r>
            <a:endParaRPr lang="en-US" altLang="zh-CN" sz="2400" kern="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24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豆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需求旺季，后期开机率料维持高位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9788674"/>
              </p:ext>
            </p:extLst>
          </p:nvPr>
        </p:nvGraphicFramePr>
        <p:xfrm>
          <a:off x="21704" y="2204864"/>
          <a:ext cx="4564087" cy="27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1772816"/>
            <a:ext cx="4248472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2.1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中国生猪存栏季节变化（万头）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6171726"/>
              </p:ext>
            </p:extLst>
          </p:nvPr>
        </p:nvGraphicFramePr>
        <p:xfrm>
          <a:off x="4932040" y="2294781"/>
          <a:ext cx="4211960" cy="322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44007" y="1772816"/>
            <a:ext cx="4538855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2.2</a:t>
            </a:r>
            <a:r>
              <a:rPr lang="zh-CN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豆</a:t>
            </a:r>
            <a:r>
              <a:rPr lang="zh-CN" altLang="zh-CN" kern="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粕未执行合同与企业大豆库存之</a:t>
            </a:r>
            <a:r>
              <a:rPr lang="zh-CN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比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08" y="5426839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截至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日当周，全国主要油厂豆粕的未执行合同与企业大豆库存之比为</a:t>
            </a:r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81.5%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，处在历史相对较高水平。</a:t>
            </a:r>
            <a:endParaRPr lang="en-US" altLang="zh-CN" sz="2200" kern="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四季度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为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生猪存栏最高季节，豆粕需求旺季，大豆压榨企业的开机率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维持偏高水平</a:t>
            </a:r>
            <a:r>
              <a:rPr lang="zh-CN" altLang="zh-CN" sz="2200" kern="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但</a:t>
            </a:r>
            <a:r>
              <a:rPr kumimoji="1" lang="zh-CN" altLang="en-US" sz="2000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kumimoji="1" lang="en-US" altLang="zh-CN" sz="20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kumimoji="1" lang="zh-CN" altLang="en-US" sz="2000" dirty="0" smtClean="0">
                <a:latin typeface="楷体" pitchFamily="49" charset="-122"/>
                <a:ea typeface="楷体" pitchFamily="49" charset="-122"/>
              </a:rPr>
              <a:t>月开始趋势递减，至明年</a:t>
            </a:r>
            <a:r>
              <a:rPr kumimoji="1" lang="en-US" altLang="zh-CN" sz="2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2000" dirty="0" smtClean="0">
                <a:latin typeface="楷体" pitchFamily="49" charset="-122"/>
                <a:ea typeface="楷体" pitchFamily="49" charset="-122"/>
              </a:rPr>
              <a:t>月达到一年中的低点。</a:t>
            </a:r>
            <a:endParaRPr lang="zh-CN" altLang="zh-CN" sz="22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8216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豆油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088926"/>
            <a:ext cx="81930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）美豆压榨量将跳增，后期供应压力显现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0188653"/>
              </p:ext>
            </p:extLst>
          </p:nvPr>
        </p:nvGraphicFramePr>
        <p:xfrm>
          <a:off x="611813" y="2060476"/>
          <a:ext cx="8048817" cy="331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5445224"/>
            <a:ext cx="833735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    NOPA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数据显示，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月份美豆压榨量为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1.0868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亿蒲，低于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月的</a:t>
            </a:r>
            <a:r>
              <a:rPr lang="en-US" altLang="zh-CN" sz="2000" kern="0" dirty="0" smtClean="0">
                <a:latin typeface="楷体" pitchFamily="49" charset="-122"/>
                <a:ea typeface="楷体" pitchFamily="49" charset="-122"/>
              </a:rPr>
              <a:t>1.10512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</a:rPr>
              <a:t>亿蒲，后期随着大豆收割进度的加快，美国大豆压榨量将开始迅速增加，相应豆油库存及出口量均将随之增加。</a:t>
            </a:r>
            <a:endParaRPr lang="zh-CN" altLang="en-US" sz="20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83769" y="1592982"/>
            <a:ext cx="489654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 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1.1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美豆月度压榨量（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NOPA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44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8639" y="404664"/>
            <a:ext cx="6745287" cy="576263"/>
          </a:xfrm>
          <a:noFill/>
        </p:spPr>
        <p:txBody>
          <a:bodyPr/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豆油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19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kern="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kern="0" dirty="0" smtClean="0">
                <a:latin typeface="楷体" pitchFamily="49" charset="-122"/>
                <a:ea typeface="楷体" pitchFamily="49" charset="-122"/>
              </a:rPr>
              <a:t>）国内开机率提高，库存料易增难减</a:t>
            </a:r>
            <a:endParaRPr lang="zh-CN" altLang="en-US" sz="2400" kern="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6460242"/>
              </p:ext>
            </p:extLst>
          </p:nvPr>
        </p:nvGraphicFramePr>
        <p:xfrm>
          <a:off x="225859" y="2096666"/>
          <a:ext cx="84347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7776864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3.1  </a:t>
            </a:r>
            <a:r>
              <a:rPr lang="zh-CN" altLang="en-US" kern="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中国主要油厂豆油商业库存（万吨）</a:t>
            </a:r>
            <a:endParaRPr lang="zh-CN" altLang="en-US" kern="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5859" y="5426839"/>
            <a:ext cx="8676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kern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00" kern="0" dirty="0" smtClean="0">
                <a:latin typeface="楷体" pitchFamily="49" charset="-122"/>
                <a:ea typeface="楷体" pitchFamily="49" charset="-122"/>
              </a:rPr>
              <a:t>后期随着我国主要油厂开机率的提高，豆油库存料也将开始增加。而且从历年四季度豆油库存的变化规律可以看出，四季度我国豆油库存将有较大幅度的增加。</a:t>
            </a:r>
            <a:endParaRPr lang="zh-CN" altLang="zh-CN" sz="22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1147</Words>
  <Application>Microsoft Office PowerPoint</Application>
  <PresentationFormat>全屏显示(4:3)</PresentationFormat>
  <Paragraphs>88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豆类油脂后市分析、逻辑及策略</vt:lpstr>
      <vt:lpstr>幻灯片 2</vt:lpstr>
      <vt:lpstr>幻灯片 3</vt:lpstr>
      <vt:lpstr>1.大豆</vt:lpstr>
      <vt:lpstr>1.大豆</vt:lpstr>
      <vt:lpstr>1.大豆</vt:lpstr>
      <vt:lpstr>2.豆粕</vt:lpstr>
      <vt:lpstr>3.豆油</vt:lpstr>
      <vt:lpstr>3.豆油</vt:lpstr>
      <vt:lpstr>4.棕榈油</vt:lpstr>
      <vt:lpstr>4.棕榈油</vt:lpstr>
      <vt:lpstr>4.棕榈油</vt:lpstr>
      <vt:lpstr>幻灯片 13</vt:lpstr>
      <vt:lpstr>1.豆粕逻辑</vt:lpstr>
      <vt:lpstr>2.豆油逻辑</vt:lpstr>
      <vt:lpstr>美豆为锚</vt:lpstr>
      <vt:lpstr>3.棕榈逻辑</vt:lpstr>
      <vt:lpstr>棕榈季节走势</vt:lpstr>
      <vt:lpstr>油棕价差</vt:lpstr>
      <vt:lpstr>幻灯片 20</vt:lpstr>
      <vt:lpstr>对应策略</vt:lpstr>
      <vt:lpstr> 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</dc:creator>
  <cp:lastModifiedBy>Windows 用户</cp:lastModifiedBy>
  <cp:revision>120</cp:revision>
  <dcterms:created xsi:type="dcterms:W3CDTF">2013-07-25T01:15:22Z</dcterms:created>
  <dcterms:modified xsi:type="dcterms:W3CDTF">2013-10-22T02:38:18Z</dcterms:modified>
</cp:coreProperties>
</file>