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rawings/drawing4.xml" ContentType="application/vnd.openxmlformats-officedocument.drawingml.chartshape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8" r:id="rId2"/>
    <p:sldId id="259" r:id="rId3"/>
    <p:sldId id="267" r:id="rId4"/>
    <p:sldId id="272" r:id="rId5"/>
    <p:sldId id="268" r:id="rId6"/>
    <p:sldId id="273" r:id="rId7"/>
    <p:sldId id="274" r:id="rId8"/>
    <p:sldId id="275" r:id="rId9"/>
    <p:sldId id="276" r:id="rId10"/>
    <p:sldId id="277" r:id="rId11"/>
    <p:sldId id="278" r:id="rId12"/>
    <p:sldId id="270" r:id="rId13"/>
    <p:sldId id="271" r:id="rId14"/>
  </p:sldIdLst>
  <p:sldSz cx="9144000" cy="6858000" type="screen4x3"/>
  <p:notesSz cx="9144000" cy="6858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EA006F"/>
    <a:srgbClr val="0000FF"/>
    <a:srgbClr val="000080"/>
    <a:srgbClr val="FF96C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5495" autoAdjust="0"/>
    <p:restoredTop sz="94660"/>
  </p:normalViewPr>
  <p:slideViewPr>
    <p:cSldViewPr>
      <p:cViewPr>
        <p:scale>
          <a:sx n="84" d="100"/>
          <a:sy n="84" d="100"/>
        </p:scale>
        <p:origin x="-1134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8" d="100"/>
          <a:sy n="108" d="100"/>
        </p:scale>
        <p:origin x="-720" y="-90"/>
      </p:cViewPr>
      <p:guideLst>
        <p:guide orient="horz" pos="2160"/>
        <p:guide pos="288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user\&#26700;&#38754;\&#27833;&#26009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user\&#26700;&#38754;\&#27833;&#26009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Documents%20and%20Settings\user\&#26700;&#38754;\ly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Documents%20and%20Settings\user\&#26700;&#38754;\&#21387;&#27048;&#21033;&#28070;(&#26085;)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26700;&#38754;\&#27833;&#26009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er\&#26700;&#38754;\&#29983;&#29482;&#20215;&#26684;&#39044;&#35686;(&#21608;).xls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Documents%20and%20Settings\user\&#26700;&#38754;\&#20892;&#20135;&#21697;&#29616;&#36135;&#20215;(&#26085;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style val="10"/>
  <c:chart>
    <c:autoTitleDeleted val="1"/>
    <c:plotArea>
      <c:layout>
        <c:manualLayout>
          <c:layoutTarget val="inner"/>
          <c:xMode val="edge"/>
          <c:yMode val="edge"/>
          <c:x val="8.5815088662697686E-2"/>
          <c:y val="7.48079733276584E-2"/>
          <c:w val="0.8960516292170797"/>
          <c:h val="0.75048279775838833"/>
        </c:manualLayout>
      </c:layout>
      <c:barChart>
        <c:barDir val="col"/>
        <c:grouping val="clustered"/>
        <c:ser>
          <c:idx val="0"/>
          <c:order val="0"/>
          <c:tx>
            <c:strRef>
              <c:f>[1]世界油料作物供求平衡表!$K$35</c:f>
              <c:strCache>
                <c:ptCount val="1"/>
                <c:pt idx="0">
                  <c:v>世界油料产量增幅</c:v>
                </c:pt>
              </c:strCache>
            </c:strRef>
          </c:tx>
          <c:spPr>
            <a:solidFill>
              <a:srgbClr val="002060"/>
            </a:solidFill>
          </c:spPr>
          <c:cat>
            <c:strRef>
              <c:f>([1]世界油料作物供求平衡表!$L$34:$P$34,[1]世界油料作物供求平衡表!$R$34)</c:f>
              <c:strCache>
                <c:ptCount val="6"/>
                <c:pt idx="0">
                  <c:v>07/08</c:v>
                </c:pt>
                <c:pt idx="1">
                  <c:v>08/09</c:v>
                </c:pt>
                <c:pt idx="2">
                  <c:v>09/10</c:v>
                </c:pt>
                <c:pt idx="3">
                  <c:v>10/11</c:v>
                </c:pt>
                <c:pt idx="4">
                  <c:v>11/12</c:v>
                </c:pt>
                <c:pt idx="5">
                  <c:v>12/13（12）</c:v>
                </c:pt>
              </c:strCache>
            </c:strRef>
          </c:cat>
          <c:val>
            <c:numRef>
              <c:f>([1]世界油料作物供求平衡表!$L$35:$P$35,[1]世界油料作物供求平衡表!$R$35)</c:f>
              <c:numCache>
                <c:formatCode>General</c:formatCode>
                <c:ptCount val="6"/>
                <c:pt idx="0">
                  <c:v>7.491134751773057E-2</c:v>
                </c:pt>
                <c:pt idx="1">
                  <c:v>0.19195876288659799</c:v>
                </c:pt>
                <c:pt idx="2">
                  <c:v>5.4488842760768E-2</c:v>
                </c:pt>
                <c:pt idx="3">
                  <c:v>-6.7257217847769652E-3</c:v>
                </c:pt>
                <c:pt idx="4">
                  <c:v>1.7836498761354343E-2</c:v>
                </c:pt>
                <c:pt idx="5">
                  <c:v>-3.8130780464059738E-2</c:v>
                </c:pt>
              </c:numCache>
            </c:numRef>
          </c:val>
        </c:ser>
        <c:ser>
          <c:idx val="3"/>
          <c:order val="1"/>
          <c:tx>
            <c:strRef>
              <c:f>[1]世界油料作物供求平衡表!$K$38</c:f>
              <c:strCache>
                <c:ptCount val="1"/>
                <c:pt idx="0">
                  <c:v>大豆产量增幅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([1]世界油料作物供求平衡表!$L$34:$P$34,[1]世界油料作物供求平衡表!$R$34)</c:f>
              <c:strCache>
                <c:ptCount val="6"/>
                <c:pt idx="0">
                  <c:v>07/08</c:v>
                </c:pt>
                <c:pt idx="1">
                  <c:v>08/09</c:v>
                </c:pt>
                <c:pt idx="2">
                  <c:v>09/10</c:v>
                </c:pt>
                <c:pt idx="3">
                  <c:v>10/11</c:v>
                </c:pt>
                <c:pt idx="4">
                  <c:v>11/12</c:v>
                </c:pt>
                <c:pt idx="5">
                  <c:v>12/13（12）</c:v>
                </c:pt>
              </c:strCache>
            </c:strRef>
          </c:cat>
          <c:val>
            <c:numRef>
              <c:f>([1]世界油料作物供求平衡表!$L$38:$P$38,[1]世界油料作物供求平衡表!$R$38)</c:f>
              <c:numCache>
                <c:formatCode>General</c:formatCode>
                <c:ptCount val="6"/>
                <c:pt idx="0">
                  <c:v>-7.0651483723489811E-2</c:v>
                </c:pt>
                <c:pt idx="1">
                  <c:v>-3.5984330873644929E-2</c:v>
                </c:pt>
                <c:pt idx="2">
                  <c:v>0.22968247968247976</c:v>
                </c:pt>
                <c:pt idx="3">
                  <c:v>1.283381364072997E-2</c:v>
                </c:pt>
                <c:pt idx="4">
                  <c:v>-9.0898744261921849E-2</c:v>
                </c:pt>
                <c:pt idx="5">
                  <c:v>0.1172223845094522</c:v>
                </c:pt>
              </c:numCache>
            </c:numRef>
          </c:val>
        </c:ser>
        <c:ser>
          <c:idx val="5"/>
          <c:order val="2"/>
          <c:tx>
            <c:strRef>
              <c:f>[1]世界油料作物供求平衡表!$K$41</c:f>
              <c:strCache>
                <c:ptCount val="1"/>
                <c:pt idx="0">
                  <c:v>菜籽产量增幅</c:v>
                </c:pt>
              </c:strCache>
            </c:strRef>
          </c:tx>
          <c:spPr>
            <a:solidFill>
              <a:srgbClr val="00B0F0"/>
            </a:solidFill>
          </c:spPr>
          <c:cat>
            <c:strRef>
              <c:f>([1]世界油料作物供求平衡表!$L$34:$P$34,[1]世界油料作物供求平衡表!$R$34)</c:f>
              <c:strCache>
                <c:ptCount val="6"/>
                <c:pt idx="0">
                  <c:v>07/08</c:v>
                </c:pt>
                <c:pt idx="1">
                  <c:v>08/09</c:v>
                </c:pt>
                <c:pt idx="2">
                  <c:v>09/10</c:v>
                </c:pt>
                <c:pt idx="3">
                  <c:v>10/11</c:v>
                </c:pt>
                <c:pt idx="4">
                  <c:v>11/12</c:v>
                </c:pt>
                <c:pt idx="5">
                  <c:v>12/13（12）</c:v>
                </c:pt>
              </c:strCache>
            </c:strRef>
          </c:cat>
          <c:val>
            <c:numRef>
              <c:f>([1]世界油料作物供求平衡表!$L$41:$P$41,[1]世界油料作物供求平衡表!$R$41)</c:f>
              <c:numCache>
                <c:formatCode>General</c:formatCode>
                <c:ptCount val="6"/>
                <c:pt idx="0">
                  <c:v>7.491134751773057E-2</c:v>
                </c:pt>
                <c:pt idx="1">
                  <c:v>0.19195876288659799</c:v>
                </c:pt>
                <c:pt idx="2">
                  <c:v>5.4488842760768E-2</c:v>
                </c:pt>
                <c:pt idx="3">
                  <c:v>-6.7257217847769652E-3</c:v>
                </c:pt>
                <c:pt idx="4">
                  <c:v>1.7836498761354343E-2</c:v>
                </c:pt>
                <c:pt idx="5">
                  <c:v>-3.8130780464059738E-2</c:v>
                </c:pt>
              </c:numCache>
            </c:numRef>
          </c:val>
        </c:ser>
        <c:ser>
          <c:idx val="9"/>
          <c:order val="3"/>
          <c:tx>
            <c:strRef>
              <c:f>[1]世界油料作物供求平衡表!$K$44</c:f>
              <c:strCache>
                <c:ptCount val="1"/>
                <c:pt idx="0">
                  <c:v>棕榈产量增幅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([1]世界油料作物供求平衡表!$L$34:$P$34,[1]世界油料作物供求平衡表!$R$34)</c:f>
              <c:strCache>
                <c:ptCount val="6"/>
                <c:pt idx="0">
                  <c:v>07/08</c:v>
                </c:pt>
                <c:pt idx="1">
                  <c:v>08/09</c:v>
                </c:pt>
                <c:pt idx="2">
                  <c:v>09/10</c:v>
                </c:pt>
                <c:pt idx="3">
                  <c:v>10/11</c:v>
                </c:pt>
                <c:pt idx="4">
                  <c:v>11/12</c:v>
                </c:pt>
                <c:pt idx="5">
                  <c:v>12/13（12）</c:v>
                </c:pt>
              </c:strCache>
            </c:strRef>
          </c:cat>
          <c:val>
            <c:numRef>
              <c:f>([1]世界油料作物供求平衡表!$L$44:$P$44,[1]世界油料作物供求平衡表!$R$44)</c:f>
              <c:numCache>
                <c:formatCode>General</c:formatCode>
                <c:ptCount val="6"/>
                <c:pt idx="0">
                  <c:v>9.4246031746031675E-2</c:v>
                </c:pt>
                <c:pt idx="1">
                  <c:v>6.5276518585675486E-2</c:v>
                </c:pt>
                <c:pt idx="2">
                  <c:v>4.0000000000000063E-2</c:v>
                </c:pt>
                <c:pt idx="3">
                  <c:v>2.7004909983633398E-2</c:v>
                </c:pt>
                <c:pt idx="4">
                  <c:v>6.0557768924302778E-2</c:v>
                </c:pt>
                <c:pt idx="5">
                  <c:v>6.3110443275732522E-2</c:v>
                </c:pt>
              </c:numCache>
            </c:numRef>
          </c:val>
        </c:ser>
        <c:axId val="135387392"/>
        <c:axId val="135860224"/>
      </c:barChart>
      <c:catAx>
        <c:axId val="135387392"/>
        <c:scaling>
          <c:orientation val="minMax"/>
        </c:scaling>
        <c:axPos val="b"/>
        <c:numFmt formatCode="@" sourceLinked="1"/>
        <c:majorTickMark val="in"/>
        <c:tickLblPos val="low"/>
        <c:txPr>
          <a:bodyPr rot="0" vert="horz"/>
          <a:lstStyle/>
          <a:p>
            <a:pPr>
              <a:defRPr/>
            </a:pPr>
            <a:endParaRPr lang="zh-CN"/>
          </a:p>
        </c:txPr>
        <c:crossAx val="135860224"/>
        <c:crosses val="autoZero"/>
        <c:auto val="1"/>
        <c:lblAlgn val="ctr"/>
        <c:lblOffset val="100"/>
        <c:tickLblSkip val="1"/>
        <c:tickMarkSkip val="1"/>
      </c:catAx>
      <c:valAx>
        <c:axId val="135860224"/>
        <c:scaling>
          <c:orientation val="minMax"/>
        </c:scaling>
        <c:axPos val="l"/>
        <c:majorGridlines/>
        <c:numFmt formatCode="0%" sourceLinked="0"/>
        <c:majorTickMark val="in"/>
        <c:minorTickMark val="in"/>
        <c:tickLblPos val="nextTo"/>
        <c:txPr>
          <a:bodyPr rot="0" vert="horz"/>
          <a:lstStyle/>
          <a:p>
            <a:pPr>
              <a:defRPr/>
            </a:pPr>
            <a:endParaRPr lang="zh-CN"/>
          </a:p>
        </c:txPr>
        <c:crossAx val="135387392"/>
        <c:crosses val="autoZero"/>
        <c:crossBetween val="between"/>
        <c:majorUnit val="0.1"/>
      </c:valAx>
    </c:plotArea>
    <c:legend>
      <c:legendPos val="r"/>
      <c:layout>
        <c:manualLayout>
          <c:xMode val="edge"/>
          <c:yMode val="edge"/>
          <c:x val="8.7717655719864326E-2"/>
          <c:y val="0.91976732638149961"/>
          <c:w val="0.81052609484453442"/>
          <c:h val="6.7087504769681436E-2"/>
        </c:manualLayout>
      </c:layout>
    </c:legend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zh-CN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autoTitleDeleted val="1"/>
    <c:plotArea>
      <c:layout>
        <c:manualLayout>
          <c:layoutTarget val="inner"/>
          <c:xMode val="edge"/>
          <c:yMode val="edge"/>
          <c:x val="8.7393734389175484E-2"/>
          <c:y val="0.10117647058823559"/>
          <c:w val="0.89831640177267813"/>
          <c:h val="0.71764705882353153"/>
        </c:manualLayout>
      </c:layout>
      <c:areaChart>
        <c:grouping val="standard"/>
        <c:ser>
          <c:idx val="2"/>
          <c:order val="1"/>
          <c:tx>
            <c:v>ONI(右轴)</c:v>
          </c:tx>
          <c:spPr>
            <a:solidFill>
              <a:srgbClr val="002060"/>
            </a:solidFill>
            <a:ln w="25400">
              <a:noFill/>
              <a:prstDash val="solid"/>
            </a:ln>
          </c:spPr>
          <c:cat>
            <c:strRef>
              <c:f>'E:\转换包\工作\刘妍工作\油脂油料\油脂类表格资料\[南美产量与拉尼娜.xls]Sheet1'!$A$2:$A$17</c:f>
              <c:strCache>
                <c:ptCount val="16"/>
                <c:pt idx="0">
                  <c:v>97/98</c:v>
                </c:pt>
                <c:pt idx="1">
                  <c:v>98/99</c:v>
                </c:pt>
                <c:pt idx="2">
                  <c:v>99/00</c:v>
                </c:pt>
                <c:pt idx="3">
                  <c:v>00/01</c:v>
                </c:pt>
                <c:pt idx="4">
                  <c:v>01/02</c:v>
                </c:pt>
                <c:pt idx="5">
                  <c:v>02/03</c:v>
                </c:pt>
                <c:pt idx="6">
                  <c:v>03/04</c:v>
                </c:pt>
                <c:pt idx="7">
                  <c:v>04/05</c:v>
                </c:pt>
                <c:pt idx="8">
                  <c:v>05/06</c:v>
                </c:pt>
                <c:pt idx="9">
                  <c:v>06/07</c:v>
                </c:pt>
                <c:pt idx="10">
                  <c:v>07/08</c:v>
                </c:pt>
                <c:pt idx="11">
                  <c:v>08/09</c:v>
                </c:pt>
                <c:pt idx="12">
                  <c:v>09/10</c:v>
                </c:pt>
                <c:pt idx="13">
                  <c:v>10/11</c:v>
                </c:pt>
                <c:pt idx="14">
                  <c:v>11/12</c:v>
                </c:pt>
                <c:pt idx="15">
                  <c:v>12/13</c:v>
                </c:pt>
              </c:strCache>
            </c:strRef>
          </c:cat>
          <c:val>
            <c:numRef>
              <c:f>'E:\转换包\工作\刘妍工作\油脂油料\油脂类表格资料\[南美产量与拉尼娜.xls]Sheet1'!$E$1:$E$190</c:f>
              <c:numCache>
                <c:formatCode>General</c:formatCode>
                <c:ptCount val="190"/>
                <c:pt idx="0">
                  <c:v>-0.4</c:v>
                </c:pt>
                <c:pt idx="1">
                  <c:v>-0.30000000000000032</c:v>
                </c:pt>
                <c:pt idx="2">
                  <c:v>0</c:v>
                </c:pt>
                <c:pt idx="3">
                  <c:v>0.4</c:v>
                </c:pt>
                <c:pt idx="4">
                  <c:v>0.8</c:v>
                </c:pt>
                <c:pt idx="5">
                  <c:v>1.3</c:v>
                </c:pt>
                <c:pt idx="6">
                  <c:v>1.7</c:v>
                </c:pt>
                <c:pt idx="7">
                  <c:v>2</c:v>
                </c:pt>
                <c:pt idx="8">
                  <c:v>2.2000000000000002</c:v>
                </c:pt>
                <c:pt idx="9">
                  <c:v>2.4</c:v>
                </c:pt>
                <c:pt idx="10">
                  <c:v>2.5</c:v>
                </c:pt>
                <c:pt idx="11">
                  <c:v>2.5</c:v>
                </c:pt>
                <c:pt idx="12">
                  <c:v>2.2999999999999998</c:v>
                </c:pt>
                <c:pt idx="13">
                  <c:v>1.9000000000000001</c:v>
                </c:pt>
                <c:pt idx="14">
                  <c:v>1.5</c:v>
                </c:pt>
                <c:pt idx="15">
                  <c:v>1</c:v>
                </c:pt>
                <c:pt idx="16">
                  <c:v>0.5</c:v>
                </c:pt>
                <c:pt idx="17">
                  <c:v>0</c:v>
                </c:pt>
                <c:pt idx="18">
                  <c:v>-0.5</c:v>
                </c:pt>
                <c:pt idx="19">
                  <c:v>-0.8</c:v>
                </c:pt>
                <c:pt idx="20">
                  <c:v>-1</c:v>
                </c:pt>
                <c:pt idx="21">
                  <c:v>-1.1000000000000001</c:v>
                </c:pt>
                <c:pt idx="22">
                  <c:v>-1.3</c:v>
                </c:pt>
                <c:pt idx="23">
                  <c:v>-1.4</c:v>
                </c:pt>
                <c:pt idx="24">
                  <c:v>-1.4</c:v>
                </c:pt>
                <c:pt idx="25">
                  <c:v>-1.2</c:v>
                </c:pt>
                <c:pt idx="26">
                  <c:v>-0.9</c:v>
                </c:pt>
                <c:pt idx="27">
                  <c:v>-0.8</c:v>
                </c:pt>
                <c:pt idx="28">
                  <c:v>-0.8</c:v>
                </c:pt>
                <c:pt idx="29">
                  <c:v>-0.8</c:v>
                </c:pt>
                <c:pt idx="30">
                  <c:v>-0.9</c:v>
                </c:pt>
                <c:pt idx="31">
                  <c:v>-0.9</c:v>
                </c:pt>
                <c:pt idx="32">
                  <c:v>-1</c:v>
                </c:pt>
                <c:pt idx="33">
                  <c:v>-1.1000000000000001</c:v>
                </c:pt>
                <c:pt idx="34">
                  <c:v>-1.3</c:v>
                </c:pt>
                <c:pt idx="35">
                  <c:v>-1.6</c:v>
                </c:pt>
                <c:pt idx="36">
                  <c:v>-1.6</c:v>
                </c:pt>
                <c:pt idx="37">
                  <c:v>-1.4</c:v>
                </c:pt>
                <c:pt idx="38">
                  <c:v>-1</c:v>
                </c:pt>
                <c:pt idx="39">
                  <c:v>-0.8</c:v>
                </c:pt>
                <c:pt idx="40">
                  <c:v>-0.60000000000000064</c:v>
                </c:pt>
                <c:pt idx="41">
                  <c:v>-0.5</c:v>
                </c:pt>
                <c:pt idx="42">
                  <c:v>-0.4</c:v>
                </c:pt>
                <c:pt idx="43">
                  <c:v>-0.4</c:v>
                </c:pt>
                <c:pt idx="44">
                  <c:v>-0.4</c:v>
                </c:pt>
                <c:pt idx="45">
                  <c:v>-0.5</c:v>
                </c:pt>
                <c:pt idx="46">
                  <c:v>-0.60000000000000064</c:v>
                </c:pt>
                <c:pt idx="47">
                  <c:v>-0.70000000000000062</c:v>
                </c:pt>
                <c:pt idx="48">
                  <c:v>-0.60000000000000064</c:v>
                </c:pt>
                <c:pt idx="49">
                  <c:v>-0.5</c:v>
                </c:pt>
                <c:pt idx="50">
                  <c:v>-0.4</c:v>
                </c:pt>
                <c:pt idx="51">
                  <c:v>-0.2</c:v>
                </c:pt>
                <c:pt idx="52">
                  <c:v>-0.1</c:v>
                </c:pt>
                <c:pt idx="53">
                  <c:v>0.1</c:v>
                </c:pt>
                <c:pt idx="54">
                  <c:v>0.2</c:v>
                </c:pt>
                <c:pt idx="55">
                  <c:v>0.2</c:v>
                </c:pt>
                <c:pt idx="56">
                  <c:v>0.1</c:v>
                </c:pt>
                <c:pt idx="57">
                  <c:v>0</c:v>
                </c:pt>
                <c:pt idx="58">
                  <c:v>-0.1</c:v>
                </c:pt>
                <c:pt idx="59">
                  <c:v>-0.1</c:v>
                </c:pt>
                <c:pt idx="60">
                  <c:v>-0.1</c:v>
                </c:pt>
                <c:pt idx="61">
                  <c:v>0.1</c:v>
                </c:pt>
                <c:pt idx="62">
                  <c:v>0.2</c:v>
                </c:pt>
                <c:pt idx="63">
                  <c:v>0.4</c:v>
                </c:pt>
                <c:pt idx="64">
                  <c:v>0.70000000000000062</c:v>
                </c:pt>
                <c:pt idx="65">
                  <c:v>0.8</c:v>
                </c:pt>
                <c:pt idx="66">
                  <c:v>0.9</c:v>
                </c:pt>
                <c:pt idx="67">
                  <c:v>1</c:v>
                </c:pt>
                <c:pt idx="68">
                  <c:v>1.1000000000000001</c:v>
                </c:pt>
                <c:pt idx="69">
                  <c:v>1.3</c:v>
                </c:pt>
                <c:pt idx="70">
                  <c:v>1.5</c:v>
                </c:pt>
                <c:pt idx="71">
                  <c:v>1.4</c:v>
                </c:pt>
                <c:pt idx="72">
                  <c:v>1.2</c:v>
                </c:pt>
                <c:pt idx="73">
                  <c:v>0.9</c:v>
                </c:pt>
                <c:pt idx="74">
                  <c:v>0.5</c:v>
                </c:pt>
                <c:pt idx="75">
                  <c:v>0.1</c:v>
                </c:pt>
                <c:pt idx="76">
                  <c:v>-0.1</c:v>
                </c:pt>
                <c:pt idx="77">
                  <c:v>0.1</c:v>
                </c:pt>
                <c:pt idx="78">
                  <c:v>0.4</c:v>
                </c:pt>
                <c:pt idx="79">
                  <c:v>0.5</c:v>
                </c:pt>
                <c:pt idx="80">
                  <c:v>0.60000000000000064</c:v>
                </c:pt>
                <c:pt idx="81">
                  <c:v>0.5</c:v>
                </c:pt>
                <c:pt idx="82">
                  <c:v>0.60000000000000064</c:v>
                </c:pt>
                <c:pt idx="83">
                  <c:v>0.4</c:v>
                </c:pt>
                <c:pt idx="84">
                  <c:v>0.4</c:v>
                </c:pt>
                <c:pt idx="85">
                  <c:v>0.30000000000000032</c:v>
                </c:pt>
                <c:pt idx="86">
                  <c:v>0.2</c:v>
                </c:pt>
                <c:pt idx="87">
                  <c:v>0.2</c:v>
                </c:pt>
                <c:pt idx="88">
                  <c:v>0.30000000000000032</c:v>
                </c:pt>
                <c:pt idx="89">
                  <c:v>0.5</c:v>
                </c:pt>
                <c:pt idx="90">
                  <c:v>0.70000000000000062</c:v>
                </c:pt>
                <c:pt idx="91">
                  <c:v>0.8</c:v>
                </c:pt>
                <c:pt idx="92">
                  <c:v>0.9</c:v>
                </c:pt>
                <c:pt idx="93">
                  <c:v>0.8</c:v>
                </c:pt>
                <c:pt idx="94">
                  <c:v>0.8</c:v>
                </c:pt>
                <c:pt idx="95">
                  <c:v>0.8</c:v>
                </c:pt>
                <c:pt idx="96">
                  <c:v>0.70000000000000062</c:v>
                </c:pt>
                <c:pt idx="97">
                  <c:v>0.5</c:v>
                </c:pt>
                <c:pt idx="98">
                  <c:v>0.4</c:v>
                </c:pt>
                <c:pt idx="99">
                  <c:v>0.4</c:v>
                </c:pt>
                <c:pt idx="100">
                  <c:v>0.4</c:v>
                </c:pt>
                <c:pt idx="101">
                  <c:v>0.4</c:v>
                </c:pt>
                <c:pt idx="102">
                  <c:v>0.4</c:v>
                </c:pt>
                <c:pt idx="103">
                  <c:v>0.30000000000000032</c:v>
                </c:pt>
                <c:pt idx="104">
                  <c:v>0.2</c:v>
                </c:pt>
                <c:pt idx="105">
                  <c:v>-0.1</c:v>
                </c:pt>
                <c:pt idx="106">
                  <c:v>-0.4</c:v>
                </c:pt>
                <c:pt idx="107">
                  <c:v>-0.70000000000000062</c:v>
                </c:pt>
                <c:pt idx="108">
                  <c:v>-0.70000000000000062</c:v>
                </c:pt>
                <c:pt idx="109">
                  <c:v>-0.60000000000000064</c:v>
                </c:pt>
                <c:pt idx="110">
                  <c:v>-0.4</c:v>
                </c:pt>
                <c:pt idx="111">
                  <c:v>-0.1</c:v>
                </c:pt>
                <c:pt idx="112">
                  <c:v>0.1</c:v>
                </c:pt>
                <c:pt idx="113">
                  <c:v>0.2</c:v>
                </c:pt>
                <c:pt idx="114">
                  <c:v>0.30000000000000032</c:v>
                </c:pt>
                <c:pt idx="115">
                  <c:v>0.5</c:v>
                </c:pt>
                <c:pt idx="116">
                  <c:v>0.60000000000000064</c:v>
                </c:pt>
                <c:pt idx="117">
                  <c:v>0.9</c:v>
                </c:pt>
                <c:pt idx="118">
                  <c:v>1.1000000000000001</c:v>
                </c:pt>
                <c:pt idx="119">
                  <c:v>1.1000000000000001</c:v>
                </c:pt>
                <c:pt idx="120">
                  <c:v>0.8</c:v>
                </c:pt>
                <c:pt idx="121">
                  <c:v>0.4</c:v>
                </c:pt>
                <c:pt idx="122">
                  <c:v>0.1</c:v>
                </c:pt>
                <c:pt idx="123">
                  <c:v>-0.1</c:v>
                </c:pt>
                <c:pt idx="124">
                  <c:v>-0.1</c:v>
                </c:pt>
                <c:pt idx="125">
                  <c:v>-0.1</c:v>
                </c:pt>
                <c:pt idx="126">
                  <c:v>-0.1</c:v>
                </c:pt>
                <c:pt idx="127">
                  <c:v>-0.4</c:v>
                </c:pt>
                <c:pt idx="128">
                  <c:v>-0.70000000000000062</c:v>
                </c:pt>
                <c:pt idx="129">
                  <c:v>-1</c:v>
                </c:pt>
                <c:pt idx="130">
                  <c:v>-1.1000000000000001</c:v>
                </c:pt>
                <c:pt idx="131">
                  <c:v>-1.3</c:v>
                </c:pt>
                <c:pt idx="132">
                  <c:v>-1.4</c:v>
                </c:pt>
                <c:pt idx="133">
                  <c:v>-1.4</c:v>
                </c:pt>
                <c:pt idx="134">
                  <c:v>-1.1000000000000001</c:v>
                </c:pt>
                <c:pt idx="135">
                  <c:v>-0.8</c:v>
                </c:pt>
                <c:pt idx="136">
                  <c:v>-0.60000000000000064</c:v>
                </c:pt>
                <c:pt idx="137">
                  <c:v>-0.4</c:v>
                </c:pt>
                <c:pt idx="138">
                  <c:v>-0.1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-0.30000000000000032</c:v>
                </c:pt>
                <c:pt idx="143">
                  <c:v>-0.60000000000000064</c:v>
                </c:pt>
                <c:pt idx="144">
                  <c:v>-0.9</c:v>
                </c:pt>
                <c:pt idx="145">
                  <c:v>-0.8</c:v>
                </c:pt>
                <c:pt idx="146">
                  <c:v>-0.60000000000000064</c:v>
                </c:pt>
                <c:pt idx="147">
                  <c:v>-0.2</c:v>
                </c:pt>
                <c:pt idx="148">
                  <c:v>0.1</c:v>
                </c:pt>
                <c:pt idx="149">
                  <c:v>0.4</c:v>
                </c:pt>
                <c:pt idx="150">
                  <c:v>0.5</c:v>
                </c:pt>
                <c:pt idx="151">
                  <c:v>0.60000000000000064</c:v>
                </c:pt>
                <c:pt idx="152">
                  <c:v>0.70000000000000062</c:v>
                </c:pt>
                <c:pt idx="153">
                  <c:v>1</c:v>
                </c:pt>
                <c:pt idx="154">
                  <c:v>1.4</c:v>
                </c:pt>
                <c:pt idx="155">
                  <c:v>1.6</c:v>
                </c:pt>
                <c:pt idx="156">
                  <c:v>1.6</c:v>
                </c:pt>
                <c:pt idx="157">
                  <c:v>1.4</c:v>
                </c:pt>
                <c:pt idx="158">
                  <c:v>1.1000000000000001</c:v>
                </c:pt>
                <c:pt idx="159">
                  <c:v>0.70000000000000062</c:v>
                </c:pt>
                <c:pt idx="160">
                  <c:v>0.2</c:v>
                </c:pt>
                <c:pt idx="161">
                  <c:v>-0.30000000000000032</c:v>
                </c:pt>
                <c:pt idx="162">
                  <c:v>-0.8</c:v>
                </c:pt>
                <c:pt idx="163">
                  <c:v>-1.2</c:v>
                </c:pt>
                <c:pt idx="164">
                  <c:v>-1.4</c:v>
                </c:pt>
                <c:pt idx="165">
                  <c:v>-1.5</c:v>
                </c:pt>
                <c:pt idx="166">
                  <c:v>-1.5</c:v>
                </c:pt>
                <c:pt idx="167">
                  <c:v>-1.5</c:v>
                </c:pt>
                <c:pt idx="168">
                  <c:v>-1.4</c:v>
                </c:pt>
                <c:pt idx="169">
                  <c:v>-1.3</c:v>
                </c:pt>
                <c:pt idx="170">
                  <c:v>-1</c:v>
                </c:pt>
                <c:pt idx="171">
                  <c:v>-0.70000000000000062</c:v>
                </c:pt>
                <c:pt idx="172">
                  <c:v>-0.4</c:v>
                </c:pt>
                <c:pt idx="173">
                  <c:v>-0.2</c:v>
                </c:pt>
                <c:pt idx="174">
                  <c:v>-0.2</c:v>
                </c:pt>
                <c:pt idx="175">
                  <c:v>-0.30000000000000032</c:v>
                </c:pt>
                <c:pt idx="176">
                  <c:v>-0.60000000000000064</c:v>
                </c:pt>
                <c:pt idx="177">
                  <c:v>-0.8</c:v>
                </c:pt>
                <c:pt idx="178">
                  <c:v>-1</c:v>
                </c:pt>
                <c:pt idx="179">
                  <c:v>-1</c:v>
                </c:pt>
                <c:pt idx="180">
                  <c:v>-0.9</c:v>
                </c:pt>
                <c:pt idx="181">
                  <c:v>-0.70000000000000062</c:v>
                </c:pt>
                <c:pt idx="182">
                  <c:v>-0.5</c:v>
                </c:pt>
                <c:pt idx="183">
                  <c:v>-0.30000000000000032</c:v>
                </c:pt>
                <c:pt idx="184">
                  <c:v>-0.1</c:v>
                </c:pt>
                <c:pt idx="185">
                  <c:v>0</c:v>
                </c:pt>
                <c:pt idx="186">
                  <c:v>0.1</c:v>
                </c:pt>
                <c:pt idx="187">
                  <c:v>0.30000000000000032</c:v>
                </c:pt>
                <c:pt idx="188">
                  <c:v>0.4</c:v>
                </c:pt>
                <c:pt idx="189">
                  <c:v>0.60000000000000064</c:v>
                </c:pt>
              </c:numCache>
            </c:numRef>
          </c:val>
        </c:ser>
        <c:axId val="136060288"/>
        <c:axId val="136086656"/>
      </c:areaChart>
      <c:lineChart>
        <c:grouping val="standard"/>
        <c:ser>
          <c:idx val="1"/>
          <c:order val="0"/>
          <c:tx>
            <c:strRef>
              <c:f>'E:\转换包\工作\刘妍工作\油脂油料\油脂类表格资料\[南美产量与拉尼娜.xls]Sheet1'!$C$1</c:f>
              <c:strCache>
                <c:ptCount val="1"/>
                <c:pt idx="0">
                  <c:v>阿根廷产量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'E:\转换包\工作\刘妍工作\油脂油料\油脂类表格资料\[南美产量与拉尼娜.xls]Sheet1'!$A$2:$A$17</c:f>
              <c:strCache>
                <c:ptCount val="16"/>
                <c:pt idx="0">
                  <c:v>97/98</c:v>
                </c:pt>
                <c:pt idx="1">
                  <c:v>98/99</c:v>
                </c:pt>
                <c:pt idx="2">
                  <c:v>99/00</c:v>
                </c:pt>
                <c:pt idx="3">
                  <c:v>00/01</c:v>
                </c:pt>
                <c:pt idx="4">
                  <c:v>01/02</c:v>
                </c:pt>
                <c:pt idx="5">
                  <c:v>02/03</c:v>
                </c:pt>
                <c:pt idx="6">
                  <c:v>03/04</c:v>
                </c:pt>
                <c:pt idx="7">
                  <c:v>04/05</c:v>
                </c:pt>
                <c:pt idx="8">
                  <c:v>05/06</c:v>
                </c:pt>
                <c:pt idx="9">
                  <c:v>06/07</c:v>
                </c:pt>
                <c:pt idx="10">
                  <c:v>07/08</c:v>
                </c:pt>
                <c:pt idx="11">
                  <c:v>08/09</c:v>
                </c:pt>
                <c:pt idx="12">
                  <c:v>09/10</c:v>
                </c:pt>
                <c:pt idx="13">
                  <c:v>10/11</c:v>
                </c:pt>
                <c:pt idx="14">
                  <c:v>11/12</c:v>
                </c:pt>
                <c:pt idx="15">
                  <c:v>12/13</c:v>
                </c:pt>
              </c:strCache>
            </c:strRef>
          </c:cat>
          <c:val>
            <c:numRef>
              <c:f>'E:\转换包\工作\刘妍工作\油脂油料\油脂类表格资料\[南美产量与拉尼娜.xls]Sheet1'!$C$2:$C$17</c:f>
              <c:numCache>
                <c:formatCode>General</c:formatCode>
                <c:ptCount val="16"/>
                <c:pt idx="0">
                  <c:v>19500</c:v>
                </c:pt>
                <c:pt idx="1">
                  <c:v>20000</c:v>
                </c:pt>
                <c:pt idx="2">
                  <c:v>21200</c:v>
                </c:pt>
                <c:pt idx="3">
                  <c:v>27800</c:v>
                </c:pt>
                <c:pt idx="4">
                  <c:v>30000</c:v>
                </c:pt>
                <c:pt idx="5">
                  <c:v>35500</c:v>
                </c:pt>
                <c:pt idx="6">
                  <c:v>33000</c:v>
                </c:pt>
                <c:pt idx="7">
                  <c:v>39000</c:v>
                </c:pt>
                <c:pt idx="8">
                  <c:v>40500</c:v>
                </c:pt>
                <c:pt idx="9">
                  <c:v>48800</c:v>
                </c:pt>
                <c:pt idx="10">
                  <c:v>46200</c:v>
                </c:pt>
                <c:pt idx="11">
                  <c:v>32000</c:v>
                </c:pt>
                <c:pt idx="12">
                  <c:v>54500</c:v>
                </c:pt>
                <c:pt idx="13">
                  <c:v>49500</c:v>
                </c:pt>
                <c:pt idx="14">
                  <c:v>45000</c:v>
                </c:pt>
                <c:pt idx="15">
                  <c:v>55000</c:v>
                </c:pt>
              </c:numCache>
            </c:numRef>
          </c:val>
        </c:ser>
        <c:ser>
          <c:idx val="0"/>
          <c:order val="2"/>
          <c:tx>
            <c:strRef>
              <c:f>'E:\转换包\工作\刘妍工作\油脂油料\油脂类表格资料\[南美产量与拉尼娜.xls]Sheet1'!$B$1</c:f>
              <c:strCache>
                <c:ptCount val="1"/>
                <c:pt idx="0">
                  <c:v>巴西产量</c:v>
                </c:pt>
              </c:strCache>
            </c:strRef>
          </c:tx>
          <c:spPr>
            <a:ln w="25400">
              <a:solidFill>
                <a:srgbClr val="00B0F0"/>
              </a:solidFill>
              <a:prstDash val="solid"/>
            </a:ln>
          </c:spPr>
          <c:marker>
            <c:symbol val="none"/>
          </c:marker>
          <c:cat>
            <c:strRef>
              <c:f>'E:\转换包\工作\刘妍工作\油脂油料\油脂类表格资料\[南美产量与拉尼娜.xls]Sheet1'!$A$2:$A$17</c:f>
              <c:strCache>
                <c:ptCount val="16"/>
                <c:pt idx="0">
                  <c:v>97/98</c:v>
                </c:pt>
                <c:pt idx="1">
                  <c:v>98/99</c:v>
                </c:pt>
                <c:pt idx="2">
                  <c:v>99/00</c:v>
                </c:pt>
                <c:pt idx="3">
                  <c:v>00/01</c:v>
                </c:pt>
                <c:pt idx="4">
                  <c:v>01/02</c:v>
                </c:pt>
                <c:pt idx="5">
                  <c:v>02/03</c:v>
                </c:pt>
                <c:pt idx="6">
                  <c:v>03/04</c:v>
                </c:pt>
                <c:pt idx="7">
                  <c:v>04/05</c:v>
                </c:pt>
                <c:pt idx="8">
                  <c:v>05/06</c:v>
                </c:pt>
                <c:pt idx="9">
                  <c:v>06/07</c:v>
                </c:pt>
                <c:pt idx="10">
                  <c:v>07/08</c:v>
                </c:pt>
                <c:pt idx="11">
                  <c:v>08/09</c:v>
                </c:pt>
                <c:pt idx="12">
                  <c:v>09/10</c:v>
                </c:pt>
                <c:pt idx="13">
                  <c:v>10/11</c:v>
                </c:pt>
                <c:pt idx="14">
                  <c:v>11/12</c:v>
                </c:pt>
                <c:pt idx="15">
                  <c:v>12/13</c:v>
                </c:pt>
              </c:strCache>
            </c:strRef>
          </c:cat>
          <c:val>
            <c:numRef>
              <c:f>'E:\转换包\工作\刘妍工作\油脂油料\油脂类表格资料\[南美产量与拉尼娜.xls]Sheet1'!$B$2:$B$17</c:f>
              <c:numCache>
                <c:formatCode>General</c:formatCode>
                <c:ptCount val="16"/>
                <c:pt idx="0">
                  <c:v>32500</c:v>
                </c:pt>
                <c:pt idx="1">
                  <c:v>31300</c:v>
                </c:pt>
                <c:pt idx="2">
                  <c:v>34700</c:v>
                </c:pt>
                <c:pt idx="3">
                  <c:v>39500</c:v>
                </c:pt>
                <c:pt idx="4">
                  <c:v>43500</c:v>
                </c:pt>
                <c:pt idx="5">
                  <c:v>52000</c:v>
                </c:pt>
                <c:pt idx="6">
                  <c:v>51000</c:v>
                </c:pt>
                <c:pt idx="7">
                  <c:v>53000</c:v>
                </c:pt>
                <c:pt idx="8">
                  <c:v>57000</c:v>
                </c:pt>
                <c:pt idx="9">
                  <c:v>59000</c:v>
                </c:pt>
                <c:pt idx="10">
                  <c:v>61000</c:v>
                </c:pt>
                <c:pt idx="11">
                  <c:v>57800</c:v>
                </c:pt>
                <c:pt idx="12">
                  <c:v>67500</c:v>
                </c:pt>
                <c:pt idx="13">
                  <c:v>72000</c:v>
                </c:pt>
                <c:pt idx="14">
                  <c:v>66000</c:v>
                </c:pt>
                <c:pt idx="15">
                  <c:v>81000</c:v>
                </c:pt>
              </c:numCache>
            </c:numRef>
          </c:val>
        </c:ser>
        <c:marker val="1"/>
        <c:axId val="136057216"/>
        <c:axId val="136058752"/>
      </c:lineChart>
      <c:catAx>
        <c:axId val="136057216"/>
        <c:scaling>
          <c:orientation val="minMax"/>
        </c:scaling>
        <c:axPos val="b"/>
        <c:numFmt formatCode="General" sourceLinked="1"/>
        <c:majorTickMark val="in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zh-CN"/>
          </a:p>
        </c:txPr>
        <c:crossAx val="136058752"/>
        <c:crosses val="autoZero"/>
        <c:auto val="1"/>
        <c:lblAlgn val="ctr"/>
        <c:lblOffset val="100"/>
        <c:tickLblSkip val="5"/>
        <c:tickMarkSkip val="5"/>
      </c:catAx>
      <c:valAx>
        <c:axId val="136058752"/>
        <c:scaling>
          <c:orientation val="minMax"/>
        </c:scaling>
        <c:axPos val="l"/>
        <c:majorGridlines>
          <c:spPr>
            <a:ln w="3175"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prstDash val="dash"/>
            </a:ln>
          </c:spPr>
        </c:majorGridlines>
        <c:numFmt formatCode="0_);\(0\)" sourceLinked="0"/>
        <c:majorTickMark val="in"/>
        <c:minorTickMark val="in"/>
        <c:tickLblPos val="low"/>
        <c:spPr>
          <a:ln w="9525">
            <a:solidFill>
              <a:srgbClr val="000000"/>
            </a:solidFill>
          </a:ln>
        </c:spPr>
        <c:txPr>
          <a:bodyPr rot="0" vert="horz"/>
          <a:lstStyle/>
          <a:p>
            <a:pPr>
              <a:defRPr/>
            </a:pPr>
            <a:endParaRPr lang="zh-CN"/>
          </a:p>
        </c:txPr>
        <c:crossAx val="136057216"/>
        <c:crosses val="autoZero"/>
        <c:crossBetween val="between"/>
        <c:majorUnit val="20000"/>
        <c:minorUnit val="20000"/>
      </c:valAx>
      <c:catAx>
        <c:axId val="136060288"/>
        <c:scaling>
          <c:orientation val="minMax"/>
        </c:scaling>
        <c:axPos val="b"/>
        <c:majorTickMark val="none"/>
        <c:tickLblPos val="none"/>
        <c:spPr>
          <a:ln w="3175">
            <a:solidFill>
              <a:srgbClr val="000000"/>
            </a:solidFill>
            <a:prstDash val="solid"/>
          </a:ln>
        </c:spPr>
        <c:crossAx val="136086656"/>
        <c:crosses val="autoZero"/>
        <c:auto val="1"/>
        <c:lblAlgn val="ctr"/>
        <c:lblOffset val="100"/>
        <c:tickLblSkip val="5"/>
        <c:tickMarkSkip val="1"/>
      </c:catAx>
      <c:valAx>
        <c:axId val="136086656"/>
        <c:scaling>
          <c:orientation val="minMax"/>
          <c:min val="-2"/>
        </c:scaling>
        <c:axPos val="l"/>
        <c:numFmt formatCode="General" sourceLinked="1"/>
        <c:minorTickMark val="out"/>
        <c:tickLblPos val="high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zh-CN"/>
          </a:p>
        </c:txPr>
        <c:crossAx val="136060288"/>
        <c:crossesAt val="256"/>
        <c:crossBetween val="between"/>
        <c:majorUnit val="1"/>
        <c:minorUnit val="1"/>
      </c:valAx>
      <c:spPr>
        <a:noFill/>
        <a:ln>
          <a:noFill/>
        </a:ln>
      </c:spPr>
    </c:plotArea>
    <c:legend>
      <c:legendPos val="b"/>
      <c:layout/>
      <c:spPr>
        <a:noFill/>
        <a:ln w="25400">
          <a:noFill/>
        </a:ln>
      </c:spPr>
    </c:legend>
    <c:plotVisOnly val="1"/>
    <c:dispBlanksAs val="zero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宋体"/>
          <a:ea typeface="宋体"/>
          <a:cs typeface="宋体"/>
        </a:defRPr>
      </a:pPr>
      <a:endParaRPr lang="zh-CN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plotArea>
      <c:layout>
        <c:manualLayout>
          <c:layoutTarget val="inner"/>
          <c:xMode val="edge"/>
          <c:yMode val="edge"/>
          <c:x val="6.3496774389083424E-2"/>
          <c:y val="5.1400554097404488E-2"/>
          <c:w val="0.84491678291126027"/>
          <c:h val="0.77095929788880913"/>
        </c:manualLayout>
      </c:layout>
      <c:lineChart>
        <c:grouping val="standard"/>
        <c:ser>
          <c:idx val="1"/>
          <c:order val="0"/>
          <c:tx>
            <c:strRef>
              <c:f>Sheet1!$B$1</c:f>
              <c:strCache>
                <c:ptCount val="1"/>
                <c:pt idx="0">
                  <c:v>进口大豆:美豆:升贴水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Sheet1!$A$2:$A$1114</c:f>
              <c:numCache>
                <c:formatCode>yyyy/mm/dd;@</c:formatCode>
                <c:ptCount val="1113"/>
                <c:pt idx="0">
                  <c:v>39575</c:v>
                </c:pt>
                <c:pt idx="1">
                  <c:v>39576</c:v>
                </c:pt>
                <c:pt idx="2">
                  <c:v>39577</c:v>
                </c:pt>
                <c:pt idx="3">
                  <c:v>39580</c:v>
                </c:pt>
                <c:pt idx="4">
                  <c:v>39581</c:v>
                </c:pt>
                <c:pt idx="5">
                  <c:v>39582</c:v>
                </c:pt>
                <c:pt idx="6">
                  <c:v>39583</c:v>
                </c:pt>
                <c:pt idx="7">
                  <c:v>39584</c:v>
                </c:pt>
                <c:pt idx="8">
                  <c:v>39587</c:v>
                </c:pt>
                <c:pt idx="9">
                  <c:v>39588</c:v>
                </c:pt>
                <c:pt idx="10">
                  <c:v>39589</c:v>
                </c:pt>
                <c:pt idx="11">
                  <c:v>39590</c:v>
                </c:pt>
                <c:pt idx="12">
                  <c:v>39591</c:v>
                </c:pt>
                <c:pt idx="13">
                  <c:v>39594</c:v>
                </c:pt>
                <c:pt idx="14">
                  <c:v>39595</c:v>
                </c:pt>
                <c:pt idx="15">
                  <c:v>39596</c:v>
                </c:pt>
                <c:pt idx="16">
                  <c:v>39597</c:v>
                </c:pt>
                <c:pt idx="17">
                  <c:v>39598</c:v>
                </c:pt>
                <c:pt idx="18">
                  <c:v>39601</c:v>
                </c:pt>
                <c:pt idx="19">
                  <c:v>39602</c:v>
                </c:pt>
                <c:pt idx="20">
                  <c:v>39603</c:v>
                </c:pt>
                <c:pt idx="21">
                  <c:v>39604</c:v>
                </c:pt>
                <c:pt idx="22">
                  <c:v>39605</c:v>
                </c:pt>
                <c:pt idx="23">
                  <c:v>39609</c:v>
                </c:pt>
                <c:pt idx="24">
                  <c:v>39610</c:v>
                </c:pt>
                <c:pt idx="25">
                  <c:v>39611</c:v>
                </c:pt>
                <c:pt idx="26">
                  <c:v>39612</c:v>
                </c:pt>
                <c:pt idx="27">
                  <c:v>39615</c:v>
                </c:pt>
                <c:pt idx="28">
                  <c:v>39616</c:v>
                </c:pt>
                <c:pt idx="29">
                  <c:v>39617</c:v>
                </c:pt>
                <c:pt idx="30">
                  <c:v>39618</c:v>
                </c:pt>
                <c:pt idx="31">
                  <c:v>39619</c:v>
                </c:pt>
                <c:pt idx="32">
                  <c:v>39622</c:v>
                </c:pt>
                <c:pt idx="33">
                  <c:v>39623</c:v>
                </c:pt>
                <c:pt idx="34">
                  <c:v>39624</c:v>
                </c:pt>
                <c:pt idx="35">
                  <c:v>39625</c:v>
                </c:pt>
                <c:pt idx="36">
                  <c:v>39626</c:v>
                </c:pt>
                <c:pt idx="37">
                  <c:v>39629</c:v>
                </c:pt>
                <c:pt idx="38">
                  <c:v>39630</c:v>
                </c:pt>
                <c:pt idx="39">
                  <c:v>39631</c:v>
                </c:pt>
                <c:pt idx="40">
                  <c:v>39632</c:v>
                </c:pt>
                <c:pt idx="41">
                  <c:v>39633</c:v>
                </c:pt>
                <c:pt idx="42">
                  <c:v>39636</c:v>
                </c:pt>
                <c:pt idx="43">
                  <c:v>39637</c:v>
                </c:pt>
                <c:pt idx="44">
                  <c:v>39638</c:v>
                </c:pt>
                <c:pt idx="45">
                  <c:v>39639</c:v>
                </c:pt>
                <c:pt idx="46">
                  <c:v>39640</c:v>
                </c:pt>
                <c:pt idx="47">
                  <c:v>39643</c:v>
                </c:pt>
                <c:pt idx="48">
                  <c:v>39644</c:v>
                </c:pt>
                <c:pt idx="49">
                  <c:v>39645</c:v>
                </c:pt>
                <c:pt idx="50">
                  <c:v>39646</c:v>
                </c:pt>
                <c:pt idx="51">
                  <c:v>39647</c:v>
                </c:pt>
                <c:pt idx="52">
                  <c:v>39650</c:v>
                </c:pt>
                <c:pt idx="53">
                  <c:v>39651</c:v>
                </c:pt>
                <c:pt idx="54">
                  <c:v>39652</c:v>
                </c:pt>
                <c:pt idx="55">
                  <c:v>39653</c:v>
                </c:pt>
                <c:pt idx="56">
                  <c:v>39654</c:v>
                </c:pt>
                <c:pt idx="57">
                  <c:v>39657</c:v>
                </c:pt>
                <c:pt idx="58">
                  <c:v>39658</c:v>
                </c:pt>
                <c:pt idx="59">
                  <c:v>39659</c:v>
                </c:pt>
                <c:pt idx="60">
                  <c:v>39660</c:v>
                </c:pt>
                <c:pt idx="61">
                  <c:v>39661</c:v>
                </c:pt>
                <c:pt idx="62">
                  <c:v>39664</c:v>
                </c:pt>
                <c:pt idx="63">
                  <c:v>39665</c:v>
                </c:pt>
                <c:pt idx="64">
                  <c:v>39666</c:v>
                </c:pt>
                <c:pt idx="65">
                  <c:v>39667</c:v>
                </c:pt>
                <c:pt idx="66">
                  <c:v>39668</c:v>
                </c:pt>
                <c:pt idx="67">
                  <c:v>39671</c:v>
                </c:pt>
                <c:pt idx="68">
                  <c:v>39672</c:v>
                </c:pt>
                <c:pt idx="69">
                  <c:v>39673</c:v>
                </c:pt>
                <c:pt idx="70">
                  <c:v>39674</c:v>
                </c:pt>
                <c:pt idx="71">
                  <c:v>39675</c:v>
                </c:pt>
                <c:pt idx="72">
                  <c:v>39678</c:v>
                </c:pt>
                <c:pt idx="73">
                  <c:v>39679</c:v>
                </c:pt>
                <c:pt idx="74">
                  <c:v>39680</c:v>
                </c:pt>
                <c:pt idx="75">
                  <c:v>39681</c:v>
                </c:pt>
                <c:pt idx="76">
                  <c:v>39682</c:v>
                </c:pt>
                <c:pt idx="77">
                  <c:v>39685</c:v>
                </c:pt>
                <c:pt idx="78">
                  <c:v>39686</c:v>
                </c:pt>
                <c:pt idx="79">
                  <c:v>39687</c:v>
                </c:pt>
                <c:pt idx="80">
                  <c:v>39688</c:v>
                </c:pt>
                <c:pt idx="81">
                  <c:v>39689</c:v>
                </c:pt>
                <c:pt idx="82">
                  <c:v>39692</c:v>
                </c:pt>
                <c:pt idx="83">
                  <c:v>39693</c:v>
                </c:pt>
                <c:pt idx="84">
                  <c:v>39694</c:v>
                </c:pt>
                <c:pt idx="85">
                  <c:v>39695</c:v>
                </c:pt>
                <c:pt idx="86">
                  <c:v>39696</c:v>
                </c:pt>
                <c:pt idx="87">
                  <c:v>39699</c:v>
                </c:pt>
                <c:pt idx="88">
                  <c:v>39700</c:v>
                </c:pt>
                <c:pt idx="89">
                  <c:v>39701</c:v>
                </c:pt>
                <c:pt idx="90">
                  <c:v>39702</c:v>
                </c:pt>
                <c:pt idx="91">
                  <c:v>39703</c:v>
                </c:pt>
                <c:pt idx="92">
                  <c:v>39707</c:v>
                </c:pt>
                <c:pt idx="93">
                  <c:v>39708</c:v>
                </c:pt>
                <c:pt idx="94">
                  <c:v>39709</c:v>
                </c:pt>
                <c:pt idx="95">
                  <c:v>39710</c:v>
                </c:pt>
                <c:pt idx="96">
                  <c:v>39713</c:v>
                </c:pt>
                <c:pt idx="97">
                  <c:v>39714</c:v>
                </c:pt>
                <c:pt idx="98">
                  <c:v>39715</c:v>
                </c:pt>
                <c:pt idx="99">
                  <c:v>39716</c:v>
                </c:pt>
                <c:pt idx="100">
                  <c:v>39717</c:v>
                </c:pt>
                <c:pt idx="101">
                  <c:v>39727</c:v>
                </c:pt>
                <c:pt idx="102">
                  <c:v>39728</c:v>
                </c:pt>
                <c:pt idx="103">
                  <c:v>39729</c:v>
                </c:pt>
                <c:pt idx="104">
                  <c:v>39730</c:v>
                </c:pt>
                <c:pt idx="105">
                  <c:v>39731</c:v>
                </c:pt>
                <c:pt idx="106">
                  <c:v>39734</c:v>
                </c:pt>
                <c:pt idx="107">
                  <c:v>39735</c:v>
                </c:pt>
                <c:pt idx="108">
                  <c:v>39736</c:v>
                </c:pt>
                <c:pt idx="109">
                  <c:v>39737</c:v>
                </c:pt>
                <c:pt idx="110">
                  <c:v>39738</c:v>
                </c:pt>
                <c:pt idx="111">
                  <c:v>39741</c:v>
                </c:pt>
                <c:pt idx="112">
                  <c:v>39742</c:v>
                </c:pt>
                <c:pt idx="113">
                  <c:v>39743</c:v>
                </c:pt>
                <c:pt idx="114">
                  <c:v>39744</c:v>
                </c:pt>
                <c:pt idx="115">
                  <c:v>39745</c:v>
                </c:pt>
                <c:pt idx="116">
                  <c:v>39748</c:v>
                </c:pt>
                <c:pt idx="117">
                  <c:v>39749</c:v>
                </c:pt>
                <c:pt idx="118">
                  <c:v>39750</c:v>
                </c:pt>
                <c:pt idx="119">
                  <c:v>39751</c:v>
                </c:pt>
                <c:pt idx="120">
                  <c:v>39752</c:v>
                </c:pt>
                <c:pt idx="121">
                  <c:v>39755</c:v>
                </c:pt>
                <c:pt idx="122">
                  <c:v>39756</c:v>
                </c:pt>
                <c:pt idx="123">
                  <c:v>39757</c:v>
                </c:pt>
                <c:pt idx="124">
                  <c:v>39758</c:v>
                </c:pt>
                <c:pt idx="125">
                  <c:v>39759</c:v>
                </c:pt>
                <c:pt idx="126">
                  <c:v>39762</c:v>
                </c:pt>
                <c:pt idx="127">
                  <c:v>39763</c:v>
                </c:pt>
                <c:pt idx="128">
                  <c:v>39765</c:v>
                </c:pt>
                <c:pt idx="129">
                  <c:v>39766</c:v>
                </c:pt>
                <c:pt idx="130">
                  <c:v>39769</c:v>
                </c:pt>
                <c:pt idx="131">
                  <c:v>39770</c:v>
                </c:pt>
                <c:pt idx="132">
                  <c:v>39771</c:v>
                </c:pt>
                <c:pt idx="133">
                  <c:v>39772</c:v>
                </c:pt>
                <c:pt idx="134">
                  <c:v>39773</c:v>
                </c:pt>
                <c:pt idx="135">
                  <c:v>39776</c:v>
                </c:pt>
                <c:pt idx="136">
                  <c:v>39777</c:v>
                </c:pt>
                <c:pt idx="137">
                  <c:v>39778</c:v>
                </c:pt>
                <c:pt idx="138">
                  <c:v>39779</c:v>
                </c:pt>
                <c:pt idx="139">
                  <c:v>39780</c:v>
                </c:pt>
                <c:pt idx="140">
                  <c:v>39783</c:v>
                </c:pt>
                <c:pt idx="141">
                  <c:v>39784</c:v>
                </c:pt>
                <c:pt idx="142">
                  <c:v>39785</c:v>
                </c:pt>
                <c:pt idx="143">
                  <c:v>39786</c:v>
                </c:pt>
                <c:pt idx="144">
                  <c:v>39787</c:v>
                </c:pt>
                <c:pt idx="145">
                  <c:v>39790</c:v>
                </c:pt>
                <c:pt idx="146">
                  <c:v>39791</c:v>
                </c:pt>
                <c:pt idx="147">
                  <c:v>39792</c:v>
                </c:pt>
                <c:pt idx="148">
                  <c:v>39793</c:v>
                </c:pt>
                <c:pt idx="149">
                  <c:v>39794</c:v>
                </c:pt>
                <c:pt idx="150">
                  <c:v>39797</c:v>
                </c:pt>
                <c:pt idx="151">
                  <c:v>39798</c:v>
                </c:pt>
                <c:pt idx="152">
                  <c:v>39799</c:v>
                </c:pt>
                <c:pt idx="153">
                  <c:v>39800</c:v>
                </c:pt>
                <c:pt idx="154">
                  <c:v>39801</c:v>
                </c:pt>
                <c:pt idx="155">
                  <c:v>39804</c:v>
                </c:pt>
                <c:pt idx="156">
                  <c:v>39805</c:v>
                </c:pt>
                <c:pt idx="157">
                  <c:v>39806</c:v>
                </c:pt>
                <c:pt idx="158">
                  <c:v>39807</c:v>
                </c:pt>
                <c:pt idx="159">
                  <c:v>39808</c:v>
                </c:pt>
                <c:pt idx="160">
                  <c:v>39811</c:v>
                </c:pt>
                <c:pt idx="161">
                  <c:v>39812</c:v>
                </c:pt>
                <c:pt idx="162">
                  <c:v>39813</c:v>
                </c:pt>
                <c:pt idx="163">
                  <c:v>39818</c:v>
                </c:pt>
                <c:pt idx="164">
                  <c:v>39819</c:v>
                </c:pt>
                <c:pt idx="165">
                  <c:v>39820</c:v>
                </c:pt>
                <c:pt idx="166">
                  <c:v>39821</c:v>
                </c:pt>
                <c:pt idx="167">
                  <c:v>39822</c:v>
                </c:pt>
                <c:pt idx="168">
                  <c:v>39825</c:v>
                </c:pt>
                <c:pt idx="169">
                  <c:v>39826</c:v>
                </c:pt>
                <c:pt idx="170">
                  <c:v>39827</c:v>
                </c:pt>
                <c:pt idx="171">
                  <c:v>39828</c:v>
                </c:pt>
                <c:pt idx="172">
                  <c:v>39829</c:v>
                </c:pt>
                <c:pt idx="173">
                  <c:v>39832</c:v>
                </c:pt>
                <c:pt idx="174">
                  <c:v>39834</c:v>
                </c:pt>
                <c:pt idx="175">
                  <c:v>39835</c:v>
                </c:pt>
                <c:pt idx="176">
                  <c:v>39836</c:v>
                </c:pt>
                <c:pt idx="177">
                  <c:v>39846</c:v>
                </c:pt>
                <c:pt idx="178">
                  <c:v>39847</c:v>
                </c:pt>
                <c:pt idx="179">
                  <c:v>39848</c:v>
                </c:pt>
                <c:pt idx="180">
                  <c:v>39849</c:v>
                </c:pt>
                <c:pt idx="181">
                  <c:v>39850</c:v>
                </c:pt>
                <c:pt idx="182">
                  <c:v>39853</c:v>
                </c:pt>
                <c:pt idx="183">
                  <c:v>39854</c:v>
                </c:pt>
                <c:pt idx="184">
                  <c:v>39855</c:v>
                </c:pt>
                <c:pt idx="185">
                  <c:v>39856</c:v>
                </c:pt>
                <c:pt idx="186">
                  <c:v>39857</c:v>
                </c:pt>
                <c:pt idx="187">
                  <c:v>39860</c:v>
                </c:pt>
                <c:pt idx="188">
                  <c:v>39861</c:v>
                </c:pt>
                <c:pt idx="189">
                  <c:v>39862</c:v>
                </c:pt>
                <c:pt idx="190">
                  <c:v>39863</c:v>
                </c:pt>
                <c:pt idx="191">
                  <c:v>39864</c:v>
                </c:pt>
                <c:pt idx="192">
                  <c:v>39867</c:v>
                </c:pt>
                <c:pt idx="193">
                  <c:v>39868</c:v>
                </c:pt>
                <c:pt idx="194">
                  <c:v>39869</c:v>
                </c:pt>
                <c:pt idx="195">
                  <c:v>39870</c:v>
                </c:pt>
                <c:pt idx="196">
                  <c:v>39871</c:v>
                </c:pt>
                <c:pt idx="197">
                  <c:v>39874</c:v>
                </c:pt>
                <c:pt idx="198">
                  <c:v>39875</c:v>
                </c:pt>
                <c:pt idx="199">
                  <c:v>39876</c:v>
                </c:pt>
                <c:pt idx="200">
                  <c:v>39877</c:v>
                </c:pt>
                <c:pt idx="201">
                  <c:v>39878</c:v>
                </c:pt>
                <c:pt idx="202">
                  <c:v>39881</c:v>
                </c:pt>
                <c:pt idx="203">
                  <c:v>39882</c:v>
                </c:pt>
                <c:pt idx="204">
                  <c:v>39883</c:v>
                </c:pt>
                <c:pt idx="205">
                  <c:v>39884</c:v>
                </c:pt>
                <c:pt idx="206">
                  <c:v>39885</c:v>
                </c:pt>
                <c:pt idx="207">
                  <c:v>39888</c:v>
                </c:pt>
                <c:pt idx="208">
                  <c:v>39889</c:v>
                </c:pt>
                <c:pt idx="209">
                  <c:v>39890</c:v>
                </c:pt>
                <c:pt idx="210">
                  <c:v>39891</c:v>
                </c:pt>
                <c:pt idx="211">
                  <c:v>39892</c:v>
                </c:pt>
                <c:pt idx="212">
                  <c:v>39895</c:v>
                </c:pt>
                <c:pt idx="213">
                  <c:v>39896</c:v>
                </c:pt>
                <c:pt idx="214">
                  <c:v>39897</c:v>
                </c:pt>
                <c:pt idx="215">
                  <c:v>39898</c:v>
                </c:pt>
                <c:pt idx="216">
                  <c:v>39899</c:v>
                </c:pt>
                <c:pt idx="217">
                  <c:v>39902</c:v>
                </c:pt>
                <c:pt idx="218">
                  <c:v>39903</c:v>
                </c:pt>
                <c:pt idx="219">
                  <c:v>39904</c:v>
                </c:pt>
                <c:pt idx="220">
                  <c:v>39905</c:v>
                </c:pt>
                <c:pt idx="221">
                  <c:v>39906</c:v>
                </c:pt>
                <c:pt idx="222">
                  <c:v>39910</c:v>
                </c:pt>
                <c:pt idx="223">
                  <c:v>39911</c:v>
                </c:pt>
                <c:pt idx="224">
                  <c:v>39912</c:v>
                </c:pt>
                <c:pt idx="225">
                  <c:v>39913</c:v>
                </c:pt>
                <c:pt idx="226">
                  <c:v>39916</c:v>
                </c:pt>
                <c:pt idx="227">
                  <c:v>39917</c:v>
                </c:pt>
                <c:pt idx="228">
                  <c:v>39918</c:v>
                </c:pt>
                <c:pt idx="229">
                  <c:v>39919</c:v>
                </c:pt>
                <c:pt idx="230">
                  <c:v>39920</c:v>
                </c:pt>
                <c:pt idx="231">
                  <c:v>39923</c:v>
                </c:pt>
                <c:pt idx="232">
                  <c:v>39924</c:v>
                </c:pt>
                <c:pt idx="233">
                  <c:v>39925</c:v>
                </c:pt>
                <c:pt idx="234">
                  <c:v>39926</c:v>
                </c:pt>
                <c:pt idx="235">
                  <c:v>39927</c:v>
                </c:pt>
                <c:pt idx="236">
                  <c:v>39930</c:v>
                </c:pt>
                <c:pt idx="237">
                  <c:v>39931</c:v>
                </c:pt>
                <c:pt idx="238">
                  <c:v>39932</c:v>
                </c:pt>
                <c:pt idx="239">
                  <c:v>39933</c:v>
                </c:pt>
                <c:pt idx="240">
                  <c:v>39937</c:v>
                </c:pt>
                <c:pt idx="241">
                  <c:v>39938</c:v>
                </c:pt>
                <c:pt idx="242">
                  <c:v>39939</c:v>
                </c:pt>
                <c:pt idx="243">
                  <c:v>39940</c:v>
                </c:pt>
                <c:pt idx="244">
                  <c:v>39941</c:v>
                </c:pt>
                <c:pt idx="245">
                  <c:v>39944</c:v>
                </c:pt>
                <c:pt idx="246">
                  <c:v>39945</c:v>
                </c:pt>
                <c:pt idx="247">
                  <c:v>39946</c:v>
                </c:pt>
                <c:pt idx="248">
                  <c:v>39947</c:v>
                </c:pt>
                <c:pt idx="249">
                  <c:v>39952</c:v>
                </c:pt>
                <c:pt idx="250">
                  <c:v>39953</c:v>
                </c:pt>
                <c:pt idx="251">
                  <c:v>39958</c:v>
                </c:pt>
                <c:pt idx="252">
                  <c:v>39959</c:v>
                </c:pt>
                <c:pt idx="253">
                  <c:v>39960</c:v>
                </c:pt>
                <c:pt idx="254">
                  <c:v>39965</c:v>
                </c:pt>
                <c:pt idx="255">
                  <c:v>39966</c:v>
                </c:pt>
                <c:pt idx="256">
                  <c:v>39967</c:v>
                </c:pt>
                <c:pt idx="257">
                  <c:v>39968</c:v>
                </c:pt>
                <c:pt idx="258">
                  <c:v>39969</c:v>
                </c:pt>
                <c:pt idx="259">
                  <c:v>39972</c:v>
                </c:pt>
                <c:pt idx="260">
                  <c:v>39973</c:v>
                </c:pt>
                <c:pt idx="261">
                  <c:v>39974</c:v>
                </c:pt>
                <c:pt idx="262">
                  <c:v>39975</c:v>
                </c:pt>
                <c:pt idx="263">
                  <c:v>39976</c:v>
                </c:pt>
                <c:pt idx="264">
                  <c:v>39979</c:v>
                </c:pt>
                <c:pt idx="265">
                  <c:v>39980</c:v>
                </c:pt>
                <c:pt idx="266">
                  <c:v>39981</c:v>
                </c:pt>
                <c:pt idx="267">
                  <c:v>39982</c:v>
                </c:pt>
                <c:pt idx="268">
                  <c:v>39983</c:v>
                </c:pt>
                <c:pt idx="269">
                  <c:v>39986</c:v>
                </c:pt>
                <c:pt idx="270">
                  <c:v>39987</c:v>
                </c:pt>
                <c:pt idx="271">
                  <c:v>39988</c:v>
                </c:pt>
                <c:pt idx="272">
                  <c:v>39989</c:v>
                </c:pt>
                <c:pt idx="273">
                  <c:v>39990</c:v>
                </c:pt>
                <c:pt idx="274">
                  <c:v>39993</c:v>
                </c:pt>
                <c:pt idx="275">
                  <c:v>39994</c:v>
                </c:pt>
                <c:pt idx="276">
                  <c:v>39995</c:v>
                </c:pt>
                <c:pt idx="277">
                  <c:v>39996</c:v>
                </c:pt>
                <c:pt idx="278">
                  <c:v>39999</c:v>
                </c:pt>
                <c:pt idx="279">
                  <c:v>40000</c:v>
                </c:pt>
                <c:pt idx="280">
                  <c:v>40001</c:v>
                </c:pt>
                <c:pt idx="281">
                  <c:v>40002</c:v>
                </c:pt>
                <c:pt idx="282">
                  <c:v>40004</c:v>
                </c:pt>
                <c:pt idx="283">
                  <c:v>40007</c:v>
                </c:pt>
                <c:pt idx="284">
                  <c:v>40008</c:v>
                </c:pt>
                <c:pt idx="285">
                  <c:v>40009</c:v>
                </c:pt>
                <c:pt idx="286">
                  <c:v>40010</c:v>
                </c:pt>
                <c:pt idx="287">
                  <c:v>40011</c:v>
                </c:pt>
                <c:pt idx="288">
                  <c:v>40014</c:v>
                </c:pt>
                <c:pt idx="289">
                  <c:v>40015</c:v>
                </c:pt>
                <c:pt idx="290">
                  <c:v>40016</c:v>
                </c:pt>
                <c:pt idx="291">
                  <c:v>40017</c:v>
                </c:pt>
                <c:pt idx="292">
                  <c:v>40018</c:v>
                </c:pt>
                <c:pt idx="293">
                  <c:v>40021</c:v>
                </c:pt>
                <c:pt idx="294">
                  <c:v>40022</c:v>
                </c:pt>
                <c:pt idx="295">
                  <c:v>40023</c:v>
                </c:pt>
                <c:pt idx="296">
                  <c:v>40024</c:v>
                </c:pt>
                <c:pt idx="297">
                  <c:v>40025</c:v>
                </c:pt>
                <c:pt idx="298">
                  <c:v>40028</c:v>
                </c:pt>
                <c:pt idx="299">
                  <c:v>40029</c:v>
                </c:pt>
                <c:pt idx="300">
                  <c:v>40030</c:v>
                </c:pt>
                <c:pt idx="301">
                  <c:v>40031</c:v>
                </c:pt>
                <c:pt idx="302">
                  <c:v>40032</c:v>
                </c:pt>
                <c:pt idx="303">
                  <c:v>40035</c:v>
                </c:pt>
                <c:pt idx="304">
                  <c:v>40036</c:v>
                </c:pt>
                <c:pt idx="305">
                  <c:v>40037</c:v>
                </c:pt>
                <c:pt idx="306">
                  <c:v>40038</c:v>
                </c:pt>
                <c:pt idx="307">
                  <c:v>40039</c:v>
                </c:pt>
                <c:pt idx="308">
                  <c:v>40042</c:v>
                </c:pt>
                <c:pt idx="309">
                  <c:v>40043</c:v>
                </c:pt>
                <c:pt idx="310">
                  <c:v>40044</c:v>
                </c:pt>
                <c:pt idx="311">
                  <c:v>40045</c:v>
                </c:pt>
                <c:pt idx="312">
                  <c:v>40046</c:v>
                </c:pt>
                <c:pt idx="313">
                  <c:v>40049</c:v>
                </c:pt>
                <c:pt idx="314">
                  <c:v>40050</c:v>
                </c:pt>
                <c:pt idx="315">
                  <c:v>40051</c:v>
                </c:pt>
                <c:pt idx="316">
                  <c:v>40052</c:v>
                </c:pt>
                <c:pt idx="317">
                  <c:v>40053</c:v>
                </c:pt>
                <c:pt idx="318">
                  <c:v>40056</c:v>
                </c:pt>
                <c:pt idx="319">
                  <c:v>40057</c:v>
                </c:pt>
                <c:pt idx="320">
                  <c:v>40058</c:v>
                </c:pt>
                <c:pt idx="321">
                  <c:v>40059</c:v>
                </c:pt>
                <c:pt idx="322">
                  <c:v>40060</c:v>
                </c:pt>
                <c:pt idx="323">
                  <c:v>40063</c:v>
                </c:pt>
                <c:pt idx="324">
                  <c:v>40064</c:v>
                </c:pt>
                <c:pt idx="325">
                  <c:v>40065</c:v>
                </c:pt>
                <c:pt idx="326">
                  <c:v>40066</c:v>
                </c:pt>
                <c:pt idx="327">
                  <c:v>40067</c:v>
                </c:pt>
                <c:pt idx="328">
                  <c:v>40070</c:v>
                </c:pt>
                <c:pt idx="329">
                  <c:v>40071</c:v>
                </c:pt>
                <c:pt idx="330">
                  <c:v>40072</c:v>
                </c:pt>
                <c:pt idx="331">
                  <c:v>40074</c:v>
                </c:pt>
                <c:pt idx="332">
                  <c:v>40077</c:v>
                </c:pt>
                <c:pt idx="333">
                  <c:v>40078</c:v>
                </c:pt>
                <c:pt idx="334">
                  <c:v>40079</c:v>
                </c:pt>
                <c:pt idx="335">
                  <c:v>40080</c:v>
                </c:pt>
                <c:pt idx="336">
                  <c:v>40081</c:v>
                </c:pt>
                <c:pt idx="337">
                  <c:v>40084</c:v>
                </c:pt>
                <c:pt idx="338">
                  <c:v>40085</c:v>
                </c:pt>
                <c:pt idx="339">
                  <c:v>40086</c:v>
                </c:pt>
                <c:pt idx="340">
                  <c:v>40098</c:v>
                </c:pt>
                <c:pt idx="341">
                  <c:v>40099</c:v>
                </c:pt>
                <c:pt idx="342">
                  <c:v>40100</c:v>
                </c:pt>
                <c:pt idx="343">
                  <c:v>40101</c:v>
                </c:pt>
                <c:pt idx="344">
                  <c:v>40102</c:v>
                </c:pt>
                <c:pt idx="345">
                  <c:v>40105</c:v>
                </c:pt>
                <c:pt idx="346">
                  <c:v>40106</c:v>
                </c:pt>
                <c:pt idx="347">
                  <c:v>40107</c:v>
                </c:pt>
                <c:pt idx="348">
                  <c:v>40108</c:v>
                </c:pt>
                <c:pt idx="349">
                  <c:v>40109</c:v>
                </c:pt>
                <c:pt idx="350">
                  <c:v>40112</c:v>
                </c:pt>
                <c:pt idx="351">
                  <c:v>40113</c:v>
                </c:pt>
                <c:pt idx="352">
                  <c:v>40114</c:v>
                </c:pt>
                <c:pt idx="353">
                  <c:v>40115</c:v>
                </c:pt>
                <c:pt idx="354">
                  <c:v>40116</c:v>
                </c:pt>
                <c:pt idx="355">
                  <c:v>40119</c:v>
                </c:pt>
                <c:pt idx="356">
                  <c:v>40120</c:v>
                </c:pt>
                <c:pt idx="357">
                  <c:v>40121</c:v>
                </c:pt>
                <c:pt idx="358">
                  <c:v>40122</c:v>
                </c:pt>
                <c:pt idx="359">
                  <c:v>40123</c:v>
                </c:pt>
                <c:pt idx="360">
                  <c:v>40126</c:v>
                </c:pt>
                <c:pt idx="361">
                  <c:v>40127</c:v>
                </c:pt>
                <c:pt idx="362">
                  <c:v>40128</c:v>
                </c:pt>
                <c:pt idx="363">
                  <c:v>40133</c:v>
                </c:pt>
                <c:pt idx="364">
                  <c:v>40134</c:v>
                </c:pt>
                <c:pt idx="365">
                  <c:v>40135</c:v>
                </c:pt>
                <c:pt idx="366">
                  <c:v>40136</c:v>
                </c:pt>
                <c:pt idx="367">
                  <c:v>40137</c:v>
                </c:pt>
                <c:pt idx="368">
                  <c:v>40140</c:v>
                </c:pt>
                <c:pt idx="369">
                  <c:v>40141</c:v>
                </c:pt>
                <c:pt idx="370">
                  <c:v>40142</c:v>
                </c:pt>
                <c:pt idx="371">
                  <c:v>40145</c:v>
                </c:pt>
                <c:pt idx="372">
                  <c:v>40148</c:v>
                </c:pt>
                <c:pt idx="373">
                  <c:v>40149</c:v>
                </c:pt>
                <c:pt idx="374">
                  <c:v>40150</c:v>
                </c:pt>
                <c:pt idx="375">
                  <c:v>40151</c:v>
                </c:pt>
                <c:pt idx="376">
                  <c:v>40154</c:v>
                </c:pt>
                <c:pt idx="377">
                  <c:v>40155</c:v>
                </c:pt>
                <c:pt idx="378">
                  <c:v>40156</c:v>
                </c:pt>
                <c:pt idx="379">
                  <c:v>40157</c:v>
                </c:pt>
                <c:pt idx="380">
                  <c:v>40158</c:v>
                </c:pt>
                <c:pt idx="381">
                  <c:v>40161</c:v>
                </c:pt>
                <c:pt idx="382">
                  <c:v>40162</c:v>
                </c:pt>
                <c:pt idx="383">
                  <c:v>40163</c:v>
                </c:pt>
                <c:pt idx="384">
                  <c:v>40164</c:v>
                </c:pt>
                <c:pt idx="385">
                  <c:v>40165</c:v>
                </c:pt>
                <c:pt idx="386">
                  <c:v>40168</c:v>
                </c:pt>
                <c:pt idx="387">
                  <c:v>40169</c:v>
                </c:pt>
                <c:pt idx="388">
                  <c:v>40170</c:v>
                </c:pt>
                <c:pt idx="389">
                  <c:v>40171</c:v>
                </c:pt>
                <c:pt idx="390">
                  <c:v>40172</c:v>
                </c:pt>
                <c:pt idx="391">
                  <c:v>40176</c:v>
                </c:pt>
                <c:pt idx="392">
                  <c:v>40177</c:v>
                </c:pt>
                <c:pt idx="393">
                  <c:v>40182</c:v>
                </c:pt>
                <c:pt idx="394">
                  <c:v>40183</c:v>
                </c:pt>
                <c:pt idx="395">
                  <c:v>40184</c:v>
                </c:pt>
                <c:pt idx="396">
                  <c:v>40185</c:v>
                </c:pt>
                <c:pt idx="397">
                  <c:v>40186</c:v>
                </c:pt>
                <c:pt idx="398">
                  <c:v>40189</c:v>
                </c:pt>
                <c:pt idx="399">
                  <c:v>40190</c:v>
                </c:pt>
                <c:pt idx="400">
                  <c:v>40191</c:v>
                </c:pt>
                <c:pt idx="401">
                  <c:v>40192</c:v>
                </c:pt>
                <c:pt idx="402">
                  <c:v>40196</c:v>
                </c:pt>
                <c:pt idx="403">
                  <c:v>40198</c:v>
                </c:pt>
                <c:pt idx="404">
                  <c:v>40199</c:v>
                </c:pt>
                <c:pt idx="405">
                  <c:v>40200</c:v>
                </c:pt>
                <c:pt idx="406">
                  <c:v>40203</c:v>
                </c:pt>
                <c:pt idx="407">
                  <c:v>40204</c:v>
                </c:pt>
                <c:pt idx="408">
                  <c:v>40205</c:v>
                </c:pt>
                <c:pt idx="409">
                  <c:v>40206</c:v>
                </c:pt>
                <c:pt idx="410">
                  <c:v>40207</c:v>
                </c:pt>
                <c:pt idx="411">
                  <c:v>40210</c:v>
                </c:pt>
                <c:pt idx="412">
                  <c:v>40211</c:v>
                </c:pt>
                <c:pt idx="413">
                  <c:v>40212</c:v>
                </c:pt>
                <c:pt idx="414">
                  <c:v>40213</c:v>
                </c:pt>
                <c:pt idx="415">
                  <c:v>40214</c:v>
                </c:pt>
                <c:pt idx="416">
                  <c:v>40217</c:v>
                </c:pt>
                <c:pt idx="417">
                  <c:v>40218</c:v>
                </c:pt>
                <c:pt idx="418">
                  <c:v>40219</c:v>
                </c:pt>
                <c:pt idx="419">
                  <c:v>40220</c:v>
                </c:pt>
                <c:pt idx="420">
                  <c:v>40232</c:v>
                </c:pt>
                <c:pt idx="421">
                  <c:v>40233</c:v>
                </c:pt>
                <c:pt idx="422">
                  <c:v>40234</c:v>
                </c:pt>
                <c:pt idx="423">
                  <c:v>40235</c:v>
                </c:pt>
                <c:pt idx="424">
                  <c:v>40238</c:v>
                </c:pt>
                <c:pt idx="425">
                  <c:v>40239</c:v>
                </c:pt>
                <c:pt idx="426">
                  <c:v>40240</c:v>
                </c:pt>
                <c:pt idx="427">
                  <c:v>40241</c:v>
                </c:pt>
                <c:pt idx="428">
                  <c:v>40242</c:v>
                </c:pt>
                <c:pt idx="429">
                  <c:v>40245</c:v>
                </c:pt>
                <c:pt idx="430">
                  <c:v>40246</c:v>
                </c:pt>
                <c:pt idx="431">
                  <c:v>40247</c:v>
                </c:pt>
                <c:pt idx="432">
                  <c:v>40248</c:v>
                </c:pt>
                <c:pt idx="433">
                  <c:v>40249</c:v>
                </c:pt>
                <c:pt idx="434">
                  <c:v>40252</c:v>
                </c:pt>
                <c:pt idx="435">
                  <c:v>40253</c:v>
                </c:pt>
                <c:pt idx="436">
                  <c:v>40254</c:v>
                </c:pt>
                <c:pt idx="437">
                  <c:v>40255</c:v>
                </c:pt>
                <c:pt idx="438">
                  <c:v>40256</c:v>
                </c:pt>
                <c:pt idx="439">
                  <c:v>40259</c:v>
                </c:pt>
                <c:pt idx="440">
                  <c:v>40260</c:v>
                </c:pt>
                <c:pt idx="441">
                  <c:v>40261</c:v>
                </c:pt>
                <c:pt idx="442">
                  <c:v>40262</c:v>
                </c:pt>
                <c:pt idx="443">
                  <c:v>40263</c:v>
                </c:pt>
                <c:pt idx="444">
                  <c:v>40266</c:v>
                </c:pt>
                <c:pt idx="445">
                  <c:v>40267</c:v>
                </c:pt>
                <c:pt idx="446">
                  <c:v>40268</c:v>
                </c:pt>
                <c:pt idx="447">
                  <c:v>40269</c:v>
                </c:pt>
                <c:pt idx="448">
                  <c:v>40270</c:v>
                </c:pt>
                <c:pt idx="449">
                  <c:v>40274</c:v>
                </c:pt>
                <c:pt idx="450">
                  <c:v>40275</c:v>
                </c:pt>
                <c:pt idx="451">
                  <c:v>40276</c:v>
                </c:pt>
                <c:pt idx="452">
                  <c:v>40277</c:v>
                </c:pt>
                <c:pt idx="453">
                  <c:v>40280</c:v>
                </c:pt>
                <c:pt idx="454">
                  <c:v>40282</c:v>
                </c:pt>
                <c:pt idx="455">
                  <c:v>40283</c:v>
                </c:pt>
                <c:pt idx="456">
                  <c:v>40284</c:v>
                </c:pt>
                <c:pt idx="457">
                  <c:v>40287</c:v>
                </c:pt>
                <c:pt idx="458">
                  <c:v>40288</c:v>
                </c:pt>
                <c:pt idx="459">
                  <c:v>40289</c:v>
                </c:pt>
                <c:pt idx="460">
                  <c:v>40290</c:v>
                </c:pt>
                <c:pt idx="461">
                  <c:v>40291</c:v>
                </c:pt>
                <c:pt idx="462">
                  <c:v>40294</c:v>
                </c:pt>
                <c:pt idx="463">
                  <c:v>40295</c:v>
                </c:pt>
                <c:pt idx="464">
                  <c:v>40296</c:v>
                </c:pt>
                <c:pt idx="465">
                  <c:v>40297</c:v>
                </c:pt>
                <c:pt idx="466">
                  <c:v>40298</c:v>
                </c:pt>
                <c:pt idx="467">
                  <c:v>40302</c:v>
                </c:pt>
                <c:pt idx="468">
                  <c:v>40303</c:v>
                </c:pt>
                <c:pt idx="469">
                  <c:v>40304</c:v>
                </c:pt>
                <c:pt idx="470">
                  <c:v>40305</c:v>
                </c:pt>
                <c:pt idx="471">
                  <c:v>40308</c:v>
                </c:pt>
                <c:pt idx="472">
                  <c:v>40309</c:v>
                </c:pt>
                <c:pt idx="473">
                  <c:v>40310</c:v>
                </c:pt>
                <c:pt idx="474">
                  <c:v>40311</c:v>
                </c:pt>
                <c:pt idx="475">
                  <c:v>40312</c:v>
                </c:pt>
                <c:pt idx="476">
                  <c:v>40315</c:v>
                </c:pt>
                <c:pt idx="477">
                  <c:v>40316</c:v>
                </c:pt>
                <c:pt idx="478">
                  <c:v>40317</c:v>
                </c:pt>
                <c:pt idx="479">
                  <c:v>40318</c:v>
                </c:pt>
                <c:pt idx="480">
                  <c:v>40319</c:v>
                </c:pt>
                <c:pt idx="481">
                  <c:v>40322</c:v>
                </c:pt>
                <c:pt idx="482">
                  <c:v>40323</c:v>
                </c:pt>
                <c:pt idx="483">
                  <c:v>40324</c:v>
                </c:pt>
                <c:pt idx="484">
                  <c:v>40325</c:v>
                </c:pt>
                <c:pt idx="485">
                  <c:v>40326</c:v>
                </c:pt>
                <c:pt idx="486">
                  <c:v>40329</c:v>
                </c:pt>
                <c:pt idx="487">
                  <c:v>40331</c:v>
                </c:pt>
                <c:pt idx="488">
                  <c:v>40332</c:v>
                </c:pt>
                <c:pt idx="489">
                  <c:v>40333</c:v>
                </c:pt>
                <c:pt idx="490">
                  <c:v>40336</c:v>
                </c:pt>
                <c:pt idx="491">
                  <c:v>40337</c:v>
                </c:pt>
                <c:pt idx="492">
                  <c:v>40338</c:v>
                </c:pt>
                <c:pt idx="493">
                  <c:v>40339</c:v>
                </c:pt>
                <c:pt idx="494">
                  <c:v>40340</c:v>
                </c:pt>
                <c:pt idx="495">
                  <c:v>40343</c:v>
                </c:pt>
                <c:pt idx="496">
                  <c:v>40344</c:v>
                </c:pt>
                <c:pt idx="497">
                  <c:v>40345</c:v>
                </c:pt>
                <c:pt idx="498">
                  <c:v>40346</c:v>
                </c:pt>
                <c:pt idx="499">
                  <c:v>40347</c:v>
                </c:pt>
                <c:pt idx="500">
                  <c:v>40350</c:v>
                </c:pt>
                <c:pt idx="501">
                  <c:v>40351</c:v>
                </c:pt>
                <c:pt idx="502">
                  <c:v>40352</c:v>
                </c:pt>
                <c:pt idx="503">
                  <c:v>40353</c:v>
                </c:pt>
                <c:pt idx="504">
                  <c:v>40354</c:v>
                </c:pt>
                <c:pt idx="505">
                  <c:v>40357</c:v>
                </c:pt>
                <c:pt idx="506">
                  <c:v>40358</c:v>
                </c:pt>
                <c:pt idx="507">
                  <c:v>40359</c:v>
                </c:pt>
                <c:pt idx="508">
                  <c:v>40360</c:v>
                </c:pt>
                <c:pt idx="509">
                  <c:v>40361</c:v>
                </c:pt>
                <c:pt idx="510">
                  <c:v>40364</c:v>
                </c:pt>
                <c:pt idx="511">
                  <c:v>40365</c:v>
                </c:pt>
                <c:pt idx="512">
                  <c:v>40366</c:v>
                </c:pt>
                <c:pt idx="513">
                  <c:v>40367</c:v>
                </c:pt>
                <c:pt idx="514">
                  <c:v>40368</c:v>
                </c:pt>
                <c:pt idx="515">
                  <c:v>40371</c:v>
                </c:pt>
                <c:pt idx="516">
                  <c:v>40372</c:v>
                </c:pt>
                <c:pt idx="517">
                  <c:v>40373</c:v>
                </c:pt>
                <c:pt idx="518">
                  <c:v>40374</c:v>
                </c:pt>
                <c:pt idx="519">
                  <c:v>40375</c:v>
                </c:pt>
                <c:pt idx="520">
                  <c:v>40378</c:v>
                </c:pt>
                <c:pt idx="521">
                  <c:v>40379</c:v>
                </c:pt>
                <c:pt idx="522">
                  <c:v>40380</c:v>
                </c:pt>
                <c:pt idx="523">
                  <c:v>40381</c:v>
                </c:pt>
                <c:pt idx="524">
                  <c:v>40382</c:v>
                </c:pt>
                <c:pt idx="525">
                  <c:v>40385</c:v>
                </c:pt>
                <c:pt idx="526">
                  <c:v>40386</c:v>
                </c:pt>
                <c:pt idx="527">
                  <c:v>40387</c:v>
                </c:pt>
                <c:pt idx="528">
                  <c:v>40388</c:v>
                </c:pt>
                <c:pt idx="529">
                  <c:v>40389</c:v>
                </c:pt>
                <c:pt idx="530">
                  <c:v>40392</c:v>
                </c:pt>
                <c:pt idx="531">
                  <c:v>40393</c:v>
                </c:pt>
                <c:pt idx="532">
                  <c:v>40394</c:v>
                </c:pt>
                <c:pt idx="533">
                  <c:v>40395</c:v>
                </c:pt>
                <c:pt idx="534">
                  <c:v>40396</c:v>
                </c:pt>
                <c:pt idx="535">
                  <c:v>40399</c:v>
                </c:pt>
                <c:pt idx="536">
                  <c:v>40400</c:v>
                </c:pt>
                <c:pt idx="537">
                  <c:v>40401</c:v>
                </c:pt>
                <c:pt idx="538">
                  <c:v>40402</c:v>
                </c:pt>
                <c:pt idx="539">
                  <c:v>40403</c:v>
                </c:pt>
                <c:pt idx="540">
                  <c:v>40406</c:v>
                </c:pt>
                <c:pt idx="541">
                  <c:v>40407</c:v>
                </c:pt>
                <c:pt idx="542">
                  <c:v>40408</c:v>
                </c:pt>
                <c:pt idx="543">
                  <c:v>40409</c:v>
                </c:pt>
                <c:pt idx="544">
                  <c:v>40410</c:v>
                </c:pt>
                <c:pt idx="545">
                  <c:v>40413</c:v>
                </c:pt>
                <c:pt idx="546">
                  <c:v>40414</c:v>
                </c:pt>
                <c:pt idx="547">
                  <c:v>40415</c:v>
                </c:pt>
                <c:pt idx="548">
                  <c:v>40416</c:v>
                </c:pt>
                <c:pt idx="549">
                  <c:v>40417</c:v>
                </c:pt>
                <c:pt idx="550">
                  <c:v>40420</c:v>
                </c:pt>
                <c:pt idx="551">
                  <c:v>40421</c:v>
                </c:pt>
                <c:pt idx="552">
                  <c:v>40422</c:v>
                </c:pt>
                <c:pt idx="553">
                  <c:v>40423</c:v>
                </c:pt>
                <c:pt idx="554">
                  <c:v>40424</c:v>
                </c:pt>
                <c:pt idx="555">
                  <c:v>40427</c:v>
                </c:pt>
                <c:pt idx="556">
                  <c:v>40429</c:v>
                </c:pt>
                <c:pt idx="557">
                  <c:v>40430</c:v>
                </c:pt>
                <c:pt idx="558">
                  <c:v>40431</c:v>
                </c:pt>
                <c:pt idx="559">
                  <c:v>40434</c:v>
                </c:pt>
                <c:pt idx="560">
                  <c:v>40435</c:v>
                </c:pt>
                <c:pt idx="561">
                  <c:v>40436</c:v>
                </c:pt>
                <c:pt idx="562">
                  <c:v>40437</c:v>
                </c:pt>
                <c:pt idx="563">
                  <c:v>40438</c:v>
                </c:pt>
                <c:pt idx="564">
                  <c:v>40441</c:v>
                </c:pt>
                <c:pt idx="565">
                  <c:v>40442</c:v>
                </c:pt>
                <c:pt idx="566">
                  <c:v>40443</c:v>
                </c:pt>
                <c:pt idx="567">
                  <c:v>40444</c:v>
                </c:pt>
                <c:pt idx="568">
                  <c:v>40445</c:v>
                </c:pt>
                <c:pt idx="569">
                  <c:v>40448</c:v>
                </c:pt>
                <c:pt idx="570">
                  <c:v>40449</c:v>
                </c:pt>
                <c:pt idx="571">
                  <c:v>40450</c:v>
                </c:pt>
                <c:pt idx="572">
                  <c:v>40451</c:v>
                </c:pt>
                <c:pt idx="573">
                  <c:v>40452</c:v>
                </c:pt>
                <c:pt idx="574">
                  <c:v>40455</c:v>
                </c:pt>
                <c:pt idx="575">
                  <c:v>40456</c:v>
                </c:pt>
                <c:pt idx="576">
                  <c:v>40457</c:v>
                </c:pt>
                <c:pt idx="577">
                  <c:v>40458</c:v>
                </c:pt>
                <c:pt idx="578">
                  <c:v>40459</c:v>
                </c:pt>
                <c:pt idx="579">
                  <c:v>40462</c:v>
                </c:pt>
                <c:pt idx="580">
                  <c:v>40463</c:v>
                </c:pt>
                <c:pt idx="581">
                  <c:v>40464</c:v>
                </c:pt>
                <c:pt idx="582">
                  <c:v>40465</c:v>
                </c:pt>
                <c:pt idx="583">
                  <c:v>40466</c:v>
                </c:pt>
                <c:pt idx="584">
                  <c:v>40469</c:v>
                </c:pt>
                <c:pt idx="585">
                  <c:v>40470</c:v>
                </c:pt>
                <c:pt idx="586">
                  <c:v>40471</c:v>
                </c:pt>
                <c:pt idx="587">
                  <c:v>40472</c:v>
                </c:pt>
                <c:pt idx="588">
                  <c:v>40473</c:v>
                </c:pt>
                <c:pt idx="589">
                  <c:v>40476</c:v>
                </c:pt>
                <c:pt idx="590">
                  <c:v>40477</c:v>
                </c:pt>
                <c:pt idx="591">
                  <c:v>40478</c:v>
                </c:pt>
                <c:pt idx="592">
                  <c:v>40479</c:v>
                </c:pt>
                <c:pt idx="593">
                  <c:v>40480</c:v>
                </c:pt>
                <c:pt idx="594">
                  <c:v>40483</c:v>
                </c:pt>
                <c:pt idx="595">
                  <c:v>40484</c:v>
                </c:pt>
                <c:pt idx="596">
                  <c:v>40485</c:v>
                </c:pt>
                <c:pt idx="597">
                  <c:v>40486</c:v>
                </c:pt>
                <c:pt idx="598">
                  <c:v>40487</c:v>
                </c:pt>
                <c:pt idx="599">
                  <c:v>40490</c:v>
                </c:pt>
                <c:pt idx="600">
                  <c:v>40491</c:v>
                </c:pt>
                <c:pt idx="601">
                  <c:v>40492</c:v>
                </c:pt>
                <c:pt idx="602">
                  <c:v>40493</c:v>
                </c:pt>
                <c:pt idx="603">
                  <c:v>40494</c:v>
                </c:pt>
                <c:pt idx="604">
                  <c:v>40497</c:v>
                </c:pt>
                <c:pt idx="605">
                  <c:v>40498</c:v>
                </c:pt>
                <c:pt idx="606">
                  <c:v>40499</c:v>
                </c:pt>
                <c:pt idx="607">
                  <c:v>40500</c:v>
                </c:pt>
                <c:pt idx="608">
                  <c:v>40501</c:v>
                </c:pt>
                <c:pt idx="609">
                  <c:v>40504</c:v>
                </c:pt>
                <c:pt idx="610">
                  <c:v>40505</c:v>
                </c:pt>
                <c:pt idx="611">
                  <c:v>40506</c:v>
                </c:pt>
                <c:pt idx="612">
                  <c:v>40507</c:v>
                </c:pt>
                <c:pt idx="613">
                  <c:v>40511</c:v>
                </c:pt>
                <c:pt idx="614">
                  <c:v>40512</c:v>
                </c:pt>
                <c:pt idx="615">
                  <c:v>40513</c:v>
                </c:pt>
                <c:pt idx="616">
                  <c:v>40514</c:v>
                </c:pt>
                <c:pt idx="617">
                  <c:v>40515</c:v>
                </c:pt>
                <c:pt idx="618">
                  <c:v>40518</c:v>
                </c:pt>
                <c:pt idx="619">
                  <c:v>40519</c:v>
                </c:pt>
                <c:pt idx="620">
                  <c:v>40520</c:v>
                </c:pt>
                <c:pt idx="621">
                  <c:v>40521</c:v>
                </c:pt>
                <c:pt idx="622">
                  <c:v>40522</c:v>
                </c:pt>
                <c:pt idx="623">
                  <c:v>40525</c:v>
                </c:pt>
                <c:pt idx="624">
                  <c:v>40526</c:v>
                </c:pt>
                <c:pt idx="625">
                  <c:v>40527</c:v>
                </c:pt>
                <c:pt idx="626">
                  <c:v>40528</c:v>
                </c:pt>
                <c:pt idx="627">
                  <c:v>40529</c:v>
                </c:pt>
                <c:pt idx="628">
                  <c:v>40532</c:v>
                </c:pt>
                <c:pt idx="629">
                  <c:v>40533</c:v>
                </c:pt>
                <c:pt idx="630">
                  <c:v>40534</c:v>
                </c:pt>
                <c:pt idx="631">
                  <c:v>40535</c:v>
                </c:pt>
                <c:pt idx="632">
                  <c:v>40536</c:v>
                </c:pt>
                <c:pt idx="633">
                  <c:v>40540</c:v>
                </c:pt>
                <c:pt idx="634">
                  <c:v>40541</c:v>
                </c:pt>
                <c:pt idx="635">
                  <c:v>40542</c:v>
                </c:pt>
                <c:pt idx="636">
                  <c:v>40543</c:v>
                </c:pt>
                <c:pt idx="637">
                  <c:v>40547</c:v>
                </c:pt>
                <c:pt idx="638">
                  <c:v>40548</c:v>
                </c:pt>
                <c:pt idx="639">
                  <c:v>40549</c:v>
                </c:pt>
                <c:pt idx="640">
                  <c:v>40550</c:v>
                </c:pt>
                <c:pt idx="641">
                  <c:v>40553</c:v>
                </c:pt>
                <c:pt idx="642">
                  <c:v>40554</c:v>
                </c:pt>
                <c:pt idx="643">
                  <c:v>40555</c:v>
                </c:pt>
                <c:pt idx="644">
                  <c:v>40556</c:v>
                </c:pt>
                <c:pt idx="645">
                  <c:v>40557</c:v>
                </c:pt>
                <c:pt idx="646">
                  <c:v>40560</c:v>
                </c:pt>
                <c:pt idx="647">
                  <c:v>40562</c:v>
                </c:pt>
                <c:pt idx="648">
                  <c:v>40563</c:v>
                </c:pt>
                <c:pt idx="649">
                  <c:v>40564</c:v>
                </c:pt>
                <c:pt idx="650">
                  <c:v>40567</c:v>
                </c:pt>
                <c:pt idx="651">
                  <c:v>40568</c:v>
                </c:pt>
                <c:pt idx="652">
                  <c:v>40569</c:v>
                </c:pt>
                <c:pt idx="653">
                  <c:v>40570</c:v>
                </c:pt>
                <c:pt idx="654">
                  <c:v>40571</c:v>
                </c:pt>
                <c:pt idx="655">
                  <c:v>40574</c:v>
                </c:pt>
                <c:pt idx="656">
                  <c:v>40575</c:v>
                </c:pt>
                <c:pt idx="657">
                  <c:v>40576</c:v>
                </c:pt>
                <c:pt idx="658">
                  <c:v>40577</c:v>
                </c:pt>
                <c:pt idx="659">
                  <c:v>40578</c:v>
                </c:pt>
                <c:pt idx="660">
                  <c:v>40581</c:v>
                </c:pt>
                <c:pt idx="661">
                  <c:v>40582</c:v>
                </c:pt>
                <c:pt idx="662">
                  <c:v>40583</c:v>
                </c:pt>
                <c:pt idx="663">
                  <c:v>40584</c:v>
                </c:pt>
                <c:pt idx="664">
                  <c:v>40585</c:v>
                </c:pt>
                <c:pt idx="665">
                  <c:v>40588</c:v>
                </c:pt>
                <c:pt idx="666">
                  <c:v>40589</c:v>
                </c:pt>
                <c:pt idx="667">
                  <c:v>40590</c:v>
                </c:pt>
                <c:pt idx="668">
                  <c:v>40591</c:v>
                </c:pt>
                <c:pt idx="669">
                  <c:v>40592</c:v>
                </c:pt>
                <c:pt idx="670">
                  <c:v>40595</c:v>
                </c:pt>
                <c:pt idx="671">
                  <c:v>40597</c:v>
                </c:pt>
                <c:pt idx="672">
                  <c:v>40598</c:v>
                </c:pt>
                <c:pt idx="673">
                  <c:v>40599</c:v>
                </c:pt>
                <c:pt idx="674">
                  <c:v>40602</c:v>
                </c:pt>
                <c:pt idx="675">
                  <c:v>40603</c:v>
                </c:pt>
                <c:pt idx="676">
                  <c:v>40604</c:v>
                </c:pt>
                <c:pt idx="677">
                  <c:v>40605</c:v>
                </c:pt>
                <c:pt idx="678">
                  <c:v>40606</c:v>
                </c:pt>
                <c:pt idx="679">
                  <c:v>40609</c:v>
                </c:pt>
                <c:pt idx="680">
                  <c:v>40610</c:v>
                </c:pt>
                <c:pt idx="681">
                  <c:v>40611</c:v>
                </c:pt>
                <c:pt idx="682">
                  <c:v>40612</c:v>
                </c:pt>
                <c:pt idx="683">
                  <c:v>40613</c:v>
                </c:pt>
                <c:pt idx="684">
                  <c:v>40616</c:v>
                </c:pt>
                <c:pt idx="685">
                  <c:v>40617</c:v>
                </c:pt>
                <c:pt idx="686">
                  <c:v>40618</c:v>
                </c:pt>
                <c:pt idx="687">
                  <c:v>40619</c:v>
                </c:pt>
                <c:pt idx="688">
                  <c:v>40620</c:v>
                </c:pt>
                <c:pt idx="689">
                  <c:v>40623</c:v>
                </c:pt>
                <c:pt idx="690">
                  <c:v>40624</c:v>
                </c:pt>
                <c:pt idx="691">
                  <c:v>40625</c:v>
                </c:pt>
                <c:pt idx="692">
                  <c:v>40626</c:v>
                </c:pt>
                <c:pt idx="693">
                  <c:v>40630</c:v>
                </c:pt>
                <c:pt idx="694">
                  <c:v>40631</c:v>
                </c:pt>
                <c:pt idx="695">
                  <c:v>40632</c:v>
                </c:pt>
                <c:pt idx="696">
                  <c:v>40633</c:v>
                </c:pt>
                <c:pt idx="697">
                  <c:v>40634</c:v>
                </c:pt>
                <c:pt idx="698">
                  <c:v>40639</c:v>
                </c:pt>
                <c:pt idx="699">
                  <c:v>40640</c:v>
                </c:pt>
                <c:pt idx="700">
                  <c:v>40641</c:v>
                </c:pt>
                <c:pt idx="701">
                  <c:v>40644</c:v>
                </c:pt>
                <c:pt idx="702">
                  <c:v>40645</c:v>
                </c:pt>
                <c:pt idx="703">
                  <c:v>40646</c:v>
                </c:pt>
                <c:pt idx="704">
                  <c:v>40647</c:v>
                </c:pt>
                <c:pt idx="705">
                  <c:v>40648</c:v>
                </c:pt>
                <c:pt idx="706">
                  <c:v>40651</c:v>
                </c:pt>
                <c:pt idx="707">
                  <c:v>40652</c:v>
                </c:pt>
                <c:pt idx="708">
                  <c:v>40653</c:v>
                </c:pt>
                <c:pt idx="709">
                  <c:v>40654</c:v>
                </c:pt>
                <c:pt idx="710">
                  <c:v>40658</c:v>
                </c:pt>
                <c:pt idx="711">
                  <c:v>40659</c:v>
                </c:pt>
                <c:pt idx="712">
                  <c:v>40660</c:v>
                </c:pt>
                <c:pt idx="713">
                  <c:v>40661</c:v>
                </c:pt>
                <c:pt idx="714">
                  <c:v>40662</c:v>
                </c:pt>
                <c:pt idx="715">
                  <c:v>40666</c:v>
                </c:pt>
                <c:pt idx="716">
                  <c:v>40667</c:v>
                </c:pt>
                <c:pt idx="717">
                  <c:v>40668</c:v>
                </c:pt>
                <c:pt idx="718">
                  <c:v>40669</c:v>
                </c:pt>
                <c:pt idx="719">
                  <c:v>40672</c:v>
                </c:pt>
                <c:pt idx="720">
                  <c:v>40673</c:v>
                </c:pt>
                <c:pt idx="721">
                  <c:v>40674</c:v>
                </c:pt>
                <c:pt idx="722">
                  <c:v>40675</c:v>
                </c:pt>
                <c:pt idx="723">
                  <c:v>40676</c:v>
                </c:pt>
                <c:pt idx="724">
                  <c:v>40679</c:v>
                </c:pt>
                <c:pt idx="725">
                  <c:v>40680</c:v>
                </c:pt>
                <c:pt idx="726">
                  <c:v>40681</c:v>
                </c:pt>
                <c:pt idx="727">
                  <c:v>40682</c:v>
                </c:pt>
                <c:pt idx="728">
                  <c:v>40683</c:v>
                </c:pt>
                <c:pt idx="729">
                  <c:v>40686</c:v>
                </c:pt>
                <c:pt idx="730">
                  <c:v>40687</c:v>
                </c:pt>
                <c:pt idx="731">
                  <c:v>40688</c:v>
                </c:pt>
                <c:pt idx="732">
                  <c:v>40689</c:v>
                </c:pt>
                <c:pt idx="733">
                  <c:v>40690</c:v>
                </c:pt>
                <c:pt idx="734">
                  <c:v>40693</c:v>
                </c:pt>
                <c:pt idx="735">
                  <c:v>40695</c:v>
                </c:pt>
                <c:pt idx="736">
                  <c:v>40696</c:v>
                </c:pt>
                <c:pt idx="737">
                  <c:v>40697</c:v>
                </c:pt>
                <c:pt idx="738">
                  <c:v>40700</c:v>
                </c:pt>
                <c:pt idx="739">
                  <c:v>40701</c:v>
                </c:pt>
                <c:pt idx="740">
                  <c:v>40702</c:v>
                </c:pt>
                <c:pt idx="741">
                  <c:v>40703</c:v>
                </c:pt>
                <c:pt idx="742">
                  <c:v>40704</c:v>
                </c:pt>
                <c:pt idx="743">
                  <c:v>40707</c:v>
                </c:pt>
                <c:pt idx="744">
                  <c:v>40708</c:v>
                </c:pt>
                <c:pt idx="745">
                  <c:v>40709</c:v>
                </c:pt>
                <c:pt idx="746">
                  <c:v>40710</c:v>
                </c:pt>
                <c:pt idx="747">
                  <c:v>40711</c:v>
                </c:pt>
                <c:pt idx="748">
                  <c:v>40714</c:v>
                </c:pt>
                <c:pt idx="749">
                  <c:v>40715</c:v>
                </c:pt>
                <c:pt idx="750">
                  <c:v>40716</c:v>
                </c:pt>
                <c:pt idx="751">
                  <c:v>40717</c:v>
                </c:pt>
                <c:pt idx="752">
                  <c:v>40718</c:v>
                </c:pt>
                <c:pt idx="753">
                  <c:v>40721</c:v>
                </c:pt>
                <c:pt idx="754">
                  <c:v>40722</c:v>
                </c:pt>
                <c:pt idx="755">
                  <c:v>40723</c:v>
                </c:pt>
                <c:pt idx="756">
                  <c:v>40724</c:v>
                </c:pt>
                <c:pt idx="757">
                  <c:v>40725</c:v>
                </c:pt>
                <c:pt idx="758">
                  <c:v>40728</c:v>
                </c:pt>
                <c:pt idx="759">
                  <c:v>40730</c:v>
                </c:pt>
                <c:pt idx="760">
                  <c:v>40731</c:v>
                </c:pt>
                <c:pt idx="761">
                  <c:v>40732</c:v>
                </c:pt>
                <c:pt idx="762">
                  <c:v>40735</c:v>
                </c:pt>
                <c:pt idx="763">
                  <c:v>40736</c:v>
                </c:pt>
                <c:pt idx="764">
                  <c:v>40737</c:v>
                </c:pt>
                <c:pt idx="765">
                  <c:v>40738</c:v>
                </c:pt>
                <c:pt idx="766">
                  <c:v>40739</c:v>
                </c:pt>
                <c:pt idx="767">
                  <c:v>40742</c:v>
                </c:pt>
                <c:pt idx="768">
                  <c:v>40743</c:v>
                </c:pt>
                <c:pt idx="769">
                  <c:v>40744</c:v>
                </c:pt>
                <c:pt idx="770">
                  <c:v>40745</c:v>
                </c:pt>
                <c:pt idx="771">
                  <c:v>40746</c:v>
                </c:pt>
                <c:pt idx="772">
                  <c:v>40749</c:v>
                </c:pt>
                <c:pt idx="773">
                  <c:v>40750</c:v>
                </c:pt>
                <c:pt idx="774">
                  <c:v>40751</c:v>
                </c:pt>
                <c:pt idx="775">
                  <c:v>40752</c:v>
                </c:pt>
                <c:pt idx="776">
                  <c:v>40753</c:v>
                </c:pt>
                <c:pt idx="777">
                  <c:v>40756</c:v>
                </c:pt>
                <c:pt idx="778">
                  <c:v>40757</c:v>
                </c:pt>
                <c:pt idx="779">
                  <c:v>40758</c:v>
                </c:pt>
                <c:pt idx="780">
                  <c:v>40759</c:v>
                </c:pt>
                <c:pt idx="781">
                  <c:v>40760</c:v>
                </c:pt>
                <c:pt idx="782">
                  <c:v>40763</c:v>
                </c:pt>
                <c:pt idx="783">
                  <c:v>40764</c:v>
                </c:pt>
                <c:pt idx="784">
                  <c:v>40765</c:v>
                </c:pt>
                <c:pt idx="785">
                  <c:v>40766</c:v>
                </c:pt>
                <c:pt idx="786">
                  <c:v>40767</c:v>
                </c:pt>
                <c:pt idx="787">
                  <c:v>40770</c:v>
                </c:pt>
                <c:pt idx="788">
                  <c:v>40771</c:v>
                </c:pt>
                <c:pt idx="789">
                  <c:v>40772</c:v>
                </c:pt>
                <c:pt idx="790">
                  <c:v>40773</c:v>
                </c:pt>
                <c:pt idx="791">
                  <c:v>40774</c:v>
                </c:pt>
                <c:pt idx="792">
                  <c:v>40777</c:v>
                </c:pt>
                <c:pt idx="793">
                  <c:v>40778</c:v>
                </c:pt>
                <c:pt idx="794">
                  <c:v>40779</c:v>
                </c:pt>
                <c:pt idx="795">
                  <c:v>40780</c:v>
                </c:pt>
                <c:pt idx="796">
                  <c:v>40781</c:v>
                </c:pt>
                <c:pt idx="797">
                  <c:v>40784</c:v>
                </c:pt>
                <c:pt idx="798">
                  <c:v>40785</c:v>
                </c:pt>
                <c:pt idx="799">
                  <c:v>40786</c:v>
                </c:pt>
                <c:pt idx="800">
                  <c:v>40787</c:v>
                </c:pt>
                <c:pt idx="801">
                  <c:v>40788</c:v>
                </c:pt>
                <c:pt idx="802">
                  <c:v>40791</c:v>
                </c:pt>
                <c:pt idx="803">
                  <c:v>40793</c:v>
                </c:pt>
                <c:pt idx="804">
                  <c:v>40794</c:v>
                </c:pt>
                <c:pt idx="805">
                  <c:v>40795</c:v>
                </c:pt>
                <c:pt idx="806">
                  <c:v>40798</c:v>
                </c:pt>
                <c:pt idx="807">
                  <c:v>40799</c:v>
                </c:pt>
                <c:pt idx="808">
                  <c:v>40800</c:v>
                </c:pt>
                <c:pt idx="809">
                  <c:v>40801</c:v>
                </c:pt>
                <c:pt idx="810">
                  <c:v>40802</c:v>
                </c:pt>
                <c:pt idx="811">
                  <c:v>40805</c:v>
                </c:pt>
                <c:pt idx="812">
                  <c:v>40806</c:v>
                </c:pt>
                <c:pt idx="813">
                  <c:v>40807</c:v>
                </c:pt>
                <c:pt idx="814">
                  <c:v>40808</c:v>
                </c:pt>
                <c:pt idx="815">
                  <c:v>40809</c:v>
                </c:pt>
                <c:pt idx="816">
                  <c:v>40812</c:v>
                </c:pt>
                <c:pt idx="817">
                  <c:v>40813</c:v>
                </c:pt>
                <c:pt idx="818">
                  <c:v>40814</c:v>
                </c:pt>
                <c:pt idx="819">
                  <c:v>40815</c:v>
                </c:pt>
                <c:pt idx="820">
                  <c:v>40816</c:v>
                </c:pt>
                <c:pt idx="821">
                  <c:v>40819</c:v>
                </c:pt>
                <c:pt idx="822">
                  <c:v>40820</c:v>
                </c:pt>
                <c:pt idx="823">
                  <c:v>40821</c:v>
                </c:pt>
                <c:pt idx="824">
                  <c:v>40822</c:v>
                </c:pt>
                <c:pt idx="825">
                  <c:v>40823</c:v>
                </c:pt>
                <c:pt idx="826">
                  <c:v>40826</c:v>
                </c:pt>
                <c:pt idx="827">
                  <c:v>40827</c:v>
                </c:pt>
                <c:pt idx="828">
                  <c:v>40828</c:v>
                </c:pt>
                <c:pt idx="829">
                  <c:v>40829</c:v>
                </c:pt>
                <c:pt idx="830">
                  <c:v>40830</c:v>
                </c:pt>
                <c:pt idx="831">
                  <c:v>40833</c:v>
                </c:pt>
                <c:pt idx="832">
                  <c:v>40834</c:v>
                </c:pt>
                <c:pt idx="833">
                  <c:v>40835</c:v>
                </c:pt>
                <c:pt idx="834">
                  <c:v>40836</c:v>
                </c:pt>
                <c:pt idx="835">
                  <c:v>40837</c:v>
                </c:pt>
                <c:pt idx="836">
                  <c:v>40840</c:v>
                </c:pt>
                <c:pt idx="837">
                  <c:v>40841</c:v>
                </c:pt>
                <c:pt idx="838">
                  <c:v>40842</c:v>
                </c:pt>
                <c:pt idx="839">
                  <c:v>40843</c:v>
                </c:pt>
                <c:pt idx="840">
                  <c:v>40844</c:v>
                </c:pt>
                <c:pt idx="841">
                  <c:v>40847</c:v>
                </c:pt>
                <c:pt idx="842">
                  <c:v>40848</c:v>
                </c:pt>
                <c:pt idx="843">
                  <c:v>40849</c:v>
                </c:pt>
                <c:pt idx="844">
                  <c:v>40850</c:v>
                </c:pt>
                <c:pt idx="845">
                  <c:v>40851</c:v>
                </c:pt>
                <c:pt idx="846">
                  <c:v>40854</c:v>
                </c:pt>
                <c:pt idx="847">
                  <c:v>40855</c:v>
                </c:pt>
                <c:pt idx="848">
                  <c:v>40856</c:v>
                </c:pt>
                <c:pt idx="849">
                  <c:v>40857</c:v>
                </c:pt>
                <c:pt idx="850">
                  <c:v>40858</c:v>
                </c:pt>
                <c:pt idx="851">
                  <c:v>40861</c:v>
                </c:pt>
                <c:pt idx="852">
                  <c:v>40862</c:v>
                </c:pt>
                <c:pt idx="853">
                  <c:v>40863</c:v>
                </c:pt>
                <c:pt idx="854">
                  <c:v>40864</c:v>
                </c:pt>
                <c:pt idx="855">
                  <c:v>40865</c:v>
                </c:pt>
                <c:pt idx="856">
                  <c:v>40868</c:v>
                </c:pt>
                <c:pt idx="857">
                  <c:v>40869</c:v>
                </c:pt>
                <c:pt idx="858">
                  <c:v>40870</c:v>
                </c:pt>
                <c:pt idx="859">
                  <c:v>40871</c:v>
                </c:pt>
                <c:pt idx="860">
                  <c:v>40875</c:v>
                </c:pt>
                <c:pt idx="861">
                  <c:v>40876</c:v>
                </c:pt>
                <c:pt idx="862">
                  <c:v>40877</c:v>
                </c:pt>
                <c:pt idx="863">
                  <c:v>40878</c:v>
                </c:pt>
                <c:pt idx="864">
                  <c:v>40879</c:v>
                </c:pt>
                <c:pt idx="865">
                  <c:v>40882</c:v>
                </c:pt>
                <c:pt idx="866">
                  <c:v>40883</c:v>
                </c:pt>
                <c:pt idx="867">
                  <c:v>40884</c:v>
                </c:pt>
                <c:pt idx="868">
                  <c:v>40885</c:v>
                </c:pt>
                <c:pt idx="869">
                  <c:v>40886</c:v>
                </c:pt>
                <c:pt idx="870">
                  <c:v>40889</c:v>
                </c:pt>
                <c:pt idx="871">
                  <c:v>40890</c:v>
                </c:pt>
                <c:pt idx="872">
                  <c:v>40891</c:v>
                </c:pt>
                <c:pt idx="873">
                  <c:v>40892</c:v>
                </c:pt>
                <c:pt idx="874">
                  <c:v>40893</c:v>
                </c:pt>
                <c:pt idx="875">
                  <c:v>40896</c:v>
                </c:pt>
                <c:pt idx="876">
                  <c:v>40897</c:v>
                </c:pt>
                <c:pt idx="877">
                  <c:v>40898</c:v>
                </c:pt>
                <c:pt idx="878">
                  <c:v>40899</c:v>
                </c:pt>
                <c:pt idx="879">
                  <c:v>40900</c:v>
                </c:pt>
                <c:pt idx="880">
                  <c:v>40904</c:v>
                </c:pt>
                <c:pt idx="881">
                  <c:v>40905</c:v>
                </c:pt>
                <c:pt idx="882">
                  <c:v>40906</c:v>
                </c:pt>
                <c:pt idx="883">
                  <c:v>40907</c:v>
                </c:pt>
                <c:pt idx="884">
                  <c:v>40911</c:v>
                </c:pt>
                <c:pt idx="885">
                  <c:v>40912</c:v>
                </c:pt>
                <c:pt idx="886">
                  <c:v>40913</c:v>
                </c:pt>
                <c:pt idx="887">
                  <c:v>40914</c:v>
                </c:pt>
                <c:pt idx="888">
                  <c:v>40917</c:v>
                </c:pt>
                <c:pt idx="889">
                  <c:v>40918</c:v>
                </c:pt>
                <c:pt idx="890">
                  <c:v>40919</c:v>
                </c:pt>
                <c:pt idx="891">
                  <c:v>40920</c:v>
                </c:pt>
                <c:pt idx="892">
                  <c:v>40921</c:v>
                </c:pt>
                <c:pt idx="893">
                  <c:v>40924</c:v>
                </c:pt>
                <c:pt idx="894">
                  <c:v>40926</c:v>
                </c:pt>
                <c:pt idx="895">
                  <c:v>40927</c:v>
                </c:pt>
                <c:pt idx="896">
                  <c:v>40928</c:v>
                </c:pt>
                <c:pt idx="897">
                  <c:v>40931</c:v>
                </c:pt>
                <c:pt idx="898">
                  <c:v>40932</c:v>
                </c:pt>
                <c:pt idx="899">
                  <c:v>40933</c:v>
                </c:pt>
                <c:pt idx="900">
                  <c:v>40934</c:v>
                </c:pt>
                <c:pt idx="901">
                  <c:v>40935</c:v>
                </c:pt>
                <c:pt idx="902">
                  <c:v>40938</c:v>
                </c:pt>
                <c:pt idx="903">
                  <c:v>40939</c:v>
                </c:pt>
                <c:pt idx="904">
                  <c:v>40940</c:v>
                </c:pt>
                <c:pt idx="905">
                  <c:v>40941</c:v>
                </c:pt>
                <c:pt idx="906">
                  <c:v>40942</c:v>
                </c:pt>
                <c:pt idx="907">
                  <c:v>40945</c:v>
                </c:pt>
                <c:pt idx="908">
                  <c:v>40946</c:v>
                </c:pt>
                <c:pt idx="909">
                  <c:v>40947</c:v>
                </c:pt>
                <c:pt idx="910">
                  <c:v>40948</c:v>
                </c:pt>
                <c:pt idx="911">
                  <c:v>40949</c:v>
                </c:pt>
                <c:pt idx="912">
                  <c:v>40952</c:v>
                </c:pt>
                <c:pt idx="913">
                  <c:v>40953</c:v>
                </c:pt>
                <c:pt idx="914">
                  <c:v>40954</c:v>
                </c:pt>
                <c:pt idx="915">
                  <c:v>40955</c:v>
                </c:pt>
                <c:pt idx="916">
                  <c:v>40956</c:v>
                </c:pt>
                <c:pt idx="917">
                  <c:v>40959</c:v>
                </c:pt>
                <c:pt idx="918">
                  <c:v>40961</c:v>
                </c:pt>
                <c:pt idx="919">
                  <c:v>40962</c:v>
                </c:pt>
                <c:pt idx="920">
                  <c:v>40963</c:v>
                </c:pt>
                <c:pt idx="921">
                  <c:v>40966</c:v>
                </c:pt>
                <c:pt idx="922">
                  <c:v>40967</c:v>
                </c:pt>
                <c:pt idx="923">
                  <c:v>40968</c:v>
                </c:pt>
                <c:pt idx="924">
                  <c:v>40969</c:v>
                </c:pt>
                <c:pt idx="925">
                  <c:v>40970</c:v>
                </c:pt>
                <c:pt idx="926">
                  <c:v>40973</c:v>
                </c:pt>
                <c:pt idx="927">
                  <c:v>40974</c:v>
                </c:pt>
                <c:pt idx="928">
                  <c:v>40975</c:v>
                </c:pt>
                <c:pt idx="929">
                  <c:v>40976</c:v>
                </c:pt>
                <c:pt idx="930">
                  <c:v>40977</c:v>
                </c:pt>
                <c:pt idx="931">
                  <c:v>40980</c:v>
                </c:pt>
                <c:pt idx="932">
                  <c:v>40981</c:v>
                </c:pt>
                <c:pt idx="933">
                  <c:v>40982</c:v>
                </c:pt>
                <c:pt idx="934">
                  <c:v>40983</c:v>
                </c:pt>
                <c:pt idx="935">
                  <c:v>40984</c:v>
                </c:pt>
                <c:pt idx="936">
                  <c:v>40987</c:v>
                </c:pt>
                <c:pt idx="937">
                  <c:v>40988</c:v>
                </c:pt>
                <c:pt idx="938">
                  <c:v>40989</c:v>
                </c:pt>
                <c:pt idx="939">
                  <c:v>40990</c:v>
                </c:pt>
                <c:pt idx="940">
                  <c:v>40991</c:v>
                </c:pt>
                <c:pt idx="941">
                  <c:v>40994</c:v>
                </c:pt>
                <c:pt idx="942">
                  <c:v>40995</c:v>
                </c:pt>
                <c:pt idx="943">
                  <c:v>40996</c:v>
                </c:pt>
                <c:pt idx="944">
                  <c:v>40997</c:v>
                </c:pt>
                <c:pt idx="945">
                  <c:v>40998</c:v>
                </c:pt>
                <c:pt idx="946">
                  <c:v>41001</c:v>
                </c:pt>
                <c:pt idx="947">
                  <c:v>41002</c:v>
                </c:pt>
                <c:pt idx="948">
                  <c:v>41003</c:v>
                </c:pt>
                <c:pt idx="949">
                  <c:v>41004</c:v>
                </c:pt>
                <c:pt idx="950">
                  <c:v>41005</c:v>
                </c:pt>
                <c:pt idx="951">
                  <c:v>41009</c:v>
                </c:pt>
                <c:pt idx="952">
                  <c:v>41010</c:v>
                </c:pt>
                <c:pt idx="953">
                  <c:v>41011</c:v>
                </c:pt>
                <c:pt idx="954">
                  <c:v>41012</c:v>
                </c:pt>
                <c:pt idx="955">
                  <c:v>41015</c:v>
                </c:pt>
                <c:pt idx="956">
                  <c:v>41016</c:v>
                </c:pt>
                <c:pt idx="957">
                  <c:v>41017</c:v>
                </c:pt>
                <c:pt idx="958">
                  <c:v>41018</c:v>
                </c:pt>
                <c:pt idx="959">
                  <c:v>41019</c:v>
                </c:pt>
                <c:pt idx="960">
                  <c:v>41022</c:v>
                </c:pt>
                <c:pt idx="961">
                  <c:v>41023</c:v>
                </c:pt>
                <c:pt idx="962">
                  <c:v>41024</c:v>
                </c:pt>
                <c:pt idx="963">
                  <c:v>41025</c:v>
                </c:pt>
                <c:pt idx="964">
                  <c:v>41026</c:v>
                </c:pt>
                <c:pt idx="965">
                  <c:v>41031</c:v>
                </c:pt>
                <c:pt idx="966">
                  <c:v>41032</c:v>
                </c:pt>
                <c:pt idx="967">
                  <c:v>41033</c:v>
                </c:pt>
                <c:pt idx="968">
                  <c:v>41036</c:v>
                </c:pt>
                <c:pt idx="969">
                  <c:v>41037</c:v>
                </c:pt>
                <c:pt idx="970">
                  <c:v>41038</c:v>
                </c:pt>
                <c:pt idx="971">
                  <c:v>41039</c:v>
                </c:pt>
                <c:pt idx="972">
                  <c:v>41040</c:v>
                </c:pt>
                <c:pt idx="973">
                  <c:v>41043</c:v>
                </c:pt>
                <c:pt idx="974">
                  <c:v>41044</c:v>
                </c:pt>
                <c:pt idx="975">
                  <c:v>41045</c:v>
                </c:pt>
                <c:pt idx="976">
                  <c:v>41046</c:v>
                </c:pt>
                <c:pt idx="977">
                  <c:v>41047</c:v>
                </c:pt>
                <c:pt idx="978">
                  <c:v>41050</c:v>
                </c:pt>
                <c:pt idx="979">
                  <c:v>41051</c:v>
                </c:pt>
                <c:pt idx="980">
                  <c:v>41052</c:v>
                </c:pt>
                <c:pt idx="981">
                  <c:v>41053</c:v>
                </c:pt>
                <c:pt idx="982">
                  <c:v>41054</c:v>
                </c:pt>
                <c:pt idx="983">
                  <c:v>41058</c:v>
                </c:pt>
                <c:pt idx="984">
                  <c:v>41059</c:v>
                </c:pt>
                <c:pt idx="985">
                  <c:v>41060</c:v>
                </c:pt>
                <c:pt idx="986">
                  <c:v>41061</c:v>
                </c:pt>
                <c:pt idx="987">
                  <c:v>41064</c:v>
                </c:pt>
                <c:pt idx="988">
                  <c:v>41065</c:v>
                </c:pt>
                <c:pt idx="989">
                  <c:v>41066</c:v>
                </c:pt>
                <c:pt idx="990">
                  <c:v>41067</c:v>
                </c:pt>
                <c:pt idx="991">
                  <c:v>41068</c:v>
                </c:pt>
                <c:pt idx="992">
                  <c:v>41071</c:v>
                </c:pt>
                <c:pt idx="993">
                  <c:v>41072</c:v>
                </c:pt>
                <c:pt idx="994">
                  <c:v>41073</c:v>
                </c:pt>
                <c:pt idx="995">
                  <c:v>41074</c:v>
                </c:pt>
                <c:pt idx="996">
                  <c:v>41075</c:v>
                </c:pt>
                <c:pt idx="997">
                  <c:v>41078</c:v>
                </c:pt>
                <c:pt idx="998">
                  <c:v>41079</c:v>
                </c:pt>
                <c:pt idx="999">
                  <c:v>41080</c:v>
                </c:pt>
                <c:pt idx="1000">
                  <c:v>41085</c:v>
                </c:pt>
                <c:pt idx="1001">
                  <c:v>41086</c:v>
                </c:pt>
                <c:pt idx="1002">
                  <c:v>41087</c:v>
                </c:pt>
                <c:pt idx="1003">
                  <c:v>41088</c:v>
                </c:pt>
                <c:pt idx="1004">
                  <c:v>41089</c:v>
                </c:pt>
                <c:pt idx="1005">
                  <c:v>41092</c:v>
                </c:pt>
                <c:pt idx="1006">
                  <c:v>41093</c:v>
                </c:pt>
                <c:pt idx="1007">
                  <c:v>41094</c:v>
                </c:pt>
                <c:pt idx="1008">
                  <c:v>41096</c:v>
                </c:pt>
                <c:pt idx="1009">
                  <c:v>41099</c:v>
                </c:pt>
                <c:pt idx="1010">
                  <c:v>41100</c:v>
                </c:pt>
                <c:pt idx="1011">
                  <c:v>41101</c:v>
                </c:pt>
                <c:pt idx="1012">
                  <c:v>41102</c:v>
                </c:pt>
                <c:pt idx="1013">
                  <c:v>41103</c:v>
                </c:pt>
                <c:pt idx="1014">
                  <c:v>41106</c:v>
                </c:pt>
                <c:pt idx="1015">
                  <c:v>41107</c:v>
                </c:pt>
                <c:pt idx="1016">
                  <c:v>41108</c:v>
                </c:pt>
                <c:pt idx="1017">
                  <c:v>41109</c:v>
                </c:pt>
                <c:pt idx="1018">
                  <c:v>41110</c:v>
                </c:pt>
                <c:pt idx="1019">
                  <c:v>41113</c:v>
                </c:pt>
                <c:pt idx="1020">
                  <c:v>41114</c:v>
                </c:pt>
                <c:pt idx="1021">
                  <c:v>41115</c:v>
                </c:pt>
                <c:pt idx="1022">
                  <c:v>41116</c:v>
                </c:pt>
                <c:pt idx="1023">
                  <c:v>41117</c:v>
                </c:pt>
                <c:pt idx="1024">
                  <c:v>41120</c:v>
                </c:pt>
                <c:pt idx="1025">
                  <c:v>41121</c:v>
                </c:pt>
                <c:pt idx="1026">
                  <c:v>41122</c:v>
                </c:pt>
                <c:pt idx="1027">
                  <c:v>41123</c:v>
                </c:pt>
                <c:pt idx="1028">
                  <c:v>41124</c:v>
                </c:pt>
                <c:pt idx="1029">
                  <c:v>41127</c:v>
                </c:pt>
                <c:pt idx="1030">
                  <c:v>41128</c:v>
                </c:pt>
                <c:pt idx="1031">
                  <c:v>41129</c:v>
                </c:pt>
                <c:pt idx="1032">
                  <c:v>41130</c:v>
                </c:pt>
                <c:pt idx="1033">
                  <c:v>41131</c:v>
                </c:pt>
                <c:pt idx="1034">
                  <c:v>41135</c:v>
                </c:pt>
                <c:pt idx="1035">
                  <c:v>41136</c:v>
                </c:pt>
                <c:pt idx="1036">
                  <c:v>41137</c:v>
                </c:pt>
                <c:pt idx="1037">
                  <c:v>41138</c:v>
                </c:pt>
                <c:pt idx="1038">
                  <c:v>41141</c:v>
                </c:pt>
                <c:pt idx="1039">
                  <c:v>41142</c:v>
                </c:pt>
                <c:pt idx="1040">
                  <c:v>41143</c:v>
                </c:pt>
                <c:pt idx="1041">
                  <c:v>41144</c:v>
                </c:pt>
                <c:pt idx="1042">
                  <c:v>41145</c:v>
                </c:pt>
                <c:pt idx="1043">
                  <c:v>41148</c:v>
                </c:pt>
                <c:pt idx="1044">
                  <c:v>41149</c:v>
                </c:pt>
                <c:pt idx="1045">
                  <c:v>41150</c:v>
                </c:pt>
                <c:pt idx="1046">
                  <c:v>41151</c:v>
                </c:pt>
                <c:pt idx="1047">
                  <c:v>41152</c:v>
                </c:pt>
                <c:pt idx="1048">
                  <c:v>41155</c:v>
                </c:pt>
                <c:pt idx="1049">
                  <c:v>41157</c:v>
                </c:pt>
                <c:pt idx="1050">
                  <c:v>41158</c:v>
                </c:pt>
                <c:pt idx="1051">
                  <c:v>41159</c:v>
                </c:pt>
                <c:pt idx="1052">
                  <c:v>41162</c:v>
                </c:pt>
                <c:pt idx="1053">
                  <c:v>41163</c:v>
                </c:pt>
                <c:pt idx="1054">
                  <c:v>41164</c:v>
                </c:pt>
                <c:pt idx="1055">
                  <c:v>41165</c:v>
                </c:pt>
                <c:pt idx="1056">
                  <c:v>41166</c:v>
                </c:pt>
                <c:pt idx="1057">
                  <c:v>41169</c:v>
                </c:pt>
                <c:pt idx="1058">
                  <c:v>41170</c:v>
                </c:pt>
                <c:pt idx="1059">
                  <c:v>41171</c:v>
                </c:pt>
                <c:pt idx="1060">
                  <c:v>41172</c:v>
                </c:pt>
                <c:pt idx="1061">
                  <c:v>41173</c:v>
                </c:pt>
                <c:pt idx="1062">
                  <c:v>41176</c:v>
                </c:pt>
                <c:pt idx="1063">
                  <c:v>41177</c:v>
                </c:pt>
                <c:pt idx="1064">
                  <c:v>41178</c:v>
                </c:pt>
                <c:pt idx="1065">
                  <c:v>41185</c:v>
                </c:pt>
                <c:pt idx="1066">
                  <c:v>41186</c:v>
                </c:pt>
                <c:pt idx="1067">
                  <c:v>41187</c:v>
                </c:pt>
                <c:pt idx="1068">
                  <c:v>41190</c:v>
                </c:pt>
                <c:pt idx="1069">
                  <c:v>41191</c:v>
                </c:pt>
                <c:pt idx="1070">
                  <c:v>41192</c:v>
                </c:pt>
                <c:pt idx="1071">
                  <c:v>41193</c:v>
                </c:pt>
                <c:pt idx="1072">
                  <c:v>41194</c:v>
                </c:pt>
                <c:pt idx="1073">
                  <c:v>41197</c:v>
                </c:pt>
                <c:pt idx="1074">
                  <c:v>41198</c:v>
                </c:pt>
                <c:pt idx="1075">
                  <c:v>41199</c:v>
                </c:pt>
                <c:pt idx="1076">
                  <c:v>41200</c:v>
                </c:pt>
                <c:pt idx="1077">
                  <c:v>41201</c:v>
                </c:pt>
                <c:pt idx="1078">
                  <c:v>41204</c:v>
                </c:pt>
                <c:pt idx="1079">
                  <c:v>41205</c:v>
                </c:pt>
                <c:pt idx="1080">
                  <c:v>41206</c:v>
                </c:pt>
                <c:pt idx="1081">
                  <c:v>41207</c:v>
                </c:pt>
                <c:pt idx="1082">
                  <c:v>41208</c:v>
                </c:pt>
                <c:pt idx="1083">
                  <c:v>41211</c:v>
                </c:pt>
                <c:pt idx="1084">
                  <c:v>41212</c:v>
                </c:pt>
                <c:pt idx="1085">
                  <c:v>41213</c:v>
                </c:pt>
                <c:pt idx="1086">
                  <c:v>41214</c:v>
                </c:pt>
                <c:pt idx="1087">
                  <c:v>41215</c:v>
                </c:pt>
                <c:pt idx="1088">
                  <c:v>41218</c:v>
                </c:pt>
                <c:pt idx="1089">
                  <c:v>41219</c:v>
                </c:pt>
                <c:pt idx="1090">
                  <c:v>41220</c:v>
                </c:pt>
                <c:pt idx="1091">
                  <c:v>41221</c:v>
                </c:pt>
                <c:pt idx="1092">
                  <c:v>41222</c:v>
                </c:pt>
                <c:pt idx="1093">
                  <c:v>41225</c:v>
                </c:pt>
                <c:pt idx="1094">
                  <c:v>41226</c:v>
                </c:pt>
                <c:pt idx="1095">
                  <c:v>41227</c:v>
                </c:pt>
                <c:pt idx="1096">
                  <c:v>41228</c:v>
                </c:pt>
                <c:pt idx="1097">
                  <c:v>41229</c:v>
                </c:pt>
                <c:pt idx="1098">
                  <c:v>41232</c:v>
                </c:pt>
                <c:pt idx="1099">
                  <c:v>41233</c:v>
                </c:pt>
                <c:pt idx="1100">
                  <c:v>41234</c:v>
                </c:pt>
                <c:pt idx="1101">
                  <c:v>41235</c:v>
                </c:pt>
                <c:pt idx="1102">
                  <c:v>41239</c:v>
                </c:pt>
                <c:pt idx="1103">
                  <c:v>41240</c:v>
                </c:pt>
                <c:pt idx="1104">
                  <c:v>41241</c:v>
                </c:pt>
                <c:pt idx="1105">
                  <c:v>41242</c:v>
                </c:pt>
                <c:pt idx="1106">
                  <c:v>41243</c:v>
                </c:pt>
                <c:pt idx="1107">
                  <c:v>41246</c:v>
                </c:pt>
                <c:pt idx="1108">
                  <c:v>41247</c:v>
                </c:pt>
                <c:pt idx="1109">
                  <c:v>41248</c:v>
                </c:pt>
                <c:pt idx="1110">
                  <c:v>41249</c:v>
                </c:pt>
                <c:pt idx="1111">
                  <c:v>41250</c:v>
                </c:pt>
                <c:pt idx="1112">
                  <c:v>41253</c:v>
                </c:pt>
              </c:numCache>
            </c:numRef>
          </c:cat>
          <c:val>
            <c:numRef>
              <c:f>Sheet1!$B$2:$B$1124</c:f>
              <c:numCache>
                <c:formatCode>###,###,###,###,##0.00_ </c:formatCode>
                <c:ptCount val="1123"/>
                <c:pt idx="0">
                  <c:v>31</c:v>
                </c:pt>
                <c:pt idx="1">
                  <c:v>31</c:v>
                </c:pt>
                <c:pt idx="2">
                  <c:v>31</c:v>
                </c:pt>
                <c:pt idx="3">
                  <c:v>31</c:v>
                </c:pt>
                <c:pt idx="4">
                  <c:v>31</c:v>
                </c:pt>
                <c:pt idx="5">
                  <c:v>31</c:v>
                </c:pt>
                <c:pt idx="6">
                  <c:v>31</c:v>
                </c:pt>
                <c:pt idx="7">
                  <c:v>31</c:v>
                </c:pt>
                <c:pt idx="8">
                  <c:v>31</c:v>
                </c:pt>
                <c:pt idx="9">
                  <c:v>31</c:v>
                </c:pt>
                <c:pt idx="10">
                  <c:v>35</c:v>
                </c:pt>
                <c:pt idx="11">
                  <c:v>35</c:v>
                </c:pt>
                <c:pt idx="12">
                  <c:v>35</c:v>
                </c:pt>
                <c:pt idx="13">
                  <c:v>35</c:v>
                </c:pt>
                <c:pt idx="14">
                  <c:v>35</c:v>
                </c:pt>
                <c:pt idx="15">
                  <c:v>35</c:v>
                </c:pt>
                <c:pt idx="16">
                  <c:v>45</c:v>
                </c:pt>
                <c:pt idx="17">
                  <c:v>45</c:v>
                </c:pt>
                <c:pt idx="18">
                  <c:v>55</c:v>
                </c:pt>
                <c:pt idx="19">
                  <c:v>55</c:v>
                </c:pt>
                <c:pt idx="20">
                  <c:v>55</c:v>
                </c:pt>
                <c:pt idx="21">
                  <c:v>55</c:v>
                </c:pt>
                <c:pt idx="22">
                  <c:v>55</c:v>
                </c:pt>
                <c:pt idx="23">
                  <c:v>50</c:v>
                </c:pt>
                <c:pt idx="24">
                  <c:v>50</c:v>
                </c:pt>
                <c:pt idx="25">
                  <c:v>60</c:v>
                </c:pt>
                <c:pt idx="26">
                  <c:v>60</c:v>
                </c:pt>
                <c:pt idx="27">
                  <c:v>60</c:v>
                </c:pt>
                <c:pt idx="28">
                  <c:v>55</c:v>
                </c:pt>
                <c:pt idx="29">
                  <c:v>55</c:v>
                </c:pt>
                <c:pt idx="30">
                  <c:v>55</c:v>
                </c:pt>
                <c:pt idx="31">
                  <c:v>55</c:v>
                </c:pt>
                <c:pt idx="32">
                  <c:v>55</c:v>
                </c:pt>
                <c:pt idx="33">
                  <c:v>55</c:v>
                </c:pt>
                <c:pt idx="34">
                  <c:v>55</c:v>
                </c:pt>
                <c:pt idx="35">
                  <c:v>60</c:v>
                </c:pt>
                <c:pt idx="36">
                  <c:v>60</c:v>
                </c:pt>
                <c:pt idx="37">
                  <c:v>60</c:v>
                </c:pt>
                <c:pt idx="38">
                  <c:v>75</c:v>
                </c:pt>
                <c:pt idx="39">
                  <c:v>75</c:v>
                </c:pt>
                <c:pt idx="40">
                  <c:v>75</c:v>
                </c:pt>
                <c:pt idx="41">
                  <c:v>75</c:v>
                </c:pt>
                <c:pt idx="42">
                  <c:v>80</c:v>
                </c:pt>
                <c:pt idx="43">
                  <c:v>80</c:v>
                </c:pt>
                <c:pt idx="44">
                  <c:v>80</c:v>
                </c:pt>
                <c:pt idx="45">
                  <c:v>75</c:v>
                </c:pt>
                <c:pt idx="46">
                  <c:v>80</c:v>
                </c:pt>
                <c:pt idx="47">
                  <c:v>80</c:v>
                </c:pt>
                <c:pt idx="48">
                  <c:v>80</c:v>
                </c:pt>
                <c:pt idx="49">
                  <c:v>80</c:v>
                </c:pt>
                <c:pt idx="50">
                  <c:v>80</c:v>
                </c:pt>
                <c:pt idx="51">
                  <c:v>75</c:v>
                </c:pt>
                <c:pt idx="52">
                  <c:v>70</c:v>
                </c:pt>
                <c:pt idx="53">
                  <c:v>65</c:v>
                </c:pt>
                <c:pt idx="54">
                  <c:v>65</c:v>
                </c:pt>
                <c:pt idx="55">
                  <c:v>65</c:v>
                </c:pt>
                <c:pt idx="56">
                  <c:v>65</c:v>
                </c:pt>
                <c:pt idx="57">
                  <c:v>65</c:v>
                </c:pt>
                <c:pt idx="58">
                  <c:v>70</c:v>
                </c:pt>
                <c:pt idx="59">
                  <c:v>60</c:v>
                </c:pt>
                <c:pt idx="60">
                  <c:v>60</c:v>
                </c:pt>
                <c:pt idx="61">
                  <c:v>60</c:v>
                </c:pt>
                <c:pt idx="62">
                  <c:v>65</c:v>
                </c:pt>
                <c:pt idx="63">
                  <c:v>65</c:v>
                </c:pt>
                <c:pt idx="64">
                  <c:v>70</c:v>
                </c:pt>
                <c:pt idx="65">
                  <c:v>72</c:v>
                </c:pt>
                <c:pt idx="66">
                  <c:v>72</c:v>
                </c:pt>
                <c:pt idx="67">
                  <c:v>72</c:v>
                </c:pt>
                <c:pt idx="68">
                  <c:v>72</c:v>
                </c:pt>
                <c:pt idx="69">
                  <c:v>72</c:v>
                </c:pt>
                <c:pt idx="70">
                  <c:v>75</c:v>
                </c:pt>
                <c:pt idx="71">
                  <c:v>75</c:v>
                </c:pt>
                <c:pt idx="72">
                  <c:v>75</c:v>
                </c:pt>
                <c:pt idx="73">
                  <c:v>75</c:v>
                </c:pt>
                <c:pt idx="74">
                  <c:v>75</c:v>
                </c:pt>
                <c:pt idx="75">
                  <c:v>75</c:v>
                </c:pt>
                <c:pt idx="76">
                  <c:v>75</c:v>
                </c:pt>
                <c:pt idx="77">
                  <c:v>75</c:v>
                </c:pt>
                <c:pt idx="78">
                  <c:v>75</c:v>
                </c:pt>
                <c:pt idx="79">
                  <c:v>70</c:v>
                </c:pt>
                <c:pt idx="80">
                  <c:v>70</c:v>
                </c:pt>
                <c:pt idx="81">
                  <c:v>70</c:v>
                </c:pt>
                <c:pt idx="82">
                  <c:v>70</c:v>
                </c:pt>
                <c:pt idx="83">
                  <c:v>70</c:v>
                </c:pt>
                <c:pt idx="84">
                  <c:v>60</c:v>
                </c:pt>
                <c:pt idx="85">
                  <c:v>48</c:v>
                </c:pt>
                <c:pt idx="86">
                  <c:v>48</c:v>
                </c:pt>
                <c:pt idx="87">
                  <c:v>48</c:v>
                </c:pt>
                <c:pt idx="88">
                  <c:v>52</c:v>
                </c:pt>
                <c:pt idx="89">
                  <c:v>52</c:v>
                </c:pt>
                <c:pt idx="90">
                  <c:v>52</c:v>
                </c:pt>
                <c:pt idx="91">
                  <c:v>52</c:v>
                </c:pt>
                <c:pt idx="92">
                  <c:v>52</c:v>
                </c:pt>
                <c:pt idx="93">
                  <c:v>52</c:v>
                </c:pt>
                <c:pt idx="94">
                  <c:v>70</c:v>
                </c:pt>
                <c:pt idx="95">
                  <c:v>70</c:v>
                </c:pt>
                <c:pt idx="96">
                  <c:v>70</c:v>
                </c:pt>
                <c:pt idx="97">
                  <c:v>70</c:v>
                </c:pt>
                <c:pt idx="98">
                  <c:v>70</c:v>
                </c:pt>
                <c:pt idx="99">
                  <c:v>70</c:v>
                </c:pt>
                <c:pt idx="100">
                  <c:v>70</c:v>
                </c:pt>
                <c:pt idx="101">
                  <c:v>65</c:v>
                </c:pt>
                <c:pt idx="102">
                  <c:v>73</c:v>
                </c:pt>
                <c:pt idx="103">
                  <c:v>60</c:v>
                </c:pt>
                <c:pt idx="104">
                  <c:v>60</c:v>
                </c:pt>
                <c:pt idx="105">
                  <c:v>60</c:v>
                </c:pt>
                <c:pt idx="106">
                  <c:v>60</c:v>
                </c:pt>
                <c:pt idx="107">
                  <c:v>60</c:v>
                </c:pt>
                <c:pt idx="108">
                  <c:v>60</c:v>
                </c:pt>
                <c:pt idx="109">
                  <c:v>65</c:v>
                </c:pt>
                <c:pt idx="110">
                  <c:v>65</c:v>
                </c:pt>
                <c:pt idx="111">
                  <c:v>68</c:v>
                </c:pt>
                <c:pt idx="112">
                  <c:v>68</c:v>
                </c:pt>
                <c:pt idx="113">
                  <c:v>80</c:v>
                </c:pt>
                <c:pt idx="114">
                  <c:v>80</c:v>
                </c:pt>
                <c:pt idx="115">
                  <c:v>76</c:v>
                </c:pt>
                <c:pt idx="116">
                  <c:v>76</c:v>
                </c:pt>
                <c:pt idx="117">
                  <c:v>73</c:v>
                </c:pt>
                <c:pt idx="118">
                  <c:v>73</c:v>
                </c:pt>
                <c:pt idx="119">
                  <c:v>68</c:v>
                </c:pt>
                <c:pt idx="120">
                  <c:v>70</c:v>
                </c:pt>
                <c:pt idx="121">
                  <c:v>70</c:v>
                </c:pt>
                <c:pt idx="122">
                  <c:v>72</c:v>
                </c:pt>
                <c:pt idx="123">
                  <c:v>72</c:v>
                </c:pt>
                <c:pt idx="124">
                  <c:v>72</c:v>
                </c:pt>
                <c:pt idx="125">
                  <c:v>72</c:v>
                </c:pt>
                <c:pt idx="126">
                  <c:v>72</c:v>
                </c:pt>
                <c:pt idx="127">
                  <c:v>72</c:v>
                </c:pt>
                <c:pt idx="128">
                  <c:v>72</c:v>
                </c:pt>
                <c:pt idx="129">
                  <c:v>72</c:v>
                </c:pt>
                <c:pt idx="130">
                  <c:v>72</c:v>
                </c:pt>
                <c:pt idx="131">
                  <c:v>72</c:v>
                </c:pt>
                <c:pt idx="132">
                  <c:v>75</c:v>
                </c:pt>
                <c:pt idx="133">
                  <c:v>75</c:v>
                </c:pt>
                <c:pt idx="134">
                  <c:v>77</c:v>
                </c:pt>
                <c:pt idx="135">
                  <c:v>77</c:v>
                </c:pt>
                <c:pt idx="136">
                  <c:v>77</c:v>
                </c:pt>
                <c:pt idx="137">
                  <c:v>75</c:v>
                </c:pt>
                <c:pt idx="138">
                  <c:v>75</c:v>
                </c:pt>
                <c:pt idx="139">
                  <c:v>75</c:v>
                </c:pt>
                <c:pt idx="140">
                  <c:v>75</c:v>
                </c:pt>
                <c:pt idx="141">
                  <c:v>75</c:v>
                </c:pt>
                <c:pt idx="142">
                  <c:v>77</c:v>
                </c:pt>
                <c:pt idx="143">
                  <c:v>79</c:v>
                </c:pt>
                <c:pt idx="144">
                  <c:v>80</c:v>
                </c:pt>
                <c:pt idx="145">
                  <c:v>80</c:v>
                </c:pt>
                <c:pt idx="146">
                  <c:v>80</c:v>
                </c:pt>
                <c:pt idx="147">
                  <c:v>80</c:v>
                </c:pt>
                <c:pt idx="148">
                  <c:v>89</c:v>
                </c:pt>
                <c:pt idx="149">
                  <c:v>89</c:v>
                </c:pt>
                <c:pt idx="150">
                  <c:v>89</c:v>
                </c:pt>
                <c:pt idx="151">
                  <c:v>88</c:v>
                </c:pt>
                <c:pt idx="152">
                  <c:v>88</c:v>
                </c:pt>
                <c:pt idx="153">
                  <c:v>88</c:v>
                </c:pt>
                <c:pt idx="154">
                  <c:v>88</c:v>
                </c:pt>
                <c:pt idx="155">
                  <c:v>89</c:v>
                </c:pt>
                <c:pt idx="156">
                  <c:v>89</c:v>
                </c:pt>
                <c:pt idx="157">
                  <c:v>89</c:v>
                </c:pt>
                <c:pt idx="158">
                  <c:v>88</c:v>
                </c:pt>
                <c:pt idx="159">
                  <c:v>88</c:v>
                </c:pt>
                <c:pt idx="160">
                  <c:v>88</c:v>
                </c:pt>
                <c:pt idx="161">
                  <c:v>88</c:v>
                </c:pt>
                <c:pt idx="162">
                  <c:v>88</c:v>
                </c:pt>
                <c:pt idx="163">
                  <c:v>88</c:v>
                </c:pt>
                <c:pt idx="164">
                  <c:v>82</c:v>
                </c:pt>
                <c:pt idx="165">
                  <c:v>83</c:v>
                </c:pt>
                <c:pt idx="166">
                  <c:v>83</c:v>
                </c:pt>
                <c:pt idx="167">
                  <c:v>83</c:v>
                </c:pt>
                <c:pt idx="168">
                  <c:v>83</c:v>
                </c:pt>
                <c:pt idx="169">
                  <c:v>87</c:v>
                </c:pt>
                <c:pt idx="170">
                  <c:v>87</c:v>
                </c:pt>
                <c:pt idx="171">
                  <c:v>90</c:v>
                </c:pt>
                <c:pt idx="172">
                  <c:v>90</c:v>
                </c:pt>
                <c:pt idx="173">
                  <c:v>87</c:v>
                </c:pt>
                <c:pt idx="174">
                  <c:v>87</c:v>
                </c:pt>
                <c:pt idx="175">
                  <c:v>79</c:v>
                </c:pt>
                <c:pt idx="176">
                  <c:v>85</c:v>
                </c:pt>
                <c:pt idx="177">
                  <c:v>83</c:v>
                </c:pt>
                <c:pt idx="178">
                  <c:v>83</c:v>
                </c:pt>
                <c:pt idx="179">
                  <c:v>83</c:v>
                </c:pt>
                <c:pt idx="180">
                  <c:v>80</c:v>
                </c:pt>
                <c:pt idx="181">
                  <c:v>78</c:v>
                </c:pt>
                <c:pt idx="182">
                  <c:v>74</c:v>
                </c:pt>
                <c:pt idx="183">
                  <c:v>72</c:v>
                </c:pt>
                <c:pt idx="184">
                  <c:v>70</c:v>
                </c:pt>
                <c:pt idx="185">
                  <c:v>70</c:v>
                </c:pt>
                <c:pt idx="186">
                  <c:v>72</c:v>
                </c:pt>
                <c:pt idx="187">
                  <c:v>72</c:v>
                </c:pt>
                <c:pt idx="188">
                  <c:v>72</c:v>
                </c:pt>
                <c:pt idx="189">
                  <c:v>73</c:v>
                </c:pt>
                <c:pt idx="190">
                  <c:v>78</c:v>
                </c:pt>
                <c:pt idx="191">
                  <c:v>78</c:v>
                </c:pt>
                <c:pt idx="192">
                  <c:v>73</c:v>
                </c:pt>
                <c:pt idx="193">
                  <c:v>72</c:v>
                </c:pt>
                <c:pt idx="194">
                  <c:v>75</c:v>
                </c:pt>
                <c:pt idx="195">
                  <c:v>75</c:v>
                </c:pt>
                <c:pt idx="196">
                  <c:v>75</c:v>
                </c:pt>
                <c:pt idx="197">
                  <c:v>70</c:v>
                </c:pt>
                <c:pt idx="198">
                  <c:v>70</c:v>
                </c:pt>
                <c:pt idx="199">
                  <c:v>70</c:v>
                </c:pt>
                <c:pt idx="200">
                  <c:v>72</c:v>
                </c:pt>
                <c:pt idx="201">
                  <c:v>77</c:v>
                </c:pt>
                <c:pt idx="202">
                  <c:v>77</c:v>
                </c:pt>
                <c:pt idx="203">
                  <c:v>77</c:v>
                </c:pt>
                <c:pt idx="204">
                  <c:v>78</c:v>
                </c:pt>
                <c:pt idx="205">
                  <c:v>74</c:v>
                </c:pt>
                <c:pt idx="206">
                  <c:v>74</c:v>
                </c:pt>
                <c:pt idx="207">
                  <c:v>77</c:v>
                </c:pt>
                <c:pt idx="208">
                  <c:v>77</c:v>
                </c:pt>
                <c:pt idx="209">
                  <c:v>77</c:v>
                </c:pt>
                <c:pt idx="210">
                  <c:v>74</c:v>
                </c:pt>
                <c:pt idx="211">
                  <c:v>74</c:v>
                </c:pt>
                <c:pt idx="212">
                  <c:v>74</c:v>
                </c:pt>
                <c:pt idx="213">
                  <c:v>73</c:v>
                </c:pt>
                <c:pt idx="214">
                  <c:v>73</c:v>
                </c:pt>
                <c:pt idx="215">
                  <c:v>73</c:v>
                </c:pt>
                <c:pt idx="216">
                  <c:v>68</c:v>
                </c:pt>
                <c:pt idx="217">
                  <c:v>68</c:v>
                </c:pt>
                <c:pt idx="218">
                  <c:v>68</c:v>
                </c:pt>
                <c:pt idx="219">
                  <c:v>63</c:v>
                </c:pt>
                <c:pt idx="220">
                  <c:v>63</c:v>
                </c:pt>
                <c:pt idx="221">
                  <c:v>63</c:v>
                </c:pt>
                <c:pt idx="222">
                  <c:v>60</c:v>
                </c:pt>
                <c:pt idx="223">
                  <c:v>62</c:v>
                </c:pt>
                <c:pt idx="224">
                  <c:v>62</c:v>
                </c:pt>
                <c:pt idx="225">
                  <c:v>62</c:v>
                </c:pt>
                <c:pt idx="226">
                  <c:v>62</c:v>
                </c:pt>
                <c:pt idx="227">
                  <c:v>62</c:v>
                </c:pt>
                <c:pt idx="228">
                  <c:v>60</c:v>
                </c:pt>
                <c:pt idx="229">
                  <c:v>60</c:v>
                </c:pt>
                <c:pt idx="230">
                  <c:v>60</c:v>
                </c:pt>
                <c:pt idx="231">
                  <c:v>63</c:v>
                </c:pt>
                <c:pt idx="232">
                  <c:v>63</c:v>
                </c:pt>
                <c:pt idx="233">
                  <c:v>63</c:v>
                </c:pt>
                <c:pt idx="234">
                  <c:v>63</c:v>
                </c:pt>
                <c:pt idx="235">
                  <c:v>63</c:v>
                </c:pt>
                <c:pt idx="236">
                  <c:v>55</c:v>
                </c:pt>
                <c:pt idx="237">
                  <c:v>54</c:v>
                </c:pt>
                <c:pt idx="238">
                  <c:v>54</c:v>
                </c:pt>
                <c:pt idx="239">
                  <c:v>54</c:v>
                </c:pt>
                <c:pt idx="240">
                  <c:v>69</c:v>
                </c:pt>
                <c:pt idx="241">
                  <c:v>69</c:v>
                </c:pt>
                <c:pt idx="242">
                  <c:v>69</c:v>
                </c:pt>
                <c:pt idx="243">
                  <c:v>69</c:v>
                </c:pt>
                <c:pt idx="244">
                  <c:v>73</c:v>
                </c:pt>
                <c:pt idx="245">
                  <c:v>73</c:v>
                </c:pt>
                <c:pt idx="246">
                  <c:v>73</c:v>
                </c:pt>
                <c:pt idx="247">
                  <c:v>73</c:v>
                </c:pt>
                <c:pt idx="248">
                  <c:v>73</c:v>
                </c:pt>
                <c:pt idx="249">
                  <c:v>80</c:v>
                </c:pt>
                <c:pt idx="250">
                  <c:v>80</c:v>
                </c:pt>
                <c:pt idx="251">
                  <c:v>78</c:v>
                </c:pt>
                <c:pt idx="252">
                  <c:v>78</c:v>
                </c:pt>
                <c:pt idx="253">
                  <c:v>75</c:v>
                </c:pt>
                <c:pt idx="254">
                  <c:v>75</c:v>
                </c:pt>
                <c:pt idx="255">
                  <c:v>78</c:v>
                </c:pt>
                <c:pt idx="256">
                  <c:v>78</c:v>
                </c:pt>
                <c:pt idx="257">
                  <c:v>78</c:v>
                </c:pt>
                <c:pt idx="258">
                  <c:v>75</c:v>
                </c:pt>
                <c:pt idx="259">
                  <c:v>75</c:v>
                </c:pt>
                <c:pt idx="260">
                  <c:v>75</c:v>
                </c:pt>
                <c:pt idx="261">
                  <c:v>75</c:v>
                </c:pt>
                <c:pt idx="262">
                  <c:v>75</c:v>
                </c:pt>
                <c:pt idx="263">
                  <c:v>70</c:v>
                </c:pt>
                <c:pt idx="264">
                  <c:v>70</c:v>
                </c:pt>
                <c:pt idx="265">
                  <c:v>70</c:v>
                </c:pt>
                <c:pt idx="266">
                  <c:v>70</c:v>
                </c:pt>
                <c:pt idx="267">
                  <c:v>70</c:v>
                </c:pt>
                <c:pt idx="268">
                  <c:v>71</c:v>
                </c:pt>
                <c:pt idx="269">
                  <c:v>71</c:v>
                </c:pt>
                <c:pt idx="270">
                  <c:v>71</c:v>
                </c:pt>
                <c:pt idx="271">
                  <c:v>76</c:v>
                </c:pt>
                <c:pt idx="272">
                  <c:v>78</c:v>
                </c:pt>
                <c:pt idx="273">
                  <c:v>78</c:v>
                </c:pt>
                <c:pt idx="274">
                  <c:v>78</c:v>
                </c:pt>
                <c:pt idx="275">
                  <c:v>74</c:v>
                </c:pt>
                <c:pt idx="276">
                  <c:v>74</c:v>
                </c:pt>
                <c:pt idx="277">
                  <c:v>50</c:v>
                </c:pt>
                <c:pt idx="278">
                  <c:v>40</c:v>
                </c:pt>
                <c:pt idx="279">
                  <c:v>40</c:v>
                </c:pt>
                <c:pt idx="280">
                  <c:v>40</c:v>
                </c:pt>
                <c:pt idx="281">
                  <c:v>50</c:v>
                </c:pt>
                <c:pt idx="282">
                  <c:v>50</c:v>
                </c:pt>
                <c:pt idx="283">
                  <c:v>50</c:v>
                </c:pt>
                <c:pt idx="284">
                  <c:v>50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95</c:v>
                </c:pt>
                <c:pt idx="292">
                  <c:v>95</c:v>
                </c:pt>
                <c:pt idx="293">
                  <c:v>95</c:v>
                </c:pt>
                <c:pt idx="294">
                  <c:v>95</c:v>
                </c:pt>
                <c:pt idx="295">
                  <c:v>95</c:v>
                </c:pt>
                <c:pt idx="296">
                  <c:v>95</c:v>
                </c:pt>
                <c:pt idx="297">
                  <c:v>95</c:v>
                </c:pt>
                <c:pt idx="298">
                  <c:v>88</c:v>
                </c:pt>
                <c:pt idx="299">
                  <c:v>88</c:v>
                </c:pt>
                <c:pt idx="300">
                  <c:v>88</c:v>
                </c:pt>
                <c:pt idx="301">
                  <c:v>90</c:v>
                </c:pt>
                <c:pt idx="302">
                  <c:v>90</c:v>
                </c:pt>
                <c:pt idx="303">
                  <c:v>90</c:v>
                </c:pt>
                <c:pt idx="304">
                  <c:v>90</c:v>
                </c:pt>
                <c:pt idx="305">
                  <c:v>90</c:v>
                </c:pt>
                <c:pt idx="306">
                  <c:v>90</c:v>
                </c:pt>
                <c:pt idx="307">
                  <c:v>90</c:v>
                </c:pt>
                <c:pt idx="308">
                  <c:v>95</c:v>
                </c:pt>
                <c:pt idx="309">
                  <c:v>98</c:v>
                </c:pt>
                <c:pt idx="310">
                  <c:v>98</c:v>
                </c:pt>
                <c:pt idx="311">
                  <c:v>103</c:v>
                </c:pt>
                <c:pt idx="312">
                  <c:v>103</c:v>
                </c:pt>
                <c:pt idx="313">
                  <c:v>110</c:v>
                </c:pt>
                <c:pt idx="314">
                  <c:v>115</c:v>
                </c:pt>
                <c:pt idx="315">
                  <c:v>120</c:v>
                </c:pt>
                <c:pt idx="316">
                  <c:v>120</c:v>
                </c:pt>
                <c:pt idx="317">
                  <c:v>120</c:v>
                </c:pt>
                <c:pt idx="318">
                  <c:v>140</c:v>
                </c:pt>
                <c:pt idx="319">
                  <c:v>125</c:v>
                </c:pt>
                <c:pt idx="320">
                  <c:v>120</c:v>
                </c:pt>
                <c:pt idx="321">
                  <c:v>110</c:v>
                </c:pt>
                <c:pt idx="322">
                  <c:v>110</c:v>
                </c:pt>
                <c:pt idx="323">
                  <c:v>110</c:v>
                </c:pt>
                <c:pt idx="324">
                  <c:v>105</c:v>
                </c:pt>
                <c:pt idx="325">
                  <c:v>105</c:v>
                </c:pt>
                <c:pt idx="326">
                  <c:v>110</c:v>
                </c:pt>
                <c:pt idx="327">
                  <c:v>110</c:v>
                </c:pt>
                <c:pt idx="328">
                  <c:v>110</c:v>
                </c:pt>
                <c:pt idx="329">
                  <c:v>110</c:v>
                </c:pt>
                <c:pt idx="330">
                  <c:v>115</c:v>
                </c:pt>
                <c:pt idx="331">
                  <c:v>115</c:v>
                </c:pt>
                <c:pt idx="332">
                  <c:v>115</c:v>
                </c:pt>
                <c:pt idx="333">
                  <c:v>115</c:v>
                </c:pt>
                <c:pt idx="334">
                  <c:v>124</c:v>
                </c:pt>
                <c:pt idx="335">
                  <c:v>113</c:v>
                </c:pt>
                <c:pt idx="336">
                  <c:v>113</c:v>
                </c:pt>
                <c:pt idx="337">
                  <c:v>113</c:v>
                </c:pt>
                <c:pt idx="338">
                  <c:v>113</c:v>
                </c:pt>
                <c:pt idx="339">
                  <c:v>115</c:v>
                </c:pt>
                <c:pt idx="340">
                  <c:v>113</c:v>
                </c:pt>
                <c:pt idx="341">
                  <c:v>110</c:v>
                </c:pt>
                <c:pt idx="342">
                  <c:v>108</c:v>
                </c:pt>
                <c:pt idx="343">
                  <c:v>108</c:v>
                </c:pt>
                <c:pt idx="344">
                  <c:v>108</c:v>
                </c:pt>
                <c:pt idx="345">
                  <c:v>108</c:v>
                </c:pt>
                <c:pt idx="346">
                  <c:v>108</c:v>
                </c:pt>
                <c:pt idx="347">
                  <c:v>108</c:v>
                </c:pt>
                <c:pt idx="348">
                  <c:v>108</c:v>
                </c:pt>
                <c:pt idx="349">
                  <c:v>108</c:v>
                </c:pt>
                <c:pt idx="350">
                  <c:v>110</c:v>
                </c:pt>
                <c:pt idx="351">
                  <c:v>110</c:v>
                </c:pt>
                <c:pt idx="352">
                  <c:v>110</c:v>
                </c:pt>
                <c:pt idx="353">
                  <c:v>108</c:v>
                </c:pt>
                <c:pt idx="354">
                  <c:v>105</c:v>
                </c:pt>
                <c:pt idx="355">
                  <c:v>105</c:v>
                </c:pt>
                <c:pt idx="356">
                  <c:v>105</c:v>
                </c:pt>
                <c:pt idx="357">
                  <c:v>105</c:v>
                </c:pt>
                <c:pt idx="358">
                  <c:v>105</c:v>
                </c:pt>
                <c:pt idx="359">
                  <c:v>95</c:v>
                </c:pt>
                <c:pt idx="360">
                  <c:v>90</c:v>
                </c:pt>
                <c:pt idx="361">
                  <c:v>92</c:v>
                </c:pt>
                <c:pt idx="362">
                  <c:v>92</c:v>
                </c:pt>
                <c:pt idx="363">
                  <c:v>90</c:v>
                </c:pt>
                <c:pt idx="364">
                  <c:v>85</c:v>
                </c:pt>
                <c:pt idx="365">
                  <c:v>82</c:v>
                </c:pt>
                <c:pt idx="366">
                  <c:v>80</c:v>
                </c:pt>
                <c:pt idx="367">
                  <c:v>78</c:v>
                </c:pt>
                <c:pt idx="368">
                  <c:v>78</c:v>
                </c:pt>
                <c:pt idx="369">
                  <c:v>78</c:v>
                </c:pt>
                <c:pt idx="370">
                  <c:v>80</c:v>
                </c:pt>
                <c:pt idx="371">
                  <c:v>80</c:v>
                </c:pt>
                <c:pt idx="372">
                  <c:v>80</c:v>
                </c:pt>
                <c:pt idx="373">
                  <c:v>80</c:v>
                </c:pt>
                <c:pt idx="374">
                  <c:v>80</c:v>
                </c:pt>
                <c:pt idx="375">
                  <c:v>79</c:v>
                </c:pt>
                <c:pt idx="376">
                  <c:v>78</c:v>
                </c:pt>
                <c:pt idx="377">
                  <c:v>78</c:v>
                </c:pt>
                <c:pt idx="378">
                  <c:v>63</c:v>
                </c:pt>
                <c:pt idx="379">
                  <c:v>63</c:v>
                </c:pt>
                <c:pt idx="380">
                  <c:v>63</c:v>
                </c:pt>
                <c:pt idx="381">
                  <c:v>68</c:v>
                </c:pt>
                <c:pt idx="382">
                  <c:v>68</c:v>
                </c:pt>
                <c:pt idx="383">
                  <c:v>68</c:v>
                </c:pt>
                <c:pt idx="384">
                  <c:v>72</c:v>
                </c:pt>
                <c:pt idx="385">
                  <c:v>69</c:v>
                </c:pt>
                <c:pt idx="386">
                  <c:v>80</c:v>
                </c:pt>
                <c:pt idx="387">
                  <c:v>80</c:v>
                </c:pt>
                <c:pt idx="388">
                  <c:v>90</c:v>
                </c:pt>
                <c:pt idx="389">
                  <c:v>70</c:v>
                </c:pt>
                <c:pt idx="390">
                  <c:v>70</c:v>
                </c:pt>
                <c:pt idx="391">
                  <c:v>85</c:v>
                </c:pt>
                <c:pt idx="392">
                  <c:v>85</c:v>
                </c:pt>
                <c:pt idx="393">
                  <c:v>88</c:v>
                </c:pt>
                <c:pt idx="394">
                  <c:v>88</c:v>
                </c:pt>
                <c:pt idx="395">
                  <c:v>89</c:v>
                </c:pt>
                <c:pt idx="396">
                  <c:v>89</c:v>
                </c:pt>
                <c:pt idx="397">
                  <c:v>80</c:v>
                </c:pt>
                <c:pt idx="398">
                  <c:v>80</c:v>
                </c:pt>
                <c:pt idx="399">
                  <c:v>73</c:v>
                </c:pt>
                <c:pt idx="400">
                  <c:v>73</c:v>
                </c:pt>
                <c:pt idx="401">
                  <c:v>73</c:v>
                </c:pt>
                <c:pt idx="402">
                  <c:v>73</c:v>
                </c:pt>
                <c:pt idx="403">
                  <c:v>74</c:v>
                </c:pt>
                <c:pt idx="404">
                  <c:v>75</c:v>
                </c:pt>
                <c:pt idx="405">
                  <c:v>75</c:v>
                </c:pt>
                <c:pt idx="406">
                  <c:v>68</c:v>
                </c:pt>
                <c:pt idx="407">
                  <c:v>67</c:v>
                </c:pt>
                <c:pt idx="408">
                  <c:v>65</c:v>
                </c:pt>
                <c:pt idx="409">
                  <c:v>65</c:v>
                </c:pt>
                <c:pt idx="410">
                  <c:v>65</c:v>
                </c:pt>
                <c:pt idx="411">
                  <c:v>65</c:v>
                </c:pt>
                <c:pt idx="412">
                  <c:v>65</c:v>
                </c:pt>
                <c:pt idx="413">
                  <c:v>65</c:v>
                </c:pt>
                <c:pt idx="414">
                  <c:v>65</c:v>
                </c:pt>
                <c:pt idx="415">
                  <c:v>65</c:v>
                </c:pt>
                <c:pt idx="416">
                  <c:v>65</c:v>
                </c:pt>
                <c:pt idx="417">
                  <c:v>65</c:v>
                </c:pt>
                <c:pt idx="418">
                  <c:v>65</c:v>
                </c:pt>
                <c:pt idx="419">
                  <c:v>65</c:v>
                </c:pt>
                <c:pt idx="420">
                  <c:v>55</c:v>
                </c:pt>
                <c:pt idx="421">
                  <c:v>55</c:v>
                </c:pt>
                <c:pt idx="422">
                  <c:v>55</c:v>
                </c:pt>
                <c:pt idx="423">
                  <c:v>55</c:v>
                </c:pt>
                <c:pt idx="424">
                  <c:v>55</c:v>
                </c:pt>
                <c:pt idx="425">
                  <c:v>55</c:v>
                </c:pt>
                <c:pt idx="426">
                  <c:v>55</c:v>
                </c:pt>
                <c:pt idx="427">
                  <c:v>55</c:v>
                </c:pt>
                <c:pt idx="428">
                  <c:v>55</c:v>
                </c:pt>
                <c:pt idx="429">
                  <c:v>55</c:v>
                </c:pt>
                <c:pt idx="430">
                  <c:v>55</c:v>
                </c:pt>
                <c:pt idx="431">
                  <c:v>58</c:v>
                </c:pt>
                <c:pt idx="432">
                  <c:v>58</c:v>
                </c:pt>
                <c:pt idx="433">
                  <c:v>58</c:v>
                </c:pt>
                <c:pt idx="434">
                  <c:v>58</c:v>
                </c:pt>
                <c:pt idx="435">
                  <c:v>58</c:v>
                </c:pt>
                <c:pt idx="436">
                  <c:v>57</c:v>
                </c:pt>
                <c:pt idx="437">
                  <c:v>57</c:v>
                </c:pt>
                <c:pt idx="438">
                  <c:v>56</c:v>
                </c:pt>
                <c:pt idx="439">
                  <c:v>56</c:v>
                </c:pt>
                <c:pt idx="440">
                  <c:v>55</c:v>
                </c:pt>
                <c:pt idx="441">
                  <c:v>55</c:v>
                </c:pt>
                <c:pt idx="442">
                  <c:v>55</c:v>
                </c:pt>
                <c:pt idx="443">
                  <c:v>58</c:v>
                </c:pt>
                <c:pt idx="444">
                  <c:v>58</c:v>
                </c:pt>
                <c:pt idx="445">
                  <c:v>58</c:v>
                </c:pt>
                <c:pt idx="446">
                  <c:v>58</c:v>
                </c:pt>
                <c:pt idx="447">
                  <c:v>58</c:v>
                </c:pt>
                <c:pt idx="448">
                  <c:v>57</c:v>
                </c:pt>
                <c:pt idx="449">
                  <c:v>57</c:v>
                </c:pt>
                <c:pt idx="450">
                  <c:v>55</c:v>
                </c:pt>
                <c:pt idx="451">
                  <c:v>55</c:v>
                </c:pt>
                <c:pt idx="452">
                  <c:v>53</c:v>
                </c:pt>
                <c:pt idx="453">
                  <c:v>48</c:v>
                </c:pt>
                <c:pt idx="454">
                  <c:v>48</c:v>
                </c:pt>
                <c:pt idx="455">
                  <c:v>48</c:v>
                </c:pt>
                <c:pt idx="456">
                  <c:v>48</c:v>
                </c:pt>
                <c:pt idx="457">
                  <c:v>48</c:v>
                </c:pt>
                <c:pt idx="458">
                  <c:v>50</c:v>
                </c:pt>
                <c:pt idx="459">
                  <c:v>50</c:v>
                </c:pt>
                <c:pt idx="460">
                  <c:v>50</c:v>
                </c:pt>
                <c:pt idx="461">
                  <c:v>50</c:v>
                </c:pt>
                <c:pt idx="462">
                  <c:v>50</c:v>
                </c:pt>
                <c:pt idx="463">
                  <c:v>50</c:v>
                </c:pt>
                <c:pt idx="464">
                  <c:v>50</c:v>
                </c:pt>
                <c:pt idx="465">
                  <c:v>50</c:v>
                </c:pt>
                <c:pt idx="466">
                  <c:v>50</c:v>
                </c:pt>
                <c:pt idx="467">
                  <c:v>50</c:v>
                </c:pt>
                <c:pt idx="468">
                  <c:v>50</c:v>
                </c:pt>
                <c:pt idx="469">
                  <c:v>50</c:v>
                </c:pt>
                <c:pt idx="470">
                  <c:v>78</c:v>
                </c:pt>
                <c:pt idx="471">
                  <c:v>78</c:v>
                </c:pt>
                <c:pt idx="472">
                  <c:v>78</c:v>
                </c:pt>
                <c:pt idx="473">
                  <c:v>78</c:v>
                </c:pt>
                <c:pt idx="474">
                  <c:v>78</c:v>
                </c:pt>
                <c:pt idx="475">
                  <c:v>78</c:v>
                </c:pt>
                <c:pt idx="476">
                  <c:v>78</c:v>
                </c:pt>
                <c:pt idx="477">
                  <c:v>78</c:v>
                </c:pt>
                <c:pt idx="478">
                  <c:v>78</c:v>
                </c:pt>
                <c:pt idx="479">
                  <c:v>80</c:v>
                </c:pt>
                <c:pt idx="480">
                  <c:v>80</c:v>
                </c:pt>
                <c:pt idx="481">
                  <c:v>80</c:v>
                </c:pt>
                <c:pt idx="482">
                  <c:v>80</c:v>
                </c:pt>
                <c:pt idx="483">
                  <c:v>80</c:v>
                </c:pt>
                <c:pt idx="484">
                  <c:v>80</c:v>
                </c:pt>
                <c:pt idx="485">
                  <c:v>80</c:v>
                </c:pt>
                <c:pt idx="486">
                  <c:v>80</c:v>
                </c:pt>
                <c:pt idx="487">
                  <c:v>80</c:v>
                </c:pt>
                <c:pt idx="488">
                  <c:v>80</c:v>
                </c:pt>
                <c:pt idx="489">
                  <c:v>80</c:v>
                </c:pt>
                <c:pt idx="490">
                  <c:v>85</c:v>
                </c:pt>
                <c:pt idx="491">
                  <c:v>85</c:v>
                </c:pt>
                <c:pt idx="492">
                  <c:v>85</c:v>
                </c:pt>
                <c:pt idx="493">
                  <c:v>85</c:v>
                </c:pt>
                <c:pt idx="494">
                  <c:v>85</c:v>
                </c:pt>
                <c:pt idx="495">
                  <c:v>85</c:v>
                </c:pt>
                <c:pt idx="496">
                  <c:v>85</c:v>
                </c:pt>
                <c:pt idx="497">
                  <c:v>88</c:v>
                </c:pt>
                <c:pt idx="498">
                  <c:v>88</c:v>
                </c:pt>
                <c:pt idx="499">
                  <c:v>88</c:v>
                </c:pt>
                <c:pt idx="500">
                  <c:v>88</c:v>
                </c:pt>
                <c:pt idx="501">
                  <c:v>86</c:v>
                </c:pt>
                <c:pt idx="502">
                  <c:v>86</c:v>
                </c:pt>
                <c:pt idx="503">
                  <c:v>74</c:v>
                </c:pt>
                <c:pt idx="504">
                  <c:v>74</c:v>
                </c:pt>
                <c:pt idx="505">
                  <c:v>76</c:v>
                </c:pt>
                <c:pt idx="506">
                  <c:v>76</c:v>
                </c:pt>
                <c:pt idx="507">
                  <c:v>76</c:v>
                </c:pt>
                <c:pt idx="508">
                  <c:v>76</c:v>
                </c:pt>
                <c:pt idx="509">
                  <c:v>85</c:v>
                </c:pt>
                <c:pt idx="510">
                  <c:v>85</c:v>
                </c:pt>
                <c:pt idx="511">
                  <c:v>85</c:v>
                </c:pt>
                <c:pt idx="512">
                  <c:v>85</c:v>
                </c:pt>
                <c:pt idx="513">
                  <c:v>95</c:v>
                </c:pt>
                <c:pt idx="514">
                  <c:v>90</c:v>
                </c:pt>
                <c:pt idx="515">
                  <c:v>95</c:v>
                </c:pt>
                <c:pt idx="516">
                  <c:v>90</c:v>
                </c:pt>
                <c:pt idx="517">
                  <c:v>95</c:v>
                </c:pt>
                <c:pt idx="518">
                  <c:v>95</c:v>
                </c:pt>
                <c:pt idx="519">
                  <c:v>95</c:v>
                </c:pt>
                <c:pt idx="520">
                  <c:v>95</c:v>
                </c:pt>
                <c:pt idx="521">
                  <c:v>95</c:v>
                </c:pt>
                <c:pt idx="522">
                  <c:v>95</c:v>
                </c:pt>
                <c:pt idx="523">
                  <c:v>95</c:v>
                </c:pt>
                <c:pt idx="524">
                  <c:v>95</c:v>
                </c:pt>
                <c:pt idx="525">
                  <c:v>95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110</c:v>
                </c:pt>
                <c:pt idx="536">
                  <c:v>110</c:v>
                </c:pt>
                <c:pt idx="537">
                  <c:v>120</c:v>
                </c:pt>
                <c:pt idx="538">
                  <c:v>121</c:v>
                </c:pt>
                <c:pt idx="539">
                  <c:v>124</c:v>
                </c:pt>
                <c:pt idx="540">
                  <c:v>125</c:v>
                </c:pt>
                <c:pt idx="541">
                  <c:v>125</c:v>
                </c:pt>
                <c:pt idx="542">
                  <c:v>125</c:v>
                </c:pt>
                <c:pt idx="543">
                  <c:v>126</c:v>
                </c:pt>
                <c:pt idx="544">
                  <c:v>125</c:v>
                </c:pt>
                <c:pt idx="545">
                  <c:v>125</c:v>
                </c:pt>
                <c:pt idx="546">
                  <c:v>125</c:v>
                </c:pt>
                <c:pt idx="547">
                  <c:v>125</c:v>
                </c:pt>
                <c:pt idx="548">
                  <c:v>120</c:v>
                </c:pt>
                <c:pt idx="549">
                  <c:v>120</c:v>
                </c:pt>
                <c:pt idx="550">
                  <c:v>120</c:v>
                </c:pt>
                <c:pt idx="551">
                  <c:v>120</c:v>
                </c:pt>
                <c:pt idx="552">
                  <c:v>120</c:v>
                </c:pt>
                <c:pt idx="553">
                  <c:v>120</c:v>
                </c:pt>
                <c:pt idx="554">
                  <c:v>120</c:v>
                </c:pt>
                <c:pt idx="555">
                  <c:v>120</c:v>
                </c:pt>
                <c:pt idx="556">
                  <c:v>120</c:v>
                </c:pt>
                <c:pt idx="557">
                  <c:v>122</c:v>
                </c:pt>
                <c:pt idx="558">
                  <c:v>122</c:v>
                </c:pt>
                <c:pt idx="559">
                  <c:v>122</c:v>
                </c:pt>
                <c:pt idx="560">
                  <c:v>122</c:v>
                </c:pt>
                <c:pt idx="561">
                  <c:v>122</c:v>
                </c:pt>
                <c:pt idx="562">
                  <c:v>120</c:v>
                </c:pt>
                <c:pt idx="563">
                  <c:v>120</c:v>
                </c:pt>
                <c:pt idx="564">
                  <c:v>120</c:v>
                </c:pt>
                <c:pt idx="565">
                  <c:v>120</c:v>
                </c:pt>
                <c:pt idx="566">
                  <c:v>120</c:v>
                </c:pt>
                <c:pt idx="567">
                  <c:v>120</c:v>
                </c:pt>
                <c:pt idx="568">
                  <c:v>120</c:v>
                </c:pt>
                <c:pt idx="569">
                  <c:v>120</c:v>
                </c:pt>
                <c:pt idx="570">
                  <c:v>120</c:v>
                </c:pt>
                <c:pt idx="571">
                  <c:v>105</c:v>
                </c:pt>
                <c:pt idx="572">
                  <c:v>105</c:v>
                </c:pt>
                <c:pt idx="573">
                  <c:v>105</c:v>
                </c:pt>
                <c:pt idx="574">
                  <c:v>105</c:v>
                </c:pt>
                <c:pt idx="575">
                  <c:v>105</c:v>
                </c:pt>
                <c:pt idx="576">
                  <c:v>105</c:v>
                </c:pt>
                <c:pt idx="577">
                  <c:v>105</c:v>
                </c:pt>
                <c:pt idx="578">
                  <c:v>105</c:v>
                </c:pt>
                <c:pt idx="579">
                  <c:v>105</c:v>
                </c:pt>
                <c:pt idx="580">
                  <c:v>105</c:v>
                </c:pt>
                <c:pt idx="581">
                  <c:v>100</c:v>
                </c:pt>
                <c:pt idx="582">
                  <c:v>98</c:v>
                </c:pt>
                <c:pt idx="583">
                  <c:v>98</c:v>
                </c:pt>
                <c:pt idx="584">
                  <c:v>98</c:v>
                </c:pt>
                <c:pt idx="585">
                  <c:v>98</c:v>
                </c:pt>
                <c:pt idx="586">
                  <c:v>99</c:v>
                </c:pt>
                <c:pt idx="587">
                  <c:v>95</c:v>
                </c:pt>
                <c:pt idx="588">
                  <c:v>95</c:v>
                </c:pt>
                <c:pt idx="589">
                  <c:v>95</c:v>
                </c:pt>
                <c:pt idx="590">
                  <c:v>84</c:v>
                </c:pt>
                <c:pt idx="591">
                  <c:v>85</c:v>
                </c:pt>
                <c:pt idx="592">
                  <c:v>85</c:v>
                </c:pt>
                <c:pt idx="593">
                  <c:v>85</c:v>
                </c:pt>
                <c:pt idx="594">
                  <c:v>85</c:v>
                </c:pt>
                <c:pt idx="595">
                  <c:v>85</c:v>
                </c:pt>
                <c:pt idx="596">
                  <c:v>85</c:v>
                </c:pt>
                <c:pt idx="597">
                  <c:v>84</c:v>
                </c:pt>
                <c:pt idx="598">
                  <c:v>80</c:v>
                </c:pt>
                <c:pt idx="599">
                  <c:v>80</c:v>
                </c:pt>
                <c:pt idx="600">
                  <c:v>80</c:v>
                </c:pt>
                <c:pt idx="601">
                  <c:v>79</c:v>
                </c:pt>
                <c:pt idx="602">
                  <c:v>81</c:v>
                </c:pt>
                <c:pt idx="603">
                  <c:v>81</c:v>
                </c:pt>
                <c:pt idx="604">
                  <c:v>82</c:v>
                </c:pt>
                <c:pt idx="605">
                  <c:v>82</c:v>
                </c:pt>
                <c:pt idx="606">
                  <c:v>86</c:v>
                </c:pt>
                <c:pt idx="607">
                  <c:v>88</c:v>
                </c:pt>
                <c:pt idx="608">
                  <c:v>88</c:v>
                </c:pt>
                <c:pt idx="609">
                  <c:v>88</c:v>
                </c:pt>
                <c:pt idx="610">
                  <c:v>87</c:v>
                </c:pt>
                <c:pt idx="611">
                  <c:v>85</c:v>
                </c:pt>
                <c:pt idx="612">
                  <c:v>85</c:v>
                </c:pt>
                <c:pt idx="613">
                  <c:v>85</c:v>
                </c:pt>
                <c:pt idx="614">
                  <c:v>83</c:v>
                </c:pt>
                <c:pt idx="615">
                  <c:v>83</c:v>
                </c:pt>
                <c:pt idx="616">
                  <c:v>83</c:v>
                </c:pt>
                <c:pt idx="617">
                  <c:v>83</c:v>
                </c:pt>
                <c:pt idx="618">
                  <c:v>85</c:v>
                </c:pt>
                <c:pt idx="619">
                  <c:v>85</c:v>
                </c:pt>
                <c:pt idx="620">
                  <c:v>85</c:v>
                </c:pt>
                <c:pt idx="621">
                  <c:v>85</c:v>
                </c:pt>
                <c:pt idx="622">
                  <c:v>85</c:v>
                </c:pt>
                <c:pt idx="623">
                  <c:v>85</c:v>
                </c:pt>
                <c:pt idx="624">
                  <c:v>85</c:v>
                </c:pt>
                <c:pt idx="625">
                  <c:v>85</c:v>
                </c:pt>
                <c:pt idx="626">
                  <c:v>85</c:v>
                </c:pt>
                <c:pt idx="627">
                  <c:v>85</c:v>
                </c:pt>
                <c:pt idx="628">
                  <c:v>82</c:v>
                </c:pt>
                <c:pt idx="629">
                  <c:v>80</c:v>
                </c:pt>
                <c:pt idx="630">
                  <c:v>78</c:v>
                </c:pt>
                <c:pt idx="631">
                  <c:v>76</c:v>
                </c:pt>
                <c:pt idx="632">
                  <c:v>76</c:v>
                </c:pt>
                <c:pt idx="633">
                  <c:v>76</c:v>
                </c:pt>
                <c:pt idx="634">
                  <c:v>76</c:v>
                </c:pt>
                <c:pt idx="635">
                  <c:v>76</c:v>
                </c:pt>
                <c:pt idx="636">
                  <c:v>75</c:v>
                </c:pt>
                <c:pt idx="637">
                  <c:v>77</c:v>
                </c:pt>
                <c:pt idx="638">
                  <c:v>77</c:v>
                </c:pt>
                <c:pt idx="639">
                  <c:v>60</c:v>
                </c:pt>
                <c:pt idx="640">
                  <c:v>72</c:v>
                </c:pt>
                <c:pt idx="641">
                  <c:v>72</c:v>
                </c:pt>
                <c:pt idx="642">
                  <c:v>68</c:v>
                </c:pt>
                <c:pt idx="643">
                  <c:v>68</c:v>
                </c:pt>
                <c:pt idx="644">
                  <c:v>68</c:v>
                </c:pt>
                <c:pt idx="645">
                  <c:v>66</c:v>
                </c:pt>
                <c:pt idx="646">
                  <c:v>66</c:v>
                </c:pt>
                <c:pt idx="647">
                  <c:v>62</c:v>
                </c:pt>
                <c:pt idx="648">
                  <c:v>60</c:v>
                </c:pt>
                <c:pt idx="649">
                  <c:v>60</c:v>
                </c:pt>
                <c:pt idx="650">
                  <c:v>62</c:v>
                </c:pt>
                <c:pt idx="651">
                  <c:v>62</c:v>
                </c:pt>
                <c:pt idx="652">
                  <c:v>62</c:v>
                </c:pt>
                <c:pt idx="653">
                  <c:v>62</c:v>
                </c:pt>
                <c:pt idx="654">
                  <c:v>63</c:v>
                </c:pt>
                <c:pt idx="655">
                  <c:v>63</c:v>
                </c:pt>
                <c:pt idx="656">
                  <c:v>63</c:v>
                </c:pt>
                <c:pt idx="657">
                  <c:v>63</c:v>
                </c:pt>
                <c:pt idx="658">
                  <c:v>63</c:v>
                </c:pt>
                <c:pt idx="659">
                  <c:v>63</c:v>
                </c:pt>
                <c:pt idx="660">
                  <c:v>63</c:v>
                </c:pt>
                <c:pt idx="661">
                  <c:v>63</c:v>
                </c:pt>
                <c:pt idx="662">
                  <c:v>63</c:v>
                </c:pt>
                <c:pt idx="663">
                  <c:v>66</c:v>
                </c:pt>
                <c:pt idx="664">
                  <c:v>66</c:v>
                </c:pt>
                <c:pt idx="665">
                  <c:v>66</c:v>
                </c:pt>
                <c:pt idx="666">
                  <c:v>65</c:v>
                </c:pt>
                <c:pt idx="667">
                  <c:v>65</c:v>
                </c:pt>
                <c:pt idx="668">
                  <c:v>57</c:v>
                </c:pt>
                <c:pt idx="669">
                  <c:v>59</c:v>
                </c:pt>
                <c:pt idx="670">
                  <c:v>59</c:v>
                </c:pt>
                <c:pt idx="671">
                  <c:v>60</c:v>
                </c:pt>
                <c:pt idx="672">
                  <c:v>60</c:v>
                </c:pt>
                <c:pt idx="673">
                  <c:v>61</c:v>
                </c:pt>
                <c:pt idx="674">
                  <c:v>61</c:v>
                </c:pt>
                <c:pt idx="675">
                  <c:v>61</c:v>
                </c:pt>
                <c:pt idx="676">
                  <c:v>63</c:v>
                </c:pt>
                <c:pt idx="677">
                  <c:v>63</c:v>
                </c:pt>
                <c:pt idx="678">
                  <c:v>66</c:v>
                </c:pt>
                <c:pt idx="679">
                  <c:v>68</c:v>
                </c:pt>
                <c:pt idx="680">
                  <c:v>70</c:v>
                </c:pt>
                <c:pt idx="681">
                  <c:v>70</c:v>
                </c:pt>
                <c:pt idx="682">
                  <c:v>70</c:v>
                </c:pt>
                <c:pt idx="683">
                  <c:v>68</c:v>
                </c:pt>
                <c:pt idx="684">
                  <c:v>68</c:v>
                </c:pt>
                <c:pt idx="685">
                  <c:v>68</c:v>
                </c:pt>
                <c:pt idx="686">
                  <c:v>68</c:v>
                </c:pt>
                <c:pt idx="687">
                  <c:v>68</c:v>
                </c:pt>
                <c:pt idx="688">
                  <c:v>68</c:v>
                </c:pt>
                <c:pt idx="689">
                  <c:v>70</c:v>
                </c:pt>
                <c:pt idx="690">
                  <c:v>70</c:v>
                </c:pt>
                <c:pt idx="691">
                  <c:v>85</c:v>
                </c:pt>
                <c:pt idx="692">
                  <c:v>85</c:v>
                </c:pt>
                <c:pt idx="693">
                  <c:v>85</c:v>
                </c:pt>
                <c:pt idx="694">
                  <c:v>85</c:v>
                </c:pt>
                <c:pt idx="695">
                  <c:v>85</c:v>
                </c:pt>
                <c:pt idx="696">
                  <c:v>85</c:v>
                </c:pt>
                <c:pt idx="697">
                  <c:v>85</c:v>
                </c:pt>
                <c:pt idx="698">
                  <c:v>85</c:v>
                </c:pt>
                <c:pt idx="699">
                  <c:v>80</c:v>
                </c:pt>
                <c:pt idx="700">
                  <c:v>80</c:v>
                </c:pt>
                <c:pt idx="701">
                  <c:v>80</c:v>
                </c:pt>
                <c:pt idx="702">
                  <c:v>80</c:v>
                </c:pt>
                <c:pt idx="703">
                  <c:v>80</c:v>
                </c:pt>
                <c:pt idx="704">
                  <c:v>80</c:v>
                </c:pt>
                <c:pt idx="705">
                  <c:v>80</c:v>
                </c:pt>
                <c:pt idx="706">
                  <c:v>80</c:v>
                </c:pt>
                <c:pt idx="707">
                  <c:v>80</c:v>
                </c:pt>
                <c:pt idx="708">
                  <c:v>80</c:v>
                </c:pt>
                <c:pt idx="709">
                  <c:v>80</c:v>
                </c:pt>
                <c:pt idx="710">
                  <c:v>80</c:v>
                </c:pt>
                <c:pt idx="711">
                  <c:v>80</c:v>
                </c:pt>
                <c:pt idx="712">
                  <c:v>80</c:v>
                </c:pt>
                <c:pt idx="713">
                  <c:v>80</c:v>
                </c:pt>
                <c:pt idx="714">
                  <c:v>80</c:v>
                </c:pt>
                <c:pt idx="715">
                  <c:v>80</c:v>
                </c:pt>
                <c:pt idx="716">
                  <c:v>80</c:v>
                </c:pt>
                <c:pt idx="717">
                  <c:v>80</c:v>
                </c:pt>
                <c:pt idx="718">
                  <c:v>80</c:v>
                </c:pt>
                <c:pt idx="719">
                  <c:v>80</c:v>
                </c:pt>
                <c:pt idx="720">
                  <c:v>80</c:v>
                </c:pt>
                <c:pt idx="721">
                  <c:v>85</c:v>
                </c:pt>
                <c:pt idx="722">
                  <c:v>87</c:v>
                </c:pt>
                <c:pt idx="723">
                  <c:v>87</c:v>
                </c:pt>
                <c:pt idx="724">
                  <c:v>87</c:v>
                </c:pt>
                <c:pt idx="725">
                  <c:v>87</c:v>
                </c:pt>
                <c:pt idx="726">
                  <c:v>89</c:v>
                </c:pt>
                <c:pt idx="727">
                  <c:v>89</c:v>
                </c:pt>
                <c:pt idx="728">
                  <c:v>89</c:v>
                </c:pt>
                <c:pt idx="729">
                  <c:v>89</c:v>
                </c:pt>
                <c:pt idx="730">
                  <c:v>89</c:v>
                </c:pt>
                <c:pt idx="731">
                  <c:v>89</c:v>
                </c:pt>
                <c:pt idx="732">
                  <c:v>86</c:v>
                </c:pt>
                <c:pt idx="733">
                  <c:v>86</c:v>
                </c:pt>
                <c:pt idx="734">
                  <c:v>88</c:v>
                </c:pt>
                <c:pt idx="735">
                  <c:v>88</c:v>
                </c:pt>
                <c:pt idx="736">
                  <c:v>88</c:v>
                </c:pt>
                <c:pt idx="737">
                  <c:v>88</c:v>
                </c:pt>
                <c:pt idx="738">
                  <c:v>80</c:v>
                </c:pt>
                <c:pt idx="739">
                  <c:v>80</c:v>
                </c:pt>
                <c:pt idx="740">
                  <c:v>78</c:v>
                </c:pt>
                <c:pt idx="741">
                  <c:v>78</c:v>
                </c:pt>
                <c:pt idx="742">
                  <c:v>78</c:v>
                </c:pt>
                <c:pt idx="743">
                  <c:v>78</c:v>
                </c:pt>
                <c:pt idx="744">
                  <c:v>78</c:v>
                </c:pt>
                <c:pt idx="745">
                  <c:v>78</c:v>
                </c:pt>
                <c:pt idx="746">
                  <c:v>78</c:v>
                </c:pt>
                <c:pt idx="747">
                  <c:v>78</c:v>
                </c:pt>
                <c:pt idx="748">
                  <c:v>78</c:v>
                </c:pt>
                <c:pt idx="749">
                  <c:v>78</c:v>
                </c:pt>
                <c:pt idx="750">
                  <c:v>78</c:v>
                </c:pt>
                <c:pt idx="751">
                  <c:v>75</c:v>
                </c:pt>
                <c:pt idx="752">
                  <c:v>77</c:v>
                </c:pt>
                <c:pt idx="753">
                  <c:v>77</c:v>
                </c:pt>
                <c:pt idx="754">
                  <c:v>77</c:v>
                </c:pt>
                <c:pt idx="755">
                  <c:v>77</c:v>
                </c:pt>
                <c:pt idx="756">
                  <c:v>77</c:v>
                </c:pt>
                <c:pt idx="757">
                  <c:v>77</c:v>
                </c:pt>
                <c:pt idx="758">
                  <c:v>77</c:v>
                </c:pt>
                <c:pt idx="759">
                  <c:v>77</c:v>
                </c:pt>
                <c:pt idx="760">
                  <c:v>80</c:v>
                </c:pt>
                <c:pt idx="761">
                  <c:v>77</c:v>
                </c:pt>
                <c:pt idx="762">
                  <c:v>83</c:v>
                </c:pt>
                <c:pt idx="763">
                  <c:v>77</c:v>
                </c:pt>
                <c:pt idx="764">
                  <c:v>77</c:v>
                </c:pt>
                <c:pt idx="765">
                  <c:v>80</c:v>
                </c:pt>
                <c:pt idx="766">
                  <c:v>80</c:v>
                </c:pt>
                <c:pt idx="767">
                  <c:v>80</c:v>
                </c:pt>
                <c:pt idx="768">
                  <c:v>81</c:v>
                </c:pt>
                <c:pt idx="769">
                  <c:v>81</c:v>
                </c:pt>
                <c:pt idx="770">
                  <c:v>79</c:v>
                </c:pt>
                <c:pt idx="771">
                  <c:v>82</c:v>
                </c:pt>
                <c:pt idx="772">
                  <c:v>82</c:v>
                </c:pt>
                <c:pt idx="773">
                  <c:v>77</c:v>
                </c:pt>
                <c:pt idx="774">
                  <c:v>77</c:v>
                </c:pt>
                <c:pt idx="775">
                  <c:v>77</c:v>
                </c:pt>
                <c:pt idx="776">
                  <c:v>77</c:v>
                </c:pt>
                <c:pt idx="777">
                  <c:v>80</c:v>
                </c:pt>
                <c:pt idx="778">
                  <c:v>80</c:v>
                </c:pt>
                <c:pt idx="779">
                  <c:v>80</c:v>
                </c:pt>
                <c:pt idx="780">
                  <c:v>80</c:v>
                </c:pt>
                <c:pt idx="781">
                  <c:v>80</c:v>
                </c:pt>
                <c:pt idx="782">
                  <c:v>80</c:v>
                </c:pt>
                <c:pt idx="783">
                  <c:v>80</c:v>
                </c:pt>
                <c:pt idx="784">
                  <c:v>80</c:v>
                </c:pt>
                <c:pt idx="785">
                  <c:v>80</c:v>
                </c:pt>
                <c:pt idx="786">
                  <c:v>80</c:v>
                </c:pt>
                <c:pt idx="787">
                  <c:v>80</c:v>
                </c:pt>
                <c:pt idx="788">
                  <c:v>80</c:v>
                </c:pt>
                <c:pt idx="789">
                  <c:v>77</c:v>
                </c:pt>
                <c:pt idx="790">
                  <c:v>77</c:v>
                </c:pt>
                <c:pt idx="791">
                  <c:v>77</c:v>
                </c:pt>
                <c:pt idx="792">
                  <c:v>77</c:v>
                </c:pt>
                <c:pt idx="793">
                  <c:v>77</c:v>
                </c:pt>
                <c:pt idx="794">
                  <c:v>77</c:v>
                </c:pt>
                <c:pt idx="795">
                  <c:v>77</c:v>
                </c:pt>
                <c:pt idx="796">
                  <c:v>77</c:v>
                </c:pt>
                <c:pt idx="797">
                  <c:v>75</c:v>
                </c:pt>
                <c:pt idx="798">
                  <c:v>73</c:v>
                </c:pt>
                <c:pt idx="799">
                  <c:v>72</c:v>
                </c:pt>
                <c:pt idx="800">
                  <c:v>72</c:v>
                </c:pt>
                <c:pt idx="801">
                  <c:v>65</c:v>
                </c:pt>
                <c:pt idx="802">
                  <c:v>65</c:v>
                </c:pt>
                <c:pt idx="803">
                  <c:v>65</c:v>
                </c:pt>
                <c:pt idx="804">
                  <c:v>65</c:v>
                </c:pt>
                <c:pt idx="805">
                  <c:v>65</c:v>
                </c:pt>
                <c:pt idx="806">
                  <c:v>65</c:v>
                </c:pt>
                <c:pt idx="807">
                  <c:v>65</c:v>
                </c:pt>
                <c:pt idx="808">
                  <c:v>60</c:v>
                </c:pt>
                <c:pt idx="809">
                  <c:v>60</c:v>
                </c:pt>
                <c:pt idx="810">
                  <c:v>60</c:v>
                </c:pt>
                <c:pt idx="811">
                  <c:v>60</c:v>
                </c:pt>
                <c:pt idx="812">
                  <c:v>60</c:v>
                </c:pt>
                <c:pt idx="813">
                  <c:v>55</c:v>
                </c:pt>
                <c:pt idx="814">
                  <c:v>55</c:v>
                </c:pt>
                <c:pt idx="815">
                  <c:v>55</c:v>
                </c:pt>
                <c:pt idx="816">
                  <c:v>55</c:v>
                </c:pt>
                <c:pt idx="817">
                  <c:v>55</c:v>
                </c:pt>
                <c:pt idx="818">
                  <c:v>55</c:v>
                </c:pt>
                <c:pt idx="819">
                  <c:v>67</c:v>
                </c:pt>
                <c:pt idx="820">
                  <c:v>67</c:v>
                </c:pt>
                <c:pt idx="821">
                  <c:v>67</c:v>
                </c:pt>
                <c:pt idx="822">
                  <c:v>67</c:v>
                </c:pt>
                <c:pt idx="823">
                  <c:v>67</c:v>
                </c:pt>
                <c:pt idx="824">
                  <c:v>67</c:v>
                </c:pt>
                <c:pt idx="825">
                  <c:v>67</c:v>
                </c:pt>
                <c:pt idx="826">
                  <c:v>67</c:v>
                </c:pt>
                <c:pt idx="827">
                  <c:v>70</c:v>
                </c:pt>
                <c:pt idx="828">
                  <c:v>72</c:v>
                </c:pt>
                <c:pt idx="829">
                  <c:v>72</c:v>
                </c:pt>
                <c:pt idx="830">
                  <c:v>72</c:v>
                </c:pt>
                <c:pt idx="831">
                  <c:v>72</c:v>
                </c:pt>
                <c:pt idx="832">
                  <c:v>75</c:v>
                </c:pt>
                <c:pt idx="833">
                  <c:v>79</c:v>
                </c:pt>
                <c:pt idx="834">
                  <c:v>79</c:v>
                </c:pt>
                <c:pt idx="835">
                  <c:v>79</c:v>
                </c:pt>
                <c:pt idx="836">
                  <c:v>79</c:v>
                </c:pt>
                <c:pt idx="837">
                  <c:v>79</c:v>
                </c:pt>
                <c:pt idx="838">
                  <c:v>80</c:v>
                </c:pt>
                <c:pt idx="839">
                  <c:v>80</c:v>
                </c:pt>
                <c:pt idx="840">
                  <c:v>78</c:v>
                </c:pt>
                <c:pt idx="841">
                  <c:v>77</c:v>
                </c:pt>
                <c:pt idx="842">
                  <c:v>75</c:v>
                </c:pt>
                <c:pt idx="843">
                  <c:v>78</c:v>
                </c:pt>
                <c:pt idx="844">
                  <c:v>78</c:v>
                </c:pt>
                <c:pt idx="845">
                  <c:v>78</c:v>
                </c:pt>
                <c:pt idx="846">
                  <c:v>78</c:v>
                </c:pt>
                <c:pt idx="847">
                  <c:v>70</c:v>
                </c:pt>
                <c:pt idx="848">
                  <c:v>68</c:v>
                </c:pt>
                <c:pt idx="849">
                  <c:v>68</c:v>
                </c:pt>
                <c:pt idx="850">
                  <c:v>68</c:v>
                </c:pt>
                <c:pt idx="851">
                  <c:v>68</c:v>
                </c:pt>
                <c:pt idx="852">
                  <c:v>68</c:v>
                </c:pt>
                <c:pt idx="853">
                  <c:v>72</c:v>
                </c:pt>
                <c:pt idx="854">
                  <c:v>70</c:v>
                </c:pt>
                <c:pt idx="855">
                  <c:v>72</c:v>
                </c:pt>
                <c:pt idx="856">
                  <c:v>72</c:v>
                </c:pt>
                <c:pt idx="857">
                  <c:v>74</c:v>
                </c:pt>
                <c:pt idx="858">
                  <c:v>74</c:v>
                </c:pt>
                <c:pt idx="859">
                  <c:v>71</c:v>
                </c:pt>
                <c:pt idx="860">
                  <c:v>71</c:v>
                </c:pt>
                <c:pt idx="861">
                  <c:v>71</c:v>
                </c:pt>
                <c:pt idx="862">
                  <c:v>80</c:v>
                </c:pt>
                <c:pt idx="863">
                  <c:v>77</c:v>
                </c:pt>
                <c:pt idx="864">
                  <c:v>77</c:v>
                </c:pt>
                <c:pt idx="865">
                  <c:v>77</c:v>
                </c:pt>
                <c:pt idx="866">
                  <c:v>77</c:v>
                </c:pt>
                <c:pt idx="867">
                  <c:v>78</c:v>
                </c:pt>
                <c:pt idx="868">
                  <c:v>78</c:v>
                </c:pt>
                <c:pt idx="869">
                  <c:v>78</c:v>
                </c:pt>
                <c:pt idx="870">
                  <c:v>77</c:v>
                </c:pt>
                <c:pt idx="871">
                  <c:v>77</c:v>
                </c:pt>
                <c:pt idx="872">
                  <c:v>77</c:v>
                </c:pt>
                <c:pt idx="873">
                  <c:v>76</c:v>
                </c:pt>
                <c:pt idx="874">
                  <c:v>76</c:v>
                </c:pt>
                <c:pt idx="875">
                  <c:v>76</c:v>
                </c:pt>
                <c:pt idx="876">
                  <c:v>76</c:v>
                </c:pt>
                <c:pt idx="877">
                  <c:v>75</c:v>
                </c:pt>
                <c:pt idx="878">
                  <c:v>75</c:v>
                </c:pt>
                <c:pt idx="879">
                  <c:v>75</c:v>
                </c:pt>
                <c:pt idx="880">
                  <c:v>75</c:v>
                </c:pt>
                <c:pt idx="881">
                  <c:v>69</c:v>
                </c:pt>
                <c:pt idx="882">
                  <c:v>71</c:v>
                </c:pt>
                <c:pt idx="883">
                  <c:v>72</c:v>
                </c:pt>
                <c:pt idx="884">
                  <c:v>72</c:v>
                </c:pt>
                <c:pt idx="885">
                  <c:v>72</c:v>
                </c:pt>
                <c:pt idx="886">
                  <c:v>65</c:v>
                </c:pt>
                <c:pt idx="887">
                  <c:v>65</c:v>
                </c:pt>
                <c:pt idx="888">
                  <c:v>63</c:v>
                </c:pt>
                <c:pt idx="889">
                  <c:v>63</c:v>
                </c:pt>
                <c:pt idx="890">
                  <c:v>63</c:v>
                </c:pt>
                <c:pt idx="891">
                  <c:v>65</c:v>
                </c:pt>
                <c:pt idx="892">
                  <c:v>65</c:v>
                </c:pt>
                <c:pt idx="893">
                  <c:v>69</c:v>
                </c:pt>
                <c:pt idx="894">
                  <c:v>72</c:v>
                </c:pt>
                <c:pt idx="895">
                  <c:v>72</c:v>
                </c:pt>
                <c:pt idx="896">
                  <c:v>72</c:v>
                </c:pt>
                <c:pt idx="897">
                  <c:v>74</c:v>
                </c:pt>
                <c:pt idx="898">
                  <c:v>74</c:v>
                </c:pt>
                <c:pt idx="899">
                  <c:v>74</c:v>
                </c:pt>
                <c:pt idx="900">
                  <c:v>74</c:v>
                </c:pt>
                <c:pt idx="901">
                  <c:v>74</c:v>
                </c:pt>
                <c:pt idx="902">
                  <c:v>74</c:v>
                </c:pt>
                <c:pt idx="903">
                  <c:v>76</c:v>
                </c:pt>
                <c:pt idx="904">
                  <c:v>78</c:v>
                </c:pt>
                <c:pt idx="905">
                  <c:v>78</c:v>
                </c:pt>
                <c:pt idx="906">
                  <c:v>80</c:v>
                </c:pt>
                <c:pt idx="907">
                  <c:v>80</c:v>
                </c:pt>
                <c:pt idx="908">
                  <c:v>78</c:v>
                </c:pt>
                <c:pt idx="909">
                  <c:v>78</c:v>
                </c:pt>
                <c:pt idx="910">
                  <c:v>78</c:v>
                </c:pt>
                <c:pt idx="911">
                  <c:v>75</c:v>
                </c:pt>
                <c:pt idx="912">
                  <c:v>75</c:v>
                </c:pt>
                <c:pt idx="913">
                  <c:v>78</c:v>
                </c:pt>
                <c:pt idx="914">
                  <c:v>78</c:v>
                </c:pt>
                <c:pt idx="915">
                  <c:v>78</c:v>
                </c:pt>
                <c:pt idx="916">
                  <c:v>85</c:v>
                </c:pt>
                <c:pt idx="917">
                  <c:v>85</c:v>
                </c:pt>
                <c:pt idx="918">
                  <c:v>85</c:v>
                </c:pt>
                <c:pt idx="919">
                  <c:v>85</c:v>
                </c:pt>
                <c:pt idx="920">
                  <c:v>82</c:v>
                </c:pt>
                <c:pt idx="921">
                  <c:v>80</c:v>
                </c:pt>
                <c:pt idx="922">
                  <c:v>80</c:v>
                </c:pt>
                <c:pt idx="923">
                  <c:v>78</c:v>
                </c:pt>
                <c:pt idx="924">
                  <c:v>78</c:v>
                </c:pt>
                <c:pt idx="925">
                  <c:v>72</c:v>
                </c:pt>
                <c:pt idx="926">
                  <c:v>72</c:v>
                </c:pt>
                <c:pt idx="927">
                  <c:v>74</c:v>
                </c:pt>
                <c:pt idx="928">
                  <c:v>74</c:v>
                </c:pt>
                <c:pt idx="929">
                  <c:v>74</c:v>
                </c:pt>
                <c:pt idx="930">
                  <c:v>74</c:v>
                </c:pt>
                <c:pt idx="931">
                  <c:v>72</c:v>
                </c:pt>
                <c:pt idx="932">
                  <c:v>72</c:v>
                </c:pt>
                <c:pt idx="933">
                  <c:v>73</c:v>
                </c:pt>
                <c:pt idx="934">
                  <c:v>73</c:v>
                </c:pt>
                <c:pt idx="935">
                  <c:v>73</c:v>
                </c:pt>
                <c:pt idx="936">
                  <c:v>73</c:v>
                </c:pt>
                <c:pt idx="937">
                  <c:v>70</c:v>
                </c:pt>
                <c:pt idx="938">
                  <c:v>69</c:v>
                </c:pt>
                <c:pt idx="939">
                  <c:v>69</c:v>
                </c:pt>
                <c:pt idx="940">
                  <c:v>69</c:v>
                </c:pt>
                <c:pt idx="941">
                  <c:v>69</c:v>
                </c:pt>
                <c:pt idx="942">
                  <c:v>70</c:v>
                </c:pt>
                <c:pt idx="943">
                  <c:v>70</c:v>
                </c:pt>
                <c:pt idx="944">
                  <c:v>70</c:v>
                </c:pt>
                <c:pt idx="945">
                  <c:v>70</c:v>
                </c:pt>
                <c:pt idx="946">
                  <c:v>70</c:v>
                </c:pt>
                <c:pt idx="947">
                  <c:v>70</c:v>
                </c:pt>
                <c:pt idx="948">
                  <c:v>70</c:v>
                </c:pt>
                <c:pt idx="949">
                  <c:v>72</c:v>
                </c:pt>
                <c:pt idx="950">
                  <c:v>73</c:v>
                </c:pt>
                <c:pt idx="951">
                  <c:v>73</c:v>
                </c:pt>
                <c:pt idx="952">
                  <c:v>73</c:v>
                </c:pt>
                <c:pt idx="953">
                  <c:v>73</c:v>
                </c:pt>
                <c:pt idx="954">
                  <c:v>73</c:v>
                </c:pt>
                <c:pt idx="955">
                  <c:v>72</c:v>
                </c:pt>
                <c:pt idx="956">
                  <c:v>72</c:v>
                </c:pt>
                <c:pt idx="957">
                  <c:v>72</c:v>
                </c:pt>
                <c:pt idx="958">
                  <c:v>72</c:v>
                </c:pt>
                <c:pt idx="959">
                  <c:v>72</c:v>
                </c:pt>
                <c:pt idx="960">
                  <c:v>73</c:v>
                </c:pt>
                <c:pt idx="961">
                  <c:v>73</c:v>
                </c:pt>
                <c:pt idx="962">
                  <c:v>73</c:v>
                </c:pt>
                <c:pt idx="963">
                  <c:v>73</c:v>
                </c:pt>
                <c:pt idx="964">
                  <c:v>74</c:v>
                </c:pt>
                <c:pt idx="965">
                  <c:v>74</c:v>
                </c:pt>
                <c:pt idx="966">
                  <c:v>100</c:v>
                </c:pt>
                <c:pt idx="967">
                  <c:v>100</c:v>
                </c:pt>
                <c:pt idx="968">
                  <c:v>100</c:v>
                </c:pt>
                <c:pt idx="969">
                  <c:v>100</c:v>
                </c:pt>
                <c:pt idx="970">
                  <c:v>106</c:v>
                </c:pt>
                <c:pt idx="971">
                  <c:v>106</c:v>
                </c:pt>
                <c:pt idx="972">
                  <c:v>105</c:v>
                </c:pt>
                <c:pt idx="973">
                  <c:v>105</c:v>
                </c:pt>
                <c:pt idx="974">
                  <c:v>105</c:v>
                </c:pt>
                <c:pt idx="975">
                  <c:v>105</c:v>
                </c:pt>
                <c:pt idx="976">
                  <c:v>105</c:v>
                </c:pt>
                <c:pt idx="977">
                  <c:v>105</c:v>
                </c:pt>
                <c:pt idx="978">
                  <c:v>105</c:v>
                </c:pt>
                <c:pt idx="979">
                  <c:v>105</c:v>
                </c:pt>
                <c:pt idx="980">
                  <c:v>105</c:v>
                </c:pt>
                <c:pt idx="981">
                  <c:v>105</c:v>
                </c:pt>
                <c:pt idx="982">
                  <c:v>105</c:v>
                </c:pt>
                <c:pt idx="983">
                  <c:v>105</c:v>
                </c:pt>
                <c:pt idx="984">
                  <c:v>105</c:v>
                </c:pt>
                <c:pt idx="985">
                  <c:v>105</c:v>
                </c:pt>
                <c:pt idx="986">
                  <c:v>105</c:v>
                </c:pt>
                <c:pt idx="987">
                  <c:v>105</c:v>
                </c:pt>
                <c:pt idx="988">
                  <c:v>105</c:v>
                </c:pt>
                <c:pt idx="989">
                  <c:v>105</c:v>
                </c:pt>
                <c:pt idx="990">
                  <c:v>105</c:v>
                </c:pt>
                <c:pt idx="991">
                  <c:v>106</c:v>
                </c:pt>
                <c:pt idx="992">
                  <c:v>106</c:v>
                </c:pt>
                <c:pt idx="993">
                  <c:v>106</c:v>
                </c:pt>
                <c:pt idx="994">
                  <c:v>106</c:v>
                </c:pt>
                <c:pt idx="995">
                  <c:v>106</c:v>
                </c:pt>
                <c:pt idx="996">
                  <c:v>106</c:v>
                </c:pt>
                <c:pt idx="997">
                  <c:v>106</c:v>
                </c:pt>
                <c:pt idx="998">
                  <c:v>106</c:v>
                </c:pt>
                <c:pt idx="999">
                  <c:v>106</c:v>
                </c:pt>
                <c:pt idx="1000">
                  <c:v>106</c:v>
                </c:pt>
                <c:pt idx="1001">
                  <c:v>106</c:v>
                </c:pt>
                <c:pt idx="1002">
                  <c:v>106</c:v>
                </c:pt>
                <c:pt idx="1003">
                  <c:v>106</c:v>
                </c:pt>
                <c:pt idx="1004">
                  <c:v>106</c:v>
                </c:pt>
                <c:pt idx="1005">
                  <c:v>106</c:v>
                </c:pt>
                <c:pt idx="1006">
                  <c:v>106</c:v>
                </c:pt>
                <c:pt idx="1007">
                  <c:v>106</c:v>
                </c:pt>
                <c:pt idx="1008">
                  <c:v>106</c:v>
                </c:pt>
                <c:pt idx="1009">
                  <c:v>106</c:v>
                </c:pt>
                <c:pt idx="1010">
                  <c:v>106</c:v>
                </c:pt>
                <c:pt idx="1011">
                  <c:v>106</c:v>
                </c:pt>
                <c:pt idx="1012">
                  <c:v>106</c:v>
                </c:pt>
                <c:pt idx="1013">
                  <c:v>105</c:v>
                </c:pt>
                <c:pt idx="1014">
                  <c:v>105</c:v>
                </c:pt>
                <c:pt idx="1015">
                  <c:v>105</c:v>
                </c:pt>
                <c:pt idx="1016">
                  <c:v>105</c:v>
                </c:pt>
                <c:pt idx="1017">
                  <c:v>105</c:v>
                </c:pt>
                <c:pt idx="1018">
                  <c:v>105</c:v>
                </c:pt>
                <c:pt idx="1019">
                  <c:v>110</c:v>
                </c:pt>
                <c:pt idx="1020">
                  <c:v>110</c:v>
                </c:pt>
                <c:pt idx="1021">
                  <c:v>110</c:v>
                </c:pt>
                <c:pt idx="1022">
                  <c:v>110</c:v>
                </c:pt>
                <c:pt idx="1023">
                  <c:v>110</c:v>
                </c:pt>
                <c:pt idx="1024">
                  <c:v>110</c:v>
                </c:pt>
                <c:pt idx="1025">
                  <c:v>110</c:v>
                </c:pt>
                <c:pt idx="1026">
                  <c:v>110</c:v>
                </c:pt>
                <c:pt idx="1027">
                  <c:v>110</c:v>
                </c:pt>
                <c:pt idx="1028">
                  <c:v>110</c:v>
                </c:pt>
                <c:pt idx="1029">
                  <c:v>110</c:v>
                </c:pt>
                <c:pt idx="1030">
                  <c:v>110</c:v>
                </c:pt>
                <c:pt idx="1031">
                  <c:v>110</c:v>
                </c:pt>
                <c:pt idx="1032">
                  <c:v>110</c:v>
                </c:pt>
                <c:pt idx="1033">
                  <c:v>100</c:v>
                </c:pt>
                <c:pt idx="1034">
                  <c:v>100</c:v>
                </c:pt>
                <c:pt idx="1035">
                  <c:v>100</c:v>
                </c:pt>
                <c:pt idx="1036">
                  <c:v>100</c:v>
                </c:pt>
                <c:pt idx="1037">
                  <c:v>97</c:v>
                </c:pt>
                <c:pt idx="1038">
                  <c:v>97</c:v>
                </c:pt>
                <c:pt idx="1039">
                  <c:v>97</c:v>
                </c:pt>
                <c:pt idx="1040">
                  <c:v>97</c:v>
                </c:pt>
                <c:pt idx="1041">
                  <c:v>98</c:v>
                </c:pt>
                <c:pt idx="1042">
                  <c:v>106</c:v>
                </c:pt>
                <c:pt idx="1043">
                  <c:v>106</c:v>
                </c:pt>
                <c:pt idx="1044">
                  <c:v>106</c:v>
                </c:pt>
                <c:pt idx="1045">
                  <c:v>106</c:v>
                </c:pt>
                <c:pt idx="1046">
                  <c:v>105</c:v>
                </c:pt>
                <c:pt idx="1047">
                  <c:v>100</c:v>
                </c:pt>
                <c:pt idx="1048">
                  <c:v>100</c:v>
                </c:pt>
                <c:pt idx="1049">
                  <c:v>100</c:v>
                </c:pt>
                <c:pt idx="1050">
                  <c:v>95</c:v>
                </c:pt>
                <c:pt idx="1051">
                  <c:v>90</c:v>
                </c:pt>
                <c:pt idx="1052">
                  <c:v>90</c:v>
                </c:pt>
                <c:pt idx="1053">
                  <c:v>90</c:v>
                </c:pt>
                <c:pt idx="1054">
                  <c:v>90</c:v>
                </c:pt>
                <c:pt idx="1055">
                  <c:v>90</c:v>
                </c:pt>
                <c:pt idx="1056">
                  <c:v>91</c:v>
                </c:pt>
                <c:pt idx="1057">
                  <c:v>91</c:v>
                </c:pt>
                <c:pt idx="1058">
                  <c:v>91</c:v>
                </c:pt>
                <c:pt idx="1059">
                  <c:v>90</c:v>
                </c:pt>
                <c:pt idx="1060">
                  <c:v>90</c:v>
                </c:pt>
                <c:pt idx="1061">
                  <c:v>93</c:v>
                </c:pt>
                <c:pt idx="1062">
                  <c:v>93</c:v>
                </c:pt>
                <c:pt idx="1063">
                  <c:v>93</c:v>
                </c:pt>
                <c:pt idx="1064">
                  <c:v>93</c:v>
                </c:pt>
                <c:pt idx="1065">
                  <c:v>93</c:v>
                </c:pt>
                <c:pt idx="1066">
                  <c:v>93</c:v>
                </c:pt>
                <c:pt idx="1067">
                  <c:v>93</c:v>
                </c:pt>
                <c:pt idx="1068">
                  <c:v>93</c:v>
                </c:pt>
                <c:pt idx="1069">
                  <c:v>92</c:v>
                </c:pt>
                <c:pt idx="1070">
                  <c:v>92</c:v>
                </c:pt>
                <c:pt idx="1071">
                  <c:v>92</c:v>
                </c:pt>
                <c:pt idx="1072">
                  <c:v>92</c:v>
                </c:pt>
                <c:pt idx="1073">
                  <c:v>92</c:v>
                </c:pt>
                <c:pt idx="1074">
                  <c:v>92</c:v>
                </c:pt>
                <c:pt idx="1075">
                  <c:v>86</c:v>
                </c:pt>
                <c:pt idx="1076">
                  <c:v>86</c:v>
                </c:pt>
                <c:pt idx="1077">
                  <c:v>88</c:v>
                </c:pt>
                <c:pt idx="1078">
                  <c:v>89</c:v>
                </c:pt>
                <c:pt idx="1079">
                  <c:v>89</c:v>
                </c:pt>
                <c:pt idx="1080">
                  <c:v>89</c:v>
                </c:pt>
                <c:pt idx="1081">
                  <c:v>89</c:v>
                </c:pt>
                <c:pt idx="1082">
                  <c:v>90</c:v>
                </c:pt>
                <c:pt idx="1083">
                  <c:v>90</c:v>
                </c:pt>
                <c:pt idx="1084">
                  <c:v>90</c:v>
                </c:pt>
                <c:pt idx="1085">
                  <c:v>92</c:v>
                </c:pt>
                <c:pt idx="1086">
                  <c:v>92</c:v>
                </c:pt>
                <c:pt idx="1087">
                  <c:v>92</c:v>
                </c:pt>
                <c:pt idx="1088">
                  <c:v>92</c:v>
                </c:pt>
                <c:pt idx="1089">
                  <c:v>92</c:v>
                </c:pt>
                <c:pt idx="1090">
                  <c:v>93</c:v>
                </c:pt>
                <c:pt idx="1091">
                  <c:v>93</c:v>
                </c:pt>
                <c:pt idx="1092">
                  <c:v>93</c:v>
                </c:pt>
                <c:pt idx="1093">
                  <c:v>98</c:v>
                </c:pt>
                <c:pt idx="1094">
                  <c:v>100</c:v>
                </c:pt>
                <c:pt idx="1095">
                  <c:v>101</c:v>
                </c:pt>
                <c:pt idx="1096">
                  <c:v>101</c:v>
                </c:pt>
                <c:pt idx="1097">
                  <c:v>105</c:v>
                </c:pt>
                <c:pt idx="1098">
                  <c:v>105</c:v>
                </c:pt>
                <c:pt idx="1099">
                  <c:v>107</c:v>
                </c:pt>
                <c:pt idx="1100">
                  <c:v>107</c:v>
                </c:pt>
                <c:pt idx="1101">
                  <c:v>107</c:v>
                </c:pt>
                <c:pt idx="1102">
                  <c:v>107</c:v>
                </c:pt>
                <c:pt idx="1103">
                  <c:v>107</c:v>
                </c:pt>
                <c:pt idx="1104">
                  <c:v>110</c:v>
                </c:pt>
                <c:pt idx="1105">
                  <c:v>110</c:v>
                </c:pt>
                <c:pt idx="1106">
                  <c:v>110</c:v>
                </c:pt>
                <c:pt idx="1107">
                  <c:v>110</c:v>
                </c:pt>
                <c:pt idx="1108">
                  <c:v>112</c:v>
                </c:pt>
                <c:pt idx="1109">
                  <c:v>112</c:v>
                </c:pt>
                <c:pt idx="1110">
                  <c:v>112</c:v>
                </c:pt>
                <c:pt idx="1111">
                  <c:v>112</c:v>
                </c:pt>
                <c:pt idx="1112">
                  <c:v>128</c:v>
                </c:pt>
              </c:numCache>
            </c:numRef>
          </c:val>
        </c:ser>
        <c:marker val="1"/>
        <c:axId val="136215936"/>
        <c:axId val="136279168"/>
      </c:lineChart>
      <c:lineChart>
        <c:grouping val="standard"/>
        <c:ser>
          <c:idx val="2"/>
          <c:order val="1"/>
          <c:tx>
            <c:strRef>
              <c:f>Sheet1!$C$1</c:f>
              <c:strCache>
                <c:ptCount val="1"/>
                <c:pt idx="0">
                  <c:v>进口大豆:南美大豆:升贴水(右轴)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cat>
            <c:numRef>
              <c:f>Sheet1!$A$2:$A$1114</c:f>
              <c:numCache>
                <c:formatCode>yyyy/mm/dd;@</c:formatCode>
                <c:ptCount val="1113"/>
                <c:pt idx="0">
                  <c:v>39575</c:v>
                </c:pt>
                <c:pt idx="1">
                  <c:v>39576</c:v>
                </c:pt>
                <c:pt idx="2">
                  <c:v>39577</c:v>
                </c:pt>
                <c:pt idx="3">
                  <c:v>39580</c:v>
                </c:pt>
                <c:pt idx="4">
                  <c:v>39581</c:v>
                </c:pt>
                <c:pt idx="5">
                  <c:v>39582</c:v>
                </c:pt>
                <c:pt idx="6">
                  <c:v>39583</c:v>
                </c:pt>
                <c:pt idx="7">
                  <c:v>39584</c:v>
                </c:pt>
                <c:pt idx="8">
                  <c:v>39587</c:v>
                </c:pt>
                <c:pt idx="9">
                  <c:v>39588</c:v>
                </c:pt>
                <c:pt idx="10">
                  <c:v>39589</c:v>
                </c:pt>
                <c:pt idx="11">
                  <c:v>39590</c:v>
                </c:pt>
                <c:pt idx="12">
                  <c:v>39591</c:v>
                </c:pt>
                <c:pt idx="13">
                  <c:v>39594</c:v>
                </c:pt>
                <c:pt idx="14">
                  <c:v>39595</c:v>
                </c:pt>
                <c:pt idx="15">
                  <c:v>39596</c:v>
                </c:pt>
                <c:pt idx="16">
                  <c:v>39597</c:v>
                </c:pt>
                <c:pt idx="17">
                  <c:v>39598</c:v>
                </c:pt>
                <c:pt idx="18">
                  <c:v>39601</c:v>
                </c:pt>
                <c:pt idx="19">
                  <c:v>39602</c:v>
                </c:pt>
                <c:pt idx="20">
                  <c:v>39603</c:v>
                </c:pt>
                <c:pt idx="21">
                  <c:v>39604</c:v>
                </c:pt>
                <c:pt idx="22">
                  <c:v>39605</c:v>
                </c:pt>
                <c:pt idx="23">
                  <c:v>39609</c:v>
                </c:pt>
                <c:pt idx="24">
                  <c:v>39610</c:v>
                </c:pt>
                <c:pt idx="25">
                  <c:v>39611</c:v>
                </c:pt>
                <c:pt idx="26">
                  <c:v>39612</c:v>
                </c:pt>
                <c:pt idx="27">
                  <c:v>39615</c:v>
                </c:pt>
                <c:pt idx="28">
                  <c:v>39616</c:v>
                </c:pt>
                <c:pt idx="29">
                  <c:v>39617</c:v>
                </c:pt>
                <c:pt idx="30">
                  <c:v>39618</c:v>
                </c:pt>
                <c:pt idx="31">
                  <c:v>39619</c:v>
                </c:pt>
                <c:pt idx="32">
                  <c:v>39622</c:v>
                </c:pt>
                <c:pt idx="33">
                  <c:v>39623</c:v>
                </c:pt>
                <c:pt idx="34">
                  <c:v>39624</c:v>
                </c:pt>
                <c:pt idx="35">
                  <c:v>39625</c:v>
                </c:pt>
                <c:pt idx="36">
                  <c:v>39626</c:v>
                </c:pt>
                <c:pt idx="37">
                  <c:v>39629</c:v>
                </c:pt>
                <c:pt idx="38">
                  <c:v>39630</c:v>
                </c:pt>
                <c:pt idx="39">
                  <c:v>39631</c:v>
                </c:pt>
                <c:pt idx="40">
                  <c:v>39632</c:v>
                </c:pt>
                <c:pt idx="41">
                  <c:v>39633</c:v>
                </c:pt>
                <c:pt idx="42">
                  <c:v>39636</c:v>
                </c:pt>
                <c:pt idx="43">
                  <c:v>39637</c:v>
                </c:pt>
                <c:pt idx="44">
                  <c:v>39638</c:v>
                </c:pt>
                <c:pt idx="45">
                  <c:v>39639</c:v>
                </c:pt>
                <c:pt idx="46">
                  <c:v>39640</c:v>
                </c:pt>
                <c:pt idx="47">
                  <c:v>39643</c:v>
                </c:pt>
                <c:pt idx="48">
                  <c:v>39644</c:v>
                </c:pt>
                <c:pt idx="49">
                  <c:v>39645</c:v>
                </c:pt>
                <c:pt idx="50">
                  <c:v>39646</c:v>
                </c:pt>
                <c:pt idx="51">
                  <c:v>39647</c:v>
                </c:pt>
                <c:pt idx="52">
                  <c:v>39650</c:v>
                </c:pt>
                <c:pt idx="53">
                  <c:v>39651</c:v>
                </c:pt>
                <c:pt idx="54">
                  <c:v>39652</c:v>
                </c:pt>
                <c:pt idx="55">
                  <c:v>39653</c:v>
                </c:pt>
                <c:pt idx="56">
                  <c:v>39654</c:v>
                </c:pt>
                <c:pt idx="57">
                  <c:v>39657</c:v>
                </c:pt>
                <c:pt idx="58">
                  <c:v>39658</c:v>
                </c:pt>
                <c:pt idx="59">
                  <c:v>39659</c:v>
                </c:pt>
                <c:pt idx="60">
                  <c:v>39660</c:v>
                </c:pt>
                <c:pt idx="61">
                  <c:v>39661</c:v>
                </c:pt>
                <c:pt idx="62">
                  <c:v>39664</c:v>
                </c:pt>
                <c:pt idx="63">
                  <c:v>39665</c:v>
                </c:pt>
                <c:pt idx="64">
                  <c:v>39666</c:v>
                </c:pt>
                <c:pt idx="65">
                  <c:v>39667</c:v>
                </c:pt>
                <c:pt idx="66">
                  <c:v>39668</c:v>
                </c:pt>
                <c:pt idx="67">
                  <c:v>39671</c:v>
                </c:pt>
                <c:pt idx="68">
                  <c:v>39672</c:v>
                </c:pt>
                <c:pt idx="69">
                  <c:v>39673</c:v>
                </c:pt>
                <c:pt idx="70">
                  <c:v>39674</c:v>
                </c:pt>
                <c:pt idx="71">
                  <c:v>39675</c:v>
                </c:pt>
                <c:pt idx="72">
                  <c:v>39678</c:v>
                </c:pt>
                <c:pt idx="73">
                  <c:v>39679</c:v>
                </c:pt>
                <c:pt idx="74">
                  <c:v>39680</c:v>
                </c:pt>
                <c:pt idx="75">
                  <c:v>39681</c:v>
                </c:pt>
                <c:pt idx="76">
                  <c:v>39682</c:v>
                </c:pt>
                <c:pt idx="77">
                  <c:v>39685</c:v>
                </c:pt>
                <c:pt idx="78">
                  <c:v>39686</c:v>
                </c:pt>
                <c:pt idx="79">
                  <c:v>39687</c:v>
                </c:pt>
                <c:pt idx="80">
                  <c:v>39688</c:v>
                </c:pt>
                <c:pt idx="81">
                  <c:v>39689</c:v>
                </c:pt>
                <c:pt idx="82">
                  <c:v>39692</c:v>
                </c:pt>
                <c:pt idx="83">
                  <c:v>39693</c:v>
                </c:pt>
                <c:pt idx="84">
                  <c:v>39694</c:v>
                </c:pt>
                <c:pt idx="85">
                  <c:v>39695</c:v>
                </c:pt>
                <c:pt idx="86">
                  <c:v>39696</c:v>
                </c:pt>
                <c:pt idx="87">
                  <c:v>39699</c:v>
                </c:pt>
                <c:pt idx="88">
                  <c:v>39700</c:v>
                </c:pt>
                <c:pt idx="89">
                  <c:v>39701</c:v>
                </c:pt>
                <c:pt idx="90">
                  <c:v>39702</c:v>
                </c:pt>
                <c:pt idx="91">
                  <c:v>39703</c:v>
                </c:pt>
                <c:pt idx="92">
                  <c:v>39707</c:v>
                </c:pt>
                <c:pt idx="93">
                  <c:v>39708</c:v>
                </c:pt>
                <c:pt idx="94">
                  <c:v>39709</c:v>
                </c:pt>
                <c:pt idx="95">
                  <c:v>39710</c:v>
                </c:pt>
                <c:pt idx="96">
                  <c:v>39713</c:v>
                </c:pt>
                <c:pt idx="97">
                  <c:v>39714</c:v>
                </c:pt>
                <c:pt idx="98">
                  <c:v>39715</c:v>
                </c:pt>
                <c:pt idx="99">
                  <c:v>39716</c:v>
                </c:pt>
                <c:pt idx="100">
                  <c:v>39717</c:v>
                </c:pt>
                <c:pt idx="101">
                  <c:v>39727</c:v>
                </c:pt>
                <c:pt idx="102">
                  <c:v>39728</c:v>
                </c:pt>
                <c:pt idx="103">
                  <c:v>39729</c:v>
                </c:pt>
                <c:pt idx="104">
                  <c:v>39730</c:v>
                </c:pt>
                <c:pt idx="105">
                  <c:v>39731</c:v>
                </c:pt>
                <c:pt idx="106">
                  <c:v>39734</c:v>
                </c:pt>
                <c:pt idx="107">
                  <c:v>39735</c:v>
                </c:pt>
                <c:pt idx="108">
                  <c:v>39736</c:v>
                </c:pt>
                <c:pt idx="109">
                  <c:v>39737</c:v>
                </c:pt>
                <c:pt idx="110">
                  <c:v>39738</c:v>
                </c:pt>
                <c:pt idx="111">
                  <c:v>39741</c:v>
                </c:pt>
                <c:pt idx="112">
                  <c:v>39742</c:v>
                </c:pt>
                <c:pt idx="113">
                  <c:v>39743</c:v>
                </c:pt>
                <c:pt idx="114">
                  <c:v>39744</c:v>
                </c:pt>
                <c:pt idx="115">
                  <c:v>39745</c:v>
                </c:pt>
                <c:pt idx="116">
                  <c:v>39748</c:v>
                </c:pt>
                <c:pt idx="117">
                  <c:v>39749</c:v>
                </c:pt>
                <c:pt idx="118">
                  <c:v>39750</c:v>
                </c:pt>
                <c:pt idx="119">
                  <c:v>39751</c:v>
                </c:pt>
                <c:pt idx="120">
                  <c:v>39752</c:v>
                </c:pt>
                <c:pt idx="121">
                  <c:v>39755</c:v>
                </c:pt>
                <c:pt idx="122">
                  <c:v>39756</c:v>
                </c:pt>
                <c:pt idx="123">
                  <c:v>39757</c:v>
                </c:pt>
                <c:pt idx="124">
                  <c:v>39758</c:v>
                </c:pt>
                <c:pt idx="125">
                  <c:v>39759</c:v>
                </c:pt>
                <c:pt idx="126">
                  <c:v>39762</c:v>
                </c:pt>
                <c:pt idx="127">
                  <c:v>39763</c:v>
                </c:pt>
                <c:pt idx="128">
                  <c:v>39765</c:v>
                </c:pt>
                <c:pt idx="129">
                  <c:v>39766</c:v>
                </c:pt>
                <c:pt idx="130">
                  <c:v>39769</c:v>
                </c:pt>
                <c:pt idx="131">
                  <c:v>39770</c:v>
                </c:pt>
                <c:pt idx="132">
                  <c:v>39771</c:v>
                </c:pt>
                <c:pt idx="133">
                  <c:v>39772</c:v>
                </c:pt>
                <c:pt idx="134">
                  <c:v>39773</c:v>
                </c:pt>
                <c:pt idx="135">
                  <c:v>39776</c:v>
                </c:pt>
                <c:pt idx="136">
                  <c:v>39777</c:v>
                </c:pt>
                <c:pt idx="137">
                  <c:v>39778</c:v>
                </c:pt>
                <c:pt idx="138">
                  <c:v>39779</c:v>
                </c:pt>
                <c:pt idx="139">
                  <c:v>39780</c:v>
                </c:pt>
                <c:pt idx="140">
                  <c:v>39783</c:v>
                </c:pt>
                <c:pt idx="141">
                  <c:v>39784</c:v>
                </c:pt>
                <c:pt idx="142">
                  <c:v>39785</c:v>
                </c:pt>
                <c:pt idx="143">
                  <c:v>39786</c:v>
                </c:pt>
                <c:pt idx="144">
                  <c:v>39787</c:v>
                </c:pt>
                <c:pt idx="145">
                  <c:v>39790</c:v>
                </c:pt>
                <c:pt idx="146">
                  <c:v>39791</c:v>
                </c:pt>
                <c:pt idx="147">
                  <c:v>39792</c:v>
                </c:pt>
                <c:pt idx="148">
                  <c:v>39793</c:v>
                </c:pt>
                <c:pt idx="149">
                  <c:v>39794</c:v>
                </c:pt>
                <c:pt idx="150">
                  <c:v>39797</c:v>
                </c:pt>
                <c:pt idx="151">
                  <c:v>39798</c:v>
                </c:pt>
                <c:pt idx="152">
                  <c:v>39799</c:v>
                </c:pt>
                <c:pt idx="153">
                  <c:v>39800</c:v>
                </c:pt>
                <c:pt idx="154">
                  <c:v>39801</c:v>
                </c:pt>
                <c:pt idx="155">
                  <c:v>39804</c:v>
                </c:pt>
                <c:pt idx="156">
                  <c:v>39805</c:v>
                </c:pt>
                <c:pt idx="157">
                  <c:v>39806</c:v>
                </c:pt>
                <c:pt idx="158">
                  <c:v>39807</c:v>
                </c:pt>
                <c:pt idx="159">
                  <c:v>39808</c:v>
                </c:pt>
                <c:pt idx="160">
                  <c:v>39811</c:v>
                </c:pt>
                <c:pt idx="161">
                  <c:v>39812</c:v>
                </c:pt>
                <c:pt idx="162">
                  <c:v>39813</c:v>
                </c:pt>
                <c:pt idx="163">
                  <c:v>39818</c:v>
                </c:pt>
                <c:pt idx="164">
                  <c:v>39819</c:v>
                </c:pt>
                <c:pt idx="165">
                  <c:v>39820</c:v>
                </c:pt>
                <c:pt idx="166">
                  <c:v>39821</c:v>
                </c:pt>
                <c:pt idx="167">
                  <c:v>39822</c:v>
                </c:pt>
                <c:pt idx="168">
                  <c:v>39825</c:v>
                </c:pt>
                <c:pt idx="169">
                  <c:v>39826</c:v>
                </c:pt>
                <c:pt idx="170">
                  <c:v>39827</c:v>
                </c:pt>
                <c:pt idx="171">
                  <c:v>39828</c:v>
                </c:pt>
                <c:pt idx="172">
                  <c:v>39829</c:v>
                </c:pt>
                <c:pt idx="173">
                  <c:v>39832</c:v>
                </c:pt>
                <c:pt idx="174">
                  <c:v>39834</c:v>
                </c:pt>
                <c:pt idx="175">
                  <c:v>39835</c:v>
                </c:pt>
                <c:pt idx="176">
                  <c:v>39836</c:v>
                </c:pt>
                <c:pt idx="177">
                  <c:v>39846</c:v>
                </c:pt>
                <c:pt idx="178">
                  <c:v>39847</c:v>
                </c:pt>
                <c:pt idx="179">
                  <c:v>39848</c:v>
                </c:pt>
                <c:pt idx="180">
                  <c:v>39849</c:v>
                </c:pt>
                <c:pt idx="181">
                  <c:v>39850</c:v>
                </c:pt>
                <c:pt idx="182">
                  <c:v>39853</c:v>
                </c:pt>
                <c:pt idx="183">
                  <c:v>39854</c:v>
                </c:pt>
                <c:pt idx="184">
                  <c:v>39855</c:v>
                </c:pt>
                <c:pt idx="185">
                  <c:v>39856</c:v>
                </c:pt>
                <c:pt idx="186">
                  <c:v>39857</c:v>
                </c:pt>
                <c:pt idx="187">
                  <c:v>39860</c:v>
                </c:pt>
                <c:pt idx="188">
                  <c:v>39861</c:v>
                </c:pt>
                <c:pt idx="189">
                  <c:v>39862</c:v>
                </c:pt>
                <c:pt idx="190">
                  <c:v>39863</c:v>
                </c:pt>
                <c:pt idx="191">
                  <c:v>39864</c:v>
                </c:pt>
                <c:pt idx="192">
                  <c:v>39867</c:v>
                </c:pt>
                <c:pt idx="193">
                  <c:v>39868</c:v>
                </c:pt>
                <c:pt idx="194">
                  <c:v>39869</c:v>
                </c:pt>
                <c:pt idx="195">
                  <c:v>39870</c:v>
                </c:pt>
                <c:pt idx="196">
                  <c:v>39871</c:v>
                </c:pt>
                <c:pt idx="197">
                  <c:v>39874</c:v>
                </c:pt>
                <c:pt idx="198">
                  <c:v>39875</c:v>
                </c:pt>
                <c:pt idx="199">
                  <c:v>39876</c:v>
                </c:pt>
                <c:pt idx="200">
                  <c:v>39877</c:v>
                </c:pt>
                <c:pt idx="201">
                  <c:v>39878</c:v>
                </c:pt>
                <c:pt idx="202">
                  <c:v>39881</c:v>
                </c:pt>
                <c:pt idx="203">
                  <c:v>39882</c:v>
                </c:pt>
                <c:pt idx="204">
                  <c:v>39883</c:v>
                </c:pt>
                <c:pt idx="205">
                  <c:v>39884</c:v>
                </c:pt>
                <c:pt idx="206">
                  <c:v>39885</c:v>
                </c:pt>
                <c:pt idx="207">
                  <c:v>39888</c:v>
                </c:pt>
                <c:pt idx="208">
                  <c:v>39889</c:v>
                </c:pt>
                <c:pt idx="209">
                  <c:v>39890</c:v>
                </c:pt>
                <c:pt idx="210">
                  <c:v>39891</c:v>
                </c:pt>
                <c:pt idx="211">
                  <c:v>39892</c:v>
                </c:pt>
                <c:pt idx="212">
                  <c:v>39895</c:v>
                </c:pt>
                <c:pt idx="213">
                  <c:v>39896</c:v>
                </c:pt>
                <c:pt idx="214">
                  <c:v>39897</c:v>
                </c:pt>
                <c:pt idx="215">
                  <c:v>39898</c:v>
                </c:pt>
                <c:pt idx="216">
                  <c:v>39899</c:v>
                </c:pt>
                <c:pt idx="217">
                  <c:v>39902</c:v>
                </c:pt>
                <c:pt idx="218">
                  <c:v>39903</c:v>
                </c:pt>
                <c:pt idx="219">
                  <c:v>39904</c:v>
                </c:pt>
                <c:pt idx="220">
                  <c:v>39905</c:v>
                </c:pt>
                <c:pt idx="221">
                  <c:v>39906</c:v>
                </c:pt>
                <c:pt idx="222">
                  <c:v>39910</c:v>
                </c:pt>
                <c:pt idx="223">
                  <c:v>39911</c:v>
                </c:pt>
                <c:pt idx="224">
                  <c:v>39912</c:v>
                </c:pt>
                <c:pt idx="225">
                  <c:v>39913</c:v>
                </c:pt>
                <c:pt idx="226">
                  <c:v>39916</c:v>
                </c:pt>
                <c:pt idx="227">
                  <c:v>39917</c:v>
                </c:pt>
                <c:pt idx="228">
                  <c:v>39918</c:v>
                </c:pt>
                <c:pt idx="229">
                  <c:v>39919</c:v>
                </c:pt>
                <c:pt idx="230">
                  <c:v>39920</c:v>
                </c:pt>
                <c:pt idx="231">
                  <c:v>39923</c:v>
                </c:pt>
                <c:pt idx="232">
                  <c:v>39924</c:v>
                </c:pt>
                <c:pt idx="233">
                  <c:v>39925</c:v>
                </c:pt>
                <c:pt idx="234">
                  <c:v>39926</c:v>
                </c:pt>
                <c:pt idx="235">
                  <c:v>39927</c:v>
                </c:pt>
                <c:pt idx="236">
                  <c:v>39930</c:v>
                </c:pt>
                <c:pt idx="237">
                  <c:v>39931</c:v>
                </c:pt>
                <c:pt idx="238">
                  <c:v>39932</c:v>
                </c:pt>
                <c:pt idx="239">
                  <c:v>39933</c:v>
                </c:pt>
                <c:pt idx="240">
                  <c:v>39937</c:v>
                </c:pt>
                <c:pt idx="241">
                  <c:v>39938</c:v>
                </c:pt>
                <c:pt idx="242">
                  <c:v>39939</c:v>
                </c:pt>
                <c:pt idx="243">
                  <c:v>39940</c:v>
                </c:pt>
                <c:pt idx="244">
                  <c:v>39941</c:v>
                </c:pt>
                <c:pt idx="245">
                  <c:v>39944</c:v>
                </c:pt>
                <c:pt idx="246">
                  <c:v>39945</c:v>
                </c:pt>
                <c:pt idx="247">
                  <c:v>39946</c:v>
                </c:pt>
                <c:pt idx="248">
                  <c:v>39947</c:v>
                </c:pt>
                <c:pt idx="249">
                  <c:v>39952</c:v>
                </c:pt>
                <c:pt idx="250">
                  <c:v>39953</c:v>
                </c:pt>
                <c:pt idx="251">
                  <c:v>39958</c:v>
                </c:pt>
                <c:pt idx="252">
                  <c:v>39959</c:v>
                </c:pt>
                <c:pt idx="253">
                  <c:v>39960</c:v>
                </c:pt>
                <c:pt idx="254">
                  <c:v>39965</c:v>
                </c:pt>
                <c:pt idx="255">
                  <c:v>39966</c:v>
                </c:pt>
                <c:pt idx="256">
                  <c:v>39967</c:v>
                </c:pt>
                <c:pt idx="257">
                  <c:v>39968</c:v>
                </c:pt>
                <c:pt idx="258">
                  <c:v>39969</c:v>
                </c:pt>
                <c:pt idx="259">
                  <c:v>39972</c:v>
                </c:pt>
                <c:pt idx="260">
                  <c:v>39973</c:v>
                </c:pt>
                <c:pt idx="261">
                  <c:v>39974</c:v>
                </c:pt>
                <c:pt idx="262">
                  <c:v>39975</c:v>
                </c:pt>
                <c:pt idx="263">
                  <c:v>39976</c:v>
                </c:pt>
                <c:pt idx="264">
                  <c:v>39979</c:v>
                </c:pt>
                <c:pt idx="265">
                  <c:v>39980</c:v>
                </c:pt>
                <c:pt idx="266">
                  <c:v>39981</c:v>
                </c:pt>
                <c:pt idx="267">
                  <c:v>39982</c:v>
                </c:pt>
                <c:pt idx="268">
                  <c:v>39983</c:v>
                </c:pt>
                <c:pt idx="269">
                  <c:v>39986</c:v>
                </c:pt>
                <c:pt idx="270">
                  <c:v>39987</c:v>
                </c:pt>
                <c:pt idx="271">
                  <c:v>39988</c:v>
                </c:pt>
                <c:pt idx="272">
                  <c:v>39989</c:v>
                </c:pt>
                <c:pt idx="273">
                  <c:v>39990</c:v>
                </c:pt>
                <c:pt idx="274">
                  <c:v>39993</c:v>
                </c:pt>
                <c:pt idx="275">
                  <c:v>39994</c:v>
                </c:pt>
                <c:pt idx="276">
                  <c:v>39995</c:v>
                </c:pt>
                <c:pt idx="277">
                  <c:v>39996</c:v>
                </c:pt>
                <c:pt idx="278">
                  <c:v>39999</c:v>
                </c:pt>
                <c:pt idx="279">
                  <c:v>40000</c:v>
                </c:pt>
                <c:pt idx="280">
                  <c:v>40001</c:v>
                </c:pt>
                <c:pt idx="281">
                  <c:v>40002</c:v>
                </c:pt>
                <c:pt idx="282">
                  <c:v>40004</c:v>
                </c:pt>
                <c:pt idx="283">
                  <c:v>40007</c:v>
                </c:pt>
                <c:pt idx="284">
                  <c:v>40008</c:v>
                </c:pt>
                <c:pt idx="285">
                  <c:v>40009</c:v>
                </c:pt>
                <c:pt idx="286">
                  <c:v>40010</c:v>
                </c:pt>
                <c:pt idx="287">
                  <c:v>40011</c:v>
                </c:pt>
                <c:pt idx="288">
                  <c:v>40014</c:v>
                </c:pt>
                <c:pt idx="289">
                  <c:v>40015</c:v>
                </c:pt>
                <c:pt idx="290">
                  <c:v>40016</c:v>
                </c:pt>
                <c:pt idx="291">
                  <c:v>40017</c:v>
                </c:pt>
                <c:pt idx="292">
                  <c:v>40018</c:v>
                </c:pt>
                <c:pt idx="293">
                  <c:v>40021</c:v>
                </c:pt>
                <c:pt idx="294">
                  <c:v>40022</c:v>
                </c:pt>
                <c:pt idx="295">
                  <c:v>40023</c:v>
                </c:pt>
                <c:pt idx="296">
                  <c:v>40024</c:v>
                </c:pt>
                <c:pt idx="297">
                  <c:v>40025</c:v>
                </c:pt>
                <c:pt idx="298">
                  <c:v>40028</c:v>
                </c:pt>
                <c:pt idx="299">
                  <c:v>40029</c:v>
                </c:pt>
                <c:pt idx="300">
                  <c:v>40030</c:v>
                </c:pt>
                <c:pt idx="301">
                  <c:v>40031</c:v>
                </c:pt>
                <c:pt idx="302">
                  <c:v>40032</c:v>
                </c:pt>
                <c:pt idx="303">
                  <c:v>40035</c:v>
                </c:pt>
                <c:pt idx="304">
                  <c:v>40036</c:v>
                </c:pt>
                <c:pt idx="305">
                  <c:v>40037</c:v>
                </c:pt>
                <c:pt idx="306">
                  <c:v>40038</c:v>
                </c:pt>
                <c:pt idx="307">
                  <c:v>40039</c:v>
                </c:pt>
                <c:pt idx="308">
                  <c:v>40042</c:v>
                </c:pt>
                <c:pt idx="309">
                  <c:v>40043</c:v>
                </c:pt>
                <c:pt idx="310">
                  <c:v>40044</c:v>
                </c:pt>
                <c:pt idx="311">
                  <c:v>40045</c:v>
                </c:pt>
                <c:pt idx="312">
                  <c:v>40046</c:v>
                </c:pt>
                <c:pt idx="313">
                  <c:v>40049</c:v>
                </c:pt>
                <c:pt idx="314">
                  <c:v>40050</c:v>
                </c:pt>
                <c:pt idx="315">
                  <c:v>40051</c:v>
                </c:pt>
                <c:pt idx="316">
                  <c:v>40052</c:v>
                </c:pt>
                <c:pt idx="317">
                  <c:v>40053</c:v>
                </c:pt>
                <c:pt idx="318">
                  <c:v>40056</c:v>
                </c:pt>
                <c:pt idx="319">
                  <c:v>40057</c:v>
                </c:pt>
                <c:pt idx="320">
                  <c:v>40058</c:v>
                </c:pt>
                <c:pt idx="321">
                  <c:v>40059</c:v>
                </c:pt>
                <c:pt idx="322">
                  <c:v>40060</c:v>
                </c:pt>
                <c:pt idx="323">
                  <c:v>40063</c:v>
                </c:pt>
                <c:pt idx="324">
                  <c:v>40064</c:v>
                </c:pt>
                <c:pt idx="325">
                  <c:v>40065</c:v>
                </c:pt>
                <c:pt idx="326">
                  <c:v>40066</c:v>
                </c:pt>
                <c:pt idx="327">
                  <c:v>40067</c:v>
                </c:pt>
                <c:pt idx="328">
                  <c:v>40070</c:v>
                </c:pt>
                <c:pt idx="329">
                  <c:v>40071</c:v>
                </c:pt>
                <c:pt idx="330">
                  <c:v>40072</c:v>
                </c:pt>
                <c:pt idx="331">
                  <c:v>40074</c:v>
                </c:pt>
                <c:pt idx="332">
                  <c:v>40077</c:v>
                </c:pt>
                <c:pt idx="333">
                  <c:v>40078</c:v>
                </c:pt>
                <c:pt idx="334">
                  <c:v>40079</c:v>
                </c:pt>
                <c:pt idx="335">
                  <c:v>40080</c:v>
                </c:pt>
                <c:pt idx="336">
                  <c:v>40081</c:v>
                </c:pt>
                <c:pt idx="337">
                  <c:v>40084</c:v>
                </c:pt>
                <c:pt idx="338">
                  <c:v>40085</c:v>
                </c:pt>
                <c:pt idx="339">
                  <c:v>40086</c:v>
                </c:pt>
                <c:pt idx="340">
                  <c:v>40098</c:v>
                </c:pt>
                <c:pt idx="341">
                  <c:v>40099</c:v>
                </c:pt>
                <c:pt idx="342">
                  <c:v>40100</c:v>
                </c:pt>
                <c:pt idx="343">
                  <c:v>40101</c:v>
                </c:pt>
                <c:pt idx="344">
                  <c:v>40102</c:v>
                </c:pt>
                <c:pt idx="345">
                  <c:v>40105</c:v>
                </c:pt>
                <c:pt idx="346">
                  <c:v>40106</c:v>
                </c:pt>
                <c:pt idx="347">
                  <c:v>40107</c:v>
                </c:pt>
                <c:pt idx="348">
                  <c:v>40108</c:v>
                </c:pt>
                <c:pt idx="349">
                  <c:v>40109</c:v>
                </c:pt>
                <c:pt idx="350">
                  <c:v>40112</c:v>
                </c:pt>
                <c:pt idx="351">
                  <c:v>40113</c:v>
                </c:pt>
                <c:pt idx="352">
                  <c:v>40114</c:v>
                </c:pt>
                <c:pt idx="353">
                  <c:v>40115</c:v>
                </c:pt>
                <c:pt idx="354">
                  <c:v>40116</c:v>
                </c:pt>
                <c:pt idx="355">
                  <c:v>40119</c:v>
                </c:pt>
                <c:pt idx="356">
                  <c:v>40120</c:v>
                </c:pt>
                <c:pt idx="357">
                  <c:v>40121</c:v>
                </c:pt>
                <c:pt idx="358">
                  <c:v>40122</c:v>
                </c:pt>
                <c:pt idx="359">
                  <c:v>40123</c:v>
                </c:pt>
                <c:pt idx="360">
                  <c:v>40126</c:v>
                </c:pt>
                <c:pt idx="361">
                  <c:v>40127</c:v>
                </c:pt>
                <c:pt idx="362">
                  <c:v>40128</c:v>
                </c:pt>
                <c:pt idx="363">
                  <c:v>40133</c:v>
                </c:pt>
                <c:pt idx="364">
                  <c:v>40134</c:v>
                </c:pt>
                <c:pt idx="365">
                  <c:v>40135</c:v>
                </c:pt>
                <c:pt idx="366">
                  <c:v>40136</c:v>
                </c:pt>
                <c:pt idx="367">
                  <c:v>40137</c:v>
                </c:pt>
                <c:pt idx="368">
                  <c:v>40140</c:v>
                </c:pt>
                <c:pt idx="369">
                  <c:v>40141</c:v>
                </c:pt>
                <c:pt idx="370">
                  <c:v>40142</c:v>
                </c:pt>
                <c:pt idx="371">
                  <c:v>40145</c:v>
                </c:pt>
                <c:pt idx="372">
                  <c:v>40148</c:v>
                </c:pt>
                <c:pt idx="373">
                  <c:v>40149</c:v>
                </c:pt>
                <c:pt idx="374">
                  <c:v>40150</c:v>
                </c:pt>
                <c:pt idx="375">
                  <c:v>40151</c:v>
                </c:pt>
                <c:pt idx="376">
                  <c:v>40154</c:v>
                </c:pt>
                <c:pt idx="377">
                  <c:v>40155</c:v>
                </c:pt>
                <c:pt idx="378">
                  <c:v>40156</c:v>
                </c:pt>
                <c:pt idx="379">
                  <c:v>40157</c:v>
                </c:pt>
                <c:pt idx="380">
                  <c:v>40158</c:v>
                </c:pt>
                <c:pt idx="381">
                  <c:v>40161</c:v>
                </c:pt>
                <c:pt idx="382">
                  <c:v>40162</c:v>
                </c:pt>
                <c:pt idx="383">
                  <c:v>40163</c:v>
                </c:pt>
                <c:pt idx="384">
                  <c:v>40164</c:v>
                </c:pt>
                <c:pt idx="385">
                  <c:v>40165</c:v>
                </c:pt>
                <c:pt idx="386">
                  <c:v>40168</c:v>
                </c:pt>
                <c:pt idx="387">
                  <c:v>40169</c:v>
                </c:pt>
                <c:pt idx="388">
                  <c:v>40170</c:v>
                </c:pt>
                <c:pt idx="389">
                  <c:v>40171</c:v>
                </c:pt>
                <c:pt idx="390">
                  <c:v>40172</c:v>
                </c:pt>
                <c:pt idx="391">
                  <c:v>40176</c:v>
                </c:pt>
                <c:pt idx="392">
                  <c:v>40177</c:v>
                </c:pt>
                <c:pt idx="393">
                  <c:v>40182</c:v>
                </c:pt>
                <c:pt idx="394">
                  <c:v>40183</c:v>
                </c:pt>
                <c:pt idx="395">
                  <c:v>40184</c:v>
                </c:pt>
                <c:pt idx="396">
                  <c:v>40185</c:v>
                </c:pt>
                <c:pt idx="397">
                  <c:v>40186</c:v>
                </c:pt>
                <c:pt idx="398">
                  <c:v>40189</c:v>
                </c:pt>
                <c:pt idx="399">
                  <c:v>40190</c:v>
                </c:pt>
                <c:pt idx="400">
                  <c:v>40191</c:v>
                </c:pt>
                <c:pt idx="401">
                  <c:v>40192</c:v>
                </c:pt>
                <c:pt idx="402">
                  <c:v>40196</c:v>
                </c:pt>
                <c:pt idx="403">
                  <c:v>40198</c:v>
                </c:pt>
                <c:pt idx="404">
                  <c:v>40199</c:v>
                </c:pt>
                <c:pt idx="405">
                  <c:v>40200</c:v>
                </c:pt>
                <c:pt idx="406">
                  <c:v>40203</c:v>
                </c:pt>
                <c:pt idx="407">
                  <c:v>40204</c:v>
                </c:pt>
                <c:pt idx="408">
                  <c:v>40205</c:v>
                </c:pt>
                <c:pt idx="409">
                  <c:v>40206</c:v>
                </c:pt>
                <c:pt idx="410">
                  <c:v>40207</c:v>
                </c:pt>
                <c:pt idx="411">
                  <c:v>40210</c:v>
                </c:pt>
                <c:pt idx="412">
                  <c:v>40211</c:v>
                </c:pt>
                <c:pt idx="413">
                  <c:v>40212</c:v>
                </c:pt>
                <c:pt idx="414">
                  <c:v>40213</c:v>
                </c:pt>
                <c:pt idx="415">
                  <c:v>40214</c:v>
                </c:pt>
                <c:pt idx="416">
                  <c:v>40217</c:v>
                </c:pt>
                <c:pt idx="417">
                  <c:v>40218</c:v>
                </c:pt>
                <c:pt idx="418">
                  <c:v>40219</c:v>
                </c:pt>
                <c:pt idx="419">
                  <c:v>40220</c:v>
                </c:pt>
                <c:pt idx="420">
                  <c:v>40232</c:v>
                </c:pt>
                <c:pt idx="421">
                  <c:v>40233</c:v>
                </c:pt>
                <c:pt idx="422">
                  <c:v>40234</c:v>
                </c:pt>
                <c:pt idx="423">
                  <c:v>40235</c:v>
                </c:pt>
                <c:pt idx="424">
                  <c:v>40238</c:v>
                </c:pt>
                <c:pt idx="425">
                  <c:v>40239</c:v>
                </c:pt>
                <c:pt idx="426">
                  <c:v>40240</c:v>
                </c:pt>
                <c:pt idx="427">
                  <c:v>40241</c:v>
                </c:pt>
                <c:pt idx="428">
                  <c:v>40242</c:v>
                </c:pt>
                <c:pt idx="429">
                  <c:v>40245</c:v>
                </c:pt>
                <c:pt idx="430">
                  <c:v>40246</c:v>
                </c:pt>
                <c:pt idx="431">
                  <c:v>40247</c:v>
                </c:pt>
                <c:pt idx="432">
                  <c:v>40248</c:v>
                </c:pt>
                <c:pt idx="433">
                  <c:v>40249</c:v>
                </c:pt>
                <c:pt idx="434">
                  <c:v>40252</c:v>
                </c:pt>
                <c:pt idx="435">
                  <c:v>40253</c:v>
                </c:pt>
                <c:pt idx="436">
                  <c:v>40254</c:v>
                </c:pt>
                <c:pt idx="437">
                  <c:v>40255</c:v>
                </c:pt>
                <c:pt idx="438">
                  <c:v>40256</c:v>
                </c:pt>
                <c:pt idx="439">
                  <c:v>40259</c:v>
                </c:pt>
                <c:pt idx="440">
                  <c:v>40260</c:v>
                </c:pt>
                <c:pt idx="441">
                  <c:v>40261</c:v>
                </c:pt>
                <c:pt idx="442">
                  <c:v>40262</c:v>
                </c:pt>
                <c:pt idx="443">
                  <c:v>40263</c:v>
                </c:pt>
                <c:pt idx="444">
                  <c:v>40266</c:v>
                </c:pt>
                <c:pt idx="445">
                  <c:v>40267</c:v>
                </c:pt>
                <c:pt idx="446">
                  <c:v>40268</c:v>
                </c:pt>
                <c:pt idx="447">
                  <c:v>40269</c:v>
                </c:pt>
                <c:pt idx="448">
                  <c:v>40270</c:v>
                </c:pt>
                <c:pt idx="449">
                  <c:v>40274</c:v>
                </c:pt>
                <c:pt idx="450">
                  <c:v>40275</c:v>
                </c:pt>
                <c:pt idx="451">
                  <c:v>40276</c:v>
                </c:pt>
                <c:pt idx="452">
                  <c:v>40277</c:v>
                </c:pt>
                <c:pt idx="453">
                  <c:v>40280</c:v>
                </c:pt>
                <c:pt idx="454">
                  <c:v>40282</c:v>
                </c:pt>
                <c:pt idx="455">
                  <c:v>40283</c:v>
                </c:pt>
                <c:pt idx="456">
                  <c:v>40284</c:v>
                </c:pt>
                <c:pt idx="457">
                  <c:v>40287</c:v>
                </c:pt>
                <c:pt idx="458">
                  <c:v>40288</c:v>
                </c:pt>
                <c:pt idx="459">
                  <c:v>40289</c:v>
                </c:pt>
                <c:pt idx="460">
                  <c:v>40290</c:v>
                </c:pt>
                <c:pt idx="461">
                  <c:v>40291</c:v>
                </c:pt>
                <c:pt idx="462">
                  <c:v>40294</c:v>
                </c:pt>
                <c:pt idx="463">
                  <c:v>40295</c:v>
                </c:pt>
                <c:pt idx="464">
                  <c:v>40296</c:v>
                </c:pt>
                <c:pt idx="465">
                  <c:v>40297</c:v>
                </c:pt>
                <c:pt idx="466">
                  <c:v>40298</c:v>
                </c:pt>
                <c:pt idx="467">
                  <c:v>40302</c:v>
                </c:pt>
                <c:pt idx="468">
                  <c:v>40303</c:v>
                </c:pt>
                <c:pt idx="469">
                  <c:v>40304</c:v>
                </c:pt>
                <c:pt idx="470">
                  <c:v>40305</c:v>
                </c:pt>
                <c:pt idx="471">
                  <c:v>40308</c:v>
                </c:pt>
                <c:pt idx="472">
                  <c:v>40309</c:v>
                </c:pt>
                <c:pt idx="473">
                  <c:v>40310</c:v>
                </c:pt>
                <c:pt idx="474">
                  <c:v>40311</c:v>
                </c:pt>
                <c:pt idx="475">
                  <c:v>40312</c:v>
                </c:pt>
                <c:pt idx="476">
                  <c:v>40315</c:v>
                </c:pt>
                <c:pt idx="477">
                  <c:v>40316</c:v>
                </c:pt>
                <c:pt idx="478">
                  <c:v>40317</c:v>
                </c:pt>
                <c:pt idx="479">
                  <c:v>40318</c:v>
                </c:pt>
                <c:pt idx="480">
                  <c:v>40319</c:v>
                </c:pt>
                <c:pt idx="481">
                  <c:v>40322</c:v>
                </c:pt>
                <c:pt idx="482">
                  <c:v>40323</c:v>
                </c:pt>
                <c:pt idx="483">
                  <c:v>40324</c:v>
                </c:pt>
                <c:pt idx="484">
                  <c:v>40325</c:v>
                </c:pt>
                <c:pt idx="485">
                  <c:v>40326</c:v>
                </c:pt>
                <c:pt idx="486">
                  <c:v>40329</c:v>
                </c:pt>
                <c:pt idx="487">
                  <c:v>40331</c:v>
                </c:pt>
                <c:pt idx="488">
                  <c:v>40332</c:v>
                </c:pt>
                <c:pt idx="489">
                  <c:v>40333</c:v>
                </c:pt>
                <c:pt idx="490">
                  <c:v>40336</c:v>
                </c:pt>
                <c:pt idx="491">
                  <c:v>40337</c:v>
                </c:pt>
                <c:pt idx="492">
                  <c:v>40338</c:v>
                </c:pt>
                <c:pt idx="493">
                  <c:v>40339</c:v>
                </c:pt>
                <c:pt idx="494">
                  <c:v>40340</c:v>
                </c:pt>
                <c:pt idx="495">
                  <c:v>40343</c:v>
                </c:pt>
                <c:pt idx="496">
                  <c:v>40344</c:v>
                </c:pt>
                <c:pt idx="497">
                  <c:v>40345</c:v>
                </c:pt>
                <c:pt idx="498">
                  <c:v>40346</c:v>
                </c:pt>
                <c:pt idx="499">
                  <c:v>40347</c:v>
                </c:pt>
                <c:pt idx="500">
                  <c:v>40350</c:v>
                </c:pt>
                <c:pt idx="501">
                  <c:v>40351</c:v>
                </c:pt>
                <c:pt idx="502">
                  <c:v>40352</c:v>
                </c:pt>
                <c:pt idx="503">
                  <c:v>40353</c:v>
                </c:pt>
                <c:pt idx="504">
                  <c:v>40354</c:v>
                </c:pt>
                <c:pt idx="505">
                  <c:v>40357</c:v>
                </c:pt>
                <c:pt idx="506">
                  <c:v>40358</c:v>
                </c:pt>
                <c:pt idx="507">
                  <c:v>40359</c:v>
                </c:pt>
                <c:pt idx="508">
                  <c:v>40360</c:v>
                </c:pt>
                <c:pt idx="509">
                  <c:v>40361</c:v>
                </c:pt>
                <c:pt idx="510">
                  <c:v>40364</c:v>
                </c:pt>
                <c:pt idx="511">
                  <c:v>40365</c:v>
                </c:pt>
                <c:pt idx="512">
                  <c:v>40366</c:v>
                </c:pt>
                <c:pt idx="513">
                  <c:v>40367</c:v>
                </c:pt>
                <c:pt idx="514">
                  <c:v>40368</c:v>
                </c:pt>
                <c:pt idx="515">
                  <c:v>40371</c:v>
                </c:pt>
                <c:pt idx="516">
                  <c:v>40372</c:v>
                </c:pt>
                <c:pt idx="517">
                  <c:v>40373</c:v>
                </c:pt>
                <c:pt idx="518">
                  <c:v>40374</c:v>
                </c:pt>
                <c:pt idx="519">
                  <c:v>40375</c:v>
                </c:pt>
                <c:pt idx="520">
                  <c:v>40378</c:v>
                </c:pt>
                <c:pt idx="521">
                  <c:v>40379</c:v>
                </c:pt>
                <c:pt idx="522">
                  <c:v>40380</c:v>
                </c:pt>
                <c:pt idx="523">
                  <c:v>40381</c:v>
                </c:pt>
                <c:pt idx="524">
                  <c:v>40382</c:v>
                </c:pt>
                <c:pt idx="525">
                  <c:v>40385</c:v>
                </c:pt>
                <c:pt idx="526">
                  <c:v>40386</c:v>
                </c:pt>
                <c:pt idx="527">
                  <c:v>40387</c:v>
                </c:pt>
                <c:pt idx="528">
                  <c:v>40388</c:v>
                </c:pt>
                <c:pt idx="529">
                  <c:v>40389</c:v>
                </c:pt>
                <c:pt idx="530">
                  <c:v>40392</c:v>
                </c:pt>
                <c:pt idx="531">
                  <c:v>40393</c:v>
                </c:pt>
                <c:pt idx="532">
                  <c:v>40394</c:v>
                </c:pt>
                <c:pt idx="533">
                  <c:v>40395</c:v>
                </c:pt>
                <c:pt idx="534">
                  <c:v>40396</c:v>
                </c:pt>
                <c:pt idx="535">
                  <c:v>40399</c:v>
                </c:pt>
                <c:pt idx="536">
                  <c:v>40400</c:v>
                </c:pt>
                <c:pt idx="537">
                  <c:v>40401</c:v>
                </c:pt>
                <c:pt idx="538">
                  <c:v>40402</c:v>
                </c:pt>
                <c:pt idx="539">
                  <c:v>40403</c:v>
                </c:pt>
                <c:pt idx="540">
                  <c:v>40406</c:v>
                </c:pt>
                <c:pt idx="541">
                  <c:v>40407</c:v>
                </c:pt>
                <c:pt idx="542">
                  <c:v>40408</c:v>
                </c:pt>
                <c:pt idx="543">
                  <c:v>40409</c:v>
                </c:pt>
                <c:pt idx="544">
                  <c:v>40410</c:v>
                </c:pt>
                <c:pt idx="545">
                  <c:v>40413</c:v>
                </c:pt>
                <c:pt idx="546">
                  <c:v>40414</c:v>
                </c:pt>
                <c:pt idx="547">
                  <c:v>40415</c:v>
                </c:pt>
                <c:pt idx="548">
                  <c:v>40416</c:v>
                </c:pt>
                <c:pt idx="549">
                  <c:v>40417</c:v>
                </c:pt>
                <c:pt idx="550">
                  <c:v>40420</c:v>
                </c:pt>
                <c:pt idx="551">
                  <c:v>40421</c:v>
                </c:pt>
                <c:pt idx="552">
                  <c:v>40422</c:v>
                </c:pt>
                <c:pt idx="553">
                  <c:v>40423</c:v>
                </c:pt>
                <c:pt idx="554">
                  <c:v>40424</c:v>
                </c:pt>
                <c:pt idx="555">
                  <c:v>40427</c:v>
                </c:pt>
                <c:pt idx="556">
                  <c:v>40429</c:v>
                </c:pt>
                <c:pt idx="557">
                  <c:v>40430</c:v>
                </c:pt>
                <c:pt idx="558">
                  <c:v>40431</c:v>
                </c:pt>
                <c:pt idx="559">
                  <c:v>40434</c:v>
                </c:pt>
                <c:pt idx="560">
                  <c:v>40435</c:v>
                </c:pt>
                <c:pt idx="561">
                  <c:v>40436</c:v>
                </c:pt>
                <c:pt idx="562">
                  <c:v>40437</c:v>
                </c:pt>
                <c:pt idx="563">
                  <c:v>40438</c:v>
                </c:pt>
                <c:pt idx="564">
                  <c:v>40441</c:v>
                </c:pt>
                <c:pt idx="565">
                  <c:v>40442</c:v>
                </c:pt>
                <c:pt idx="566">
                  <c:v>40443</c:v>
                </c:pt>
                <c:pt idx="567">
                  <c:v>40444</c:v>
                </c:pt>
                <c:pt idx="568">
                  <c:v>40445</c:v>
                </c:pt>
                <c:pt idx="569">
                  <c:v>40448</c:v>
                </c:pt>
                <c:pt idx="570">
                  <c:v>40449</c:v>
                </c:pt>
                <c:pt idx="571">
                  <c:v>40450</c:v>
                </c:pt>
                <c:pt idx="572">
                  <c:v>40451</c:v>
                </c:pt>
                <c:pt idx="573">
                  <c:v>40452</c:v>
                </c:pt>
                <c:pt idx="574">
                  <c:v>40455</c:v>
                </c:pt>
                <c:pt idx="575">
                  <c:v>40456</c:v>
                </c:pt>
                <c:pt idx="576">
                  <c:v>40457</c:v>
                </c:pt>
                <c:pt idx="577">
                  <c:v>40458</c:v>
                </c:pt>
                <c:pt idx="578">
                  <c:v>40459</c:v>
                </c:pt>
                <c:pt idx="579">
                  <c:v>40462</c:v>
                </c:pt>
                <c:pt idx="580">
                  <c:v>40463</c:v>
                </c:pt>
                <c:pt idx="581">
                  <c:v>40464</c:v>
                </c:pt>
                <c:pt idx="582">
                  <c:v>40465</c:v>
                </c:pt>
                <c:pt idx="583">
                  <c:v>40466</c:v>
                </c:pt>
                <c:pt idx="584">
                  <c:v>40469</c:v>
                </c:pt>
                <c:pt idx="585">
                  <c:v>40470</c:v>
                </c:pt>
                <c:pt idx="586">
                  <c:v>40471</c:v>
                </c:pt>
                <c:pt idx="587">
                  <c:v>40472</c:v>
                </c:pt>
                <c:pt idx="588">
                  <c:v>40473</c:v>
                </c:pt>
                <c:pt idx="589">
                  <c:v>40476</c:v>
                </c:pt>
                <c:pt idx="590">
                  <c:v>40477</c:v>
                </c:pt>
                <c:pt idx="591">
                  <c:v>40478</c:v>
                </c:pt>
                <c:pt idx="592">
                  <c:v>40479</c:v>
                </c:pt>
                <c:pt idx="593">
                  <c:v>40480</c:v>
                </c:pt>
                <c:pt idx="594">
                  <c:v>40483</c:v>
                </c:pt>
                <c:pt idx="595">
                  <c:v>40484</c:v>
                </c:pt>
                <c:pt idx="596">
                  <c:v>40485</c:v>
                </c:pt>
                <c:pt idx="597">
                  <c:v>40486</c:v>
                </c:pt>
                <c:pt idx="598">
                  <c:v>40487</c:v>
                </c:pt>
                <c:pt idx="599">
                  <c:v>40490</c:v>
                </c:pt>
                <c:pt idx="600">
                  <c:v>40491</c:v>
                </c:pt>
                <c:pt idx="601">
                  <c:v>40492</c:v>
                </c:pt>
                <c:pt idx="602">
                  <c:v>40493</c:v>
                </c:pt>
                <c:pt idx="603">
                  <c:v>40494</c:v>
                </c:pt>
                <c:pt idx="604">
                  <c:v>40497</c:v>
                </c:pt>
                <c:pt idx="605">
                  <c:v>40498</c:v>
                </c:pt>
                <c:pt idx="606">
                  <c:v>40499</c:v>
                </c:pt>
                <c:pt idx="607">
                  <c:v>40500</c:v>
                </c:pt>
                <c:pt idx="608">
                  <c:v>40501</c:v>
                </c:pt>
                <c:pt idx="609">
                  <c:v>40504</c:v>
                </c:pt>
                <c:pt idx="610">
                  <c:v>40505</c:v>
                </c:pt>
                <c:pt idx="611">
                  <c:v>40506</c:v>
                </c:pt>
                <c:pt idx="612">
                  <c:v>40507</c:v>
                </c:pt>
                <c:pt idx="613">
                  <c:v>40511</c:v>
                </c:pt>
                <c:pt idx="614">
                  <c:v>40512</c:v>
                </c:pt>
                <c:pt idx="615">
                  <c:v>40513</c:v>
                </c:pt>
                <c:pt idx="616">
                  <c:v>40514</c:v>
                </c:pt>
                <c:pt idx="617">
                  <c:v>40515</c:v>
                </c:pt>
                <c:pt idx="618">
                  <c:v>40518</c:v>
                </c:pt>
                <c:pt idx="619">
                  <c:v>40519</c:v>
                </c:pt>
                <c:pt idx="620">
                  <c:v>40520</c:v>
                </c:pt>
                <c:pt idx="621">
                  <c:v>40521</c:v>
                </c:pt>
                <c:pt idx="622">
                  <c:v>40522</c:v>
                </c:pt>
                <c:pt idx="623">
                  <c:v>40525</c:v>
                </c:pt>
                <c:pt idx="624">
                  <c:v>40526</c:v>
                </c:pt>
                <c:pt idx="625">
                  <c:v>40527</c:v>
                </c:pt>
                <c:pt idx="626">
                  <c:v>40528</c:v>
                </c:pt>
                <c:pt idx="627">
                  <c:v>40529</c:v>
                </c:pt>
                <c:pt idx="628">
                  <c:v>40532</c:v>
                </c:pt>
                <c:pt idx="629">
                  <c:v>40533</c:v>
                </c:pt>
                <c:pt idx="630">
                  <c:v>40534</c:v>
                </c:pt>
                <c:pt idx="631">
                  <c:v>40535</c:v>
                </c:pt>
                <c:pt idx="632">
                  <c:v>40536</c:v>
                </c:pt>
                <c:pt idx="633">
                  <c:v>40540</c:v>
                </c:pt>
                <c:pt idx="634">
                  <c:v>40541</c:v>
                </c:pt>
                <c:pt idx="635">
                  <c:v>40542</c:v>
                </c:pt>
                <c:pt idx="636">
                  <c:v>40543</c:v>
                </c:pt>
                <c:pt idx="637">
                  <c:v>40547</c:v>
                </c:pt>
                <c:pt idx="638">
                  <c:v>40548</c:v>
                </c:pt>
                <c:pt idx="639">
                  <c:v>40549</c:v>
                </c:pt>
                <c:pt idx="640">
                  <c:v>40550</c:v>
                </c:pt>
                <c:pt idx="641">
                  <c:v>40553</c:v>
                </c:pt>
                <c:pt idx="642">
                  <c:v>40554</c:v>
                </c:pt>
                <c:pt idx="643">
                  <c:v>40555</c:v>
                </c:pt>
                <c:pt idx="644">
                  <c:v>40556</c:v>
                </c:pt>
                <c:pt idx="645">
                  <c:v>40557</c:v>
                </c:pt>
                <c:pt idx="646">
                  <c:v>40560</c:v>
                </c:pt>
                <c:pt idx="647">
                  <c:v>40562</c:v>
                </c:pt>
                <c:pt idx="648">
                  <c:v>40563</c:v>
                </c:pt>
                <c:pt idx="649">
                  <c:v>40564</c:v>
                </c:pt>
                <c:pt idx="650">
                  <c:v>40567</c:v>
                </c:pt>
                <c:pt idx="651">
                  <c:v>40568</c:v>
                </c:pt>
                <c:pt idx="652">
                  <c:v>40569</c:v>
                </c:pt>
                <c:pt idx="653">
                  <c:v>40570</c:v>
                </c:pt>
                <c:pt idx="654">
                  <c:v>40571</c:v>
                </c:pt>
                <c:pt idx="655">
                  <c:v>40574</c:v>
                </c:pt>
                <c:pt idx="656">
                  <c:v>40575</c:v>
                </c:pt>
                <c:pt idx="657">
                  <c:v>40576</c:v>
                </c:pt>
                <c:pt idx="658">
                  <c:v>40577</c:v>
                </c:pt>
                <c:pt idx="659">
                  <c:v>40578</c:v>
                </c:pt>
                <c:pt idx="660">
                  <c:v>40581</c:v>
                </c:pt>
                <c:pt idx="661">
                  <c:v>40582</c:v>
                </c:pt>
                <c:pt idx="662">
                  <c:v>40583</c:v>
                </c:pt>
                <c:pt idx="663">
                  <c:v>40584</c:v>
                </c:pt>
                <c:pt idx="664">
                  <c:v>40585</c:v>
                </c:pt>
                <c:pt idx="665">
                  <c:v>40588</c:v>
                </c:pt>
                <c:pt idx="666">
                  <c:v>40589</c:v>
                </c:pt>
                <c:pt idx="667">
                  <c:v>40590</c:v>
                </c:pt>
                <c:pt idx="668">
                  <c:v>40591</c:v>
                </c:pt>
                <c:pt idx="669">
                  <c:v>40592</c:v>
                </c:pt>
                <c:pt idx="670">
                  <c:v>40595</c:v>
                </c:pt>
                <c:pt idx="671">
                  <c:v>40597</c:v>
                </c:pt>
                <c:pt idx="672">
                  <c:v>40598</c:v>
                </c:pt>
                <c:pt idx="673">
                  <c:v>40599</c:v>
                </c:pt>
                <c:pt idx="674">
                  <c:v>40602</c:v>
                </c:pt>
                <c:pt idx="675">
                  <c:v>40603</c:v>
                </c:pt>
                <c:pt idx="676">
                  <c:v>40604</c:v>
                </c:pt>
                <c:pt idx="677">
                  <c:v>40605</c:v>
                </c:pt>
                <c:pt idx="678">
                  <c:v>40606</c:v>
                </c:pt>
                <c:pt idx="679">
                  <c:v>40609</c:v>
                </c:pt>
                <c:pt idx="680">
                  <c:v>40610</c:v>
                </c:pt>
                <c:pt idx="681">
                  <c:v>40611</c:v>
                </c:pt>
                <c:pt idx="682">
                  <c:v>40612</c:v>
                </c:pt>
                <c:pt idx="683">
                  <c:v>40613</c:v>
                </c:pt>
                <c:pt idx="684">
                  <c:v>40616</c:v>
                </c:pt>
                <c:pt idx="685">
                  <c:v>40617</c:v>
                </c:pt>
                <c:pt idx="686">
                  <c:v>40618</c:v>
                </c:pt>
                <c:pt idx="687">
                  <c:v>40619</c:v>
                </c:pt>
                <c:pt idx="688">
                  <c:v>40620</c:v>
                </c:pt>
                <c:pt idx="689">
                  <c:v>40623</c:v>
                </c:pt>
                <c:pt idx="690">
                  <c:v>40624</c:v>
                </c:pt>
                <c:pt idx="691">
                  <c:v>40625</c:v>
                </c:pt>
                <c:pt idx="692">
                  <c:v>40626</c:v>
                </c:pt>
                <c:pt idx="693">
                  <c:v>40630</c:v>
                </c:pt>
                <c:pt idx="694">
                  <c:v>40631</c:v>
                </c:pt>
                <c:pt idx="695">
                  <c:v>40632</c:v>
                </c:pt>
                <c:pt idx="696">
                  <c:v>40633</c:v>
                </c:pt>
                <c:pt idx="697">
                  <c:v>40634</c:v>
                </c:pt>
                <c:pt idx="698">
                  <c:v>40639</c:v>
                </c:pt>
                <c:pt idx="699">
                  <c:v>40640</c:v>
                </c:pt>
                <c:pt idx="700">
                  <c:v>40641</c:v>
                </c:pt>
                <c:pt idx="701">
                  <c:v>40644</c:v>
                </c:pt>
                <c:pt idx="702">
                  <c:v>40645</c:v>
                </c:pt>
                <c:pt idx="703">
                  <c:v>40646</c:v>
                </c:pt>
                <c:pt idx="704">
                  <c:v>40647</c:v>
                </c:pt>
                <c:pt idx="705">
                  <c:v>40648</c:v>
                </c:pt>
                <c:pt idx="706">
                  <c:v>40651</c:v>
                </c:pt>
                <c:pt idx="707">
                  <c:v>40652</c:v>
                </c:pt>
                <c:pt idx="708">
                  <c:v>40653</c:v>
                </c:pt>
                <c:pt idx="709">
                  <c:v>40654</c:v>
                </c:pt>
                <c:pt idx="710">
                  <c:v>40658</c:v>
                </c:pt>
                <c:pt idx="711">
                  <c:v>40659</c:v>
                </c:pt>
                <c:pt idx="712">
                  <c:v>40660</c:v>
                </c:pt>
                <c:pt idx="713">
                  <c:v>40661</c:v>
                </c:pt>
                <c:pt idx="714">
                  <c:v>40662</c:v>
                </c:pt>
                <c:pt idx="715">
                  <c:v>40666</c:v>
                </c:pt>
                <c:pt idx="716">
                  <c:v>40667</c:v>
                </c:pt>
                <c:pt idx="717">
                  <c:v>40668</c:v>
                </c:pt>
                <c:pt idx="718">
                  <c:v>40669</c:v>
                </c:pt>
                <c:pt idx="719">
                  <c:v>40672</c:v>
                </c:pt>
                <c:pt idx="720">
                  <c:v>40673</c:v>
                </c:pt>
                <c:pt idx="721">
                  <c:v>40674</c:v>
                </c:pt>
                <c:pt idx="722">
                  <c:v>40675</c:v>
                </c:pt>
                <c:pt idx="723">
                  <c:v>40676</c:v>
                </c:pt>
                <c:pt idx="724">
                  <c:v>40679</c:v>
                </c:pt>
                <c:pt idx="725">
                  <c:v>40680</c:v>
                </c:pt>
                <c:pt idx="726">
                  <c:v>40681</c:v>
                </c:pt>
                <c:pt idx="727">
                  <c:v>40682</c:v>
                </c:pt>
                <c:pt idx="728">
                  <c:v>40683</c:v>
                </c:pt>
                <c:pt idx="729">
                  <c:v>40686</c:v>
                </c:pt>
                <c:pt idx="730">
                  <c:v>40687</c:v>
                </c:pt>
                <c:pt idx="731">
                  <c:v>40688</c:v>
                </c:pt>
                <c:pt idx="732">
                  <c:v>40689</c:v>
                </c:pt>
                <c:pt idx="733">
                  <c:v>40690</c:v>
                </c:pt>
                <c:pt idx="734">
                  <c:v>40693</c:v>
                </c:pt>
                <c:pt idx="735">
                  <c:v>40695</c:v>
                </c:pt>
                <c:pt idx="736">
                  <c:v>40696</c:v>
                </c:pt>
                <c:pt idx="737">
                  <c:v>40697</c:v>
                </c:pt>
                <c:pt idx="738">
                  <c:v>40700</c:v>
                </c:pt>
                <c:pt idx="739">
                  <c:v>40701</c:v>
                </c:pt>
                <c:pt idx="740">
                  <c:v>40702</c:v>
                </c:pt>
                <c:pt idx="741">
                  <c:v>40703</c:v>
                </c:pt>
                <c:pt idx="742">
                  <c:v>40704</c:v>
                </c:pt>
                <c:pt idx="743">
                  <c:v>40707</c:v>
                </c:pt>
                <c:pt idx="744">
                  <c:v>40708</c:v>
                </c:pt>
                <c:pt idx="745">
                  <c:v>40709</c:v>
                </c:pt>
                <c:pt idx="746">
                  <c:v>40710</c:v>
                </c:pt>
                <c:pt idx="747">
                  <c:v>40711</c:v>
                </c:pt>
                <c:pt idx="748">
                  <c:v>40714</c:v>
                </c:pt>
                <c:pt idx="749">
                  <c:v>40715</c:v>
                </c:pt>
                <c:pt idx="750">
                  <c:v>40716</c:v>
                </c:pt>
                <c:pt idx="751">
                  <c:v>40717</c:v>
                </c:pt>
                <c:pt idx="752">
                  <c:v>40718</c:v>
                </c:pt>
                <c:pt idx="753">
                  <c:v>40721</c:v>
                </c:pt>
                <c:pt idx="754">
                  <c:v>40722</c:v>
                </c:pt>
                <c:pt idx="755">
                  <c:v>40723</c:v>
                </c:pt>
                <c:pt idx="756">
                  <c:v>40724</c:v>
                </c:pt>
                <c:pt idx="757">
                  <c:v>40725</c:v>
                </c:pt>
                <c:pt idx="758">
                  <c:v>40728</c:v>
                </c:pt>
                <c:pt idx="759">
                  <c:v>40730</c:v>
                </c:pt>
                <c:pt idx="760">
                  <c:v>40731</c:v>
                </c:pt>
                <c:pt idx="761">
                  <c:v>40732</c:v>
                </c:pt>
                <c:pt idx="762">
                  <c:v>40735</c:v>
                </c:pt>
                <c:pt idx="763">
                  <c:v>40736</c:v>
                </c:pt>
                <c:pt idx="764">
                  <c:v>40737</c:v>
                </c:pt>
                <c:pt idx="765">
                  <c:v>40738</c:v>
                </c:pt>
                <c:pt idx="766">
                  <c:v>40739</c:v>
                </c:pt>
                <c:pt idx="767">
                  <c:v>40742</c:v>
                </c:pt>
                <c:pt idx="768">
                  <c:v>40743</c:v>
                </c:pt>
                <c:pt idx="769">
                  <c:v>40744</c:v>
                </c:pt>
                <c:pt idx="770">
                  <c:v>40745</c:v>
                </c:pt>
                <c:pt idx="771">
                  <c:v>40746</c:v>
                </c:pt>
                <c:pt idx="772">
                  <c:v>40749</c:v>
                </c:pt>
                <c:pt idx="773">
                  <c:v>40750</c:v>
                </c:pt>
                <c:pt idx="774">
                  <c:v>40751</c:v>
                </c:pt>
                <c:pt idx="775">
                  <c:v>40752</c:v>
                </c:pt>
                <c:pt idx="776">
                  <c:v>40753</c:v>
                </c:pt>
                <c:pt idx="777">
                  <c:v>40756</c:v>
                </c:pt>
                <c:pt idx="778">
                  <c:v>40757</c:v>
                </c:pt>
                <c:pt idx="779">
                  <c:v>40758</c:v>
                </c:pt>
                <c:pt idx="780">
                  <c:v>40759</c:v>
                </c:pt>
                <c:pt idx="781">
                  <c:v>40760</c:v>
                </c:pt>
                <c:pt idx="782">
                  <c:v>40763</c:v>
                </c:pt>
                <c:pt idx="783">
                  <c:v>40764</c:v>
                </c:pt>
                <c:pt idx="784">
                  <c:v>40765</c:v>
                </c:pt>
                <c:pt idx="785">
                  <c:v>40766</c:v>
                </c:pt>
                <c:pt idx="786">
                  <c:v>40767</c:v>
                </c:pt>
                <c:pt idx="787">
                  <c:v>40770</c:v>
                </c:pt>
                <c:pt idx="788">
                  <c:v>40771</c:v>
                </c:pt>
                <c:pt idx="789">
                  <c:v>40772</c:v>
                </c:pt>
                <c:pt idx="790">
                  <c:v>40773</c:v>
                </c:pt>
                <c:pt idx="791">
                  <c:v>40774</c:v>
                </c:pt>
                <c:pt idx="792">
                  <c:v>40777</c:v>
                </c:pt>
                <c:pt idx="793">
                  <c:v>40778</c:v>
                </c:pt>
                <c:pt idx="794">
                  <c:v>40779</c:v>
                </c:pt>
                <c:pt idx="795">
                  <c:v>40780</c:v>
                </c:pt>
                <c:pt idx="796">
                  <c:v>40781</c:v>
                </c:pt>
                <c:pt idx="797">
                  <c:v>40784</c:v>
                </c:pt>
                <c:pt idx="798">
                  <c:v>40785</c:v>
                </c:pt>
                <c:pt idx="799">
                  <c:v>40786</c:v>
                </c:pt>
                <c:pt idx="800">
                  <c:v>40787</c:v>
                </c:pt>
                <c:pt idx="801">
                  <c:v>40788</c:v>
                </c:pt>
                <c:pt idx="802">
                  <c:v>40791</c:v>
                </c:pt>
                <c:pt idx="803">
                  <c:v>40793</c:v>
                </c:pt>
                <c:pt idx="804">
                  <c:v>40794</c:v>
                </c:pt>
                <c:pt idx="805">
                  <c:v>40795</c:v>
                </c:pt>
                <c:pt idx="806">
                  <c:v>40798</c:v>
                </c:pt>
                <c:pt idx="807">
                  <c:v>40799</c:v>
                </c:pt>
                <c:pt idx="808">
                  <c:v>40800</c:v>
                </c:pt>
                <c:pt idx="809">
                  <c:v>40801</c:v>
                </c:pt>
                <c:pt idx="810">
                  <c:v>40802</c:v>
                </c:pt>
                <c:pt idx="811">
                  <c:v>40805</c:v>
                </c:pt>
                <c:pt idx="812">
                  <c:v>40806</c:v>
                </c:pt>
                <c:pt idx="813">
                  <c:v>40807</c:v>
                </c:pt>
                <c:pt idx="814">
                  <c:v>40808</c:v>
                </c:pt>
                <c:pt idx="815">
                  <c:v>40809</c:v>
                </c:pt>
                <c:pt idx="816">
                  <c:v>40812</c:v>
                </c:pt>
                <c:pt idx="817">
                  <c:v>40813</c:v>
                </c:pt>
                <c:pt idx="818">
                  <c:v>40814</c:v>
                </c:pt>
                <c:pt idx="819">
                  <c:v>40815</c:v>
                </c:pt>
                <c:pt idx="820">
                  <c:v>40816</c:v>
                </c:pt>
                <c:pt idx="821">
                  <c:v>40819</c:v>
                </c:pt>
                <c:pt idx="822">
                  <c:v>40820</c:v>
                </c:pt>
                <c:pt idx="823">
                  <c:v>40821</c:v>
                </c:pt>
                <c:pt idx="824">
                  <c:v>40822</c:v>
                </c:pt>
                <c:pt idx="825">
                  <c:v>40823</c:v>
                </c:pt>
                <c:pt idx="826">
                  <c:v>40826</c:v>
                </c:pt>
                <c:pt idx="827">
                  <c:v>40827</c:v>
                </c:pt>
                <c:pt idx="828">
                  <c:v>40828</c:v>
                </c:pt>
                <c:pt idx="829">
                  <c:v>40829</c:v>
                </c:pt>
                <c:pt idx="830">
                  <c:v>40830</c:v>
                </c:pt>
                <c:pt idx="831">
                  <c:v>40833</c:v>
                </c:pt>
                <c:pt idx="832">
                  <c:v>40834</c:v>
                </c:pt>
                <c:pt idx="833">
                  <c:v>40835</c:v>
                </c:pt>
                <c:pt idx="834">
                  <c:v>40836</c:v>
                </c:pt>
                <c:pt idx="835">
                  <c:v>40837</c:v>
                </c:pt>
                <c:pt idx="836">
                  <c:v>40840</c:v>
                </c:pt>
                <c:pt idx="837">
                  <c:v>40841</c:v>
                </c:pt>
                <c:pt idx="838">
                  <c:v>40842</c:v>
                </c:pt>
                <c:pt idx="839">
                  <c:v>40843</c:v>
                </c:pt>
                <c:pt idx="840">
                  <c:v>40844</c:v>
                </c:pt>
                <c:pt idx="841">
                  <c:v>40847</c:v>
                </c:pt>
                <c:pt idx="842">
                  <c:v>40848</c:v>
                </c:pt>
                <c:pt idx="843">
                  <c:v>40849</c:v>
                </c:pt>
                <c:pt idx="844">
                  <c:v>40850</c:v>
                </c:pt>
                <c:pt idx="845">
                  <c:v>40851</c:v>
                </c:pt>
                <c:pt idx="846">
                  <c:v>40854</c:v>
                </c:pt>
                <c:pt idx="847">
                  <c:v>40855</c:v>
                </c:pt>
                <c:pt idx="848">
                  <c:v>40856</c:v>
                </c:pt>
                <c:pt idx="849">
                  <c:v>40857</c:v>
                </c:pt>
                <c:pt idx="850">
                  <c:v>40858</c:v>
                </c:pt>
                <c:pt idx="851">
                  <c:v>40861</c:v>
                </c:pt>
                <c:pt idx="852">
                  <c:v>40862</c:v>
                </c:pt>
                <c:pt idx="853">
                  <c:v>40863</c:v>
                </c:pt>
                <c:pt idx="854">
                  <c:v>40864</c:v>
                </c:pt>
                <c:pt idx="855">
                  <c:v>40865</c:v>
                </c:pt>
                <c:pt idx="856">
                  <c:v>40868</c:v>
                </c:pt>
                <c:pt idx="857">
                  <c:v>40869</c:v>
                </c:pt>
                <c:pt idx="858">
                  <c:v>40870</c:v>
                </c:pt>
                <c:pt idx="859">
                  <c:v>40871</c:v>
                </c:pt>
                <c:pt idx="860">
                  <c:v>40875</c:v>
                </c:pt>
                <c:pt idx="861">
                  <c:v>40876</c:v>
                </c:pt>
                <c:pt idx="862">
                  <c:v>40877</c:v>
                </c:pt>
                <c:pt idx="863">
                  <c:v>40878</c:v>
                </c:pt>
                <c:pt idx="864">
                  <c:v>40879</c:v>
                </c:pt>
                <c:pt idx="865">
                  <c:v>40882</c:v>
                </c:pt>
                <c:pt idx="866">
                  <c:v>40883</c:v>
                </c:pt>
                <c:pt idx="867">
                  <c:v>40884</c:v>
                </c:pt>
                <c:pt idx="868">
                  <c:v>40885</c:v>
                </c:pt>
                <c:pt idx="869">
                  <c:v>40886</c:v>
                </c:pt>
                <c:pt idx="870">
                  <c:v>40889</c:v>
                </c:pt>
                <c:pt idx="871">
                  <c:v>40890</c:v>
                </c:pt>
                <c:pt idx="872">
                  <c:v>40891</c:v>
                </c:pt>
                <c:pt idx="873">
                  <c:v>40892</c:v>
                </c:pt>
                <c:pt idx="874">
                  <c:v>40893</c:v>
                </c:pt>
                <c:pt idx="875">
                  <c:v>40896</c:v>
                </c:pt>
                <c:pt idx="876">
                  <c:v>40897</c:v>
                </c:pt>
                <c:pt idx="877">
                  <c:v>40898</c:v>
                </c:pt>
                <c:pt idx="878">
                  <c:v>40899</c:v>
                </c:pt>
                <c:pt idx="879">
                  <c:v>40900</c:v>
                </c:pt>
                <c:pt idx="880">
                  <c:v>40904</c:v>
                </c:pt>
                <c:pt idx="881">
                  <c:v>40905</c:v>
                </c:pt>
                <c:pt idx="882">
                  <c:v>40906</c:v>
                </c:pt>
                <c:pt idx="883">
                  <c:v>40907</c:v>
                </c:pt>
                <c:pt idx="884">
                  <c:v>40911</c:v>
                </c:pt>
                <c:pt idx="885">
                  <c:v>40912</c:v>
                </c:pt>
                <c:pt idx="886">
                  <c:v>40913</c:v>
                </c:pt>
                <c:pt idx="887">
                  <c:v>40914</c:v>
                </c:pt>
                <c:pt idx="888">
                  <c:v>40917</c:v>
                </c:pt>
                <c:pt idx="889">
                  <c:v>40918</c:v>
                </c:pt>
                <c:pt idx="890">
                  <c:v>40919</c:v>
                </c:pt>
                <c:pt idx="891">
                  <c:v>40920</c:v>
                </c:pt>
                <c:pt idx="892">
                  <c:v>40921</c:v>
                </c:pt>
                <c:pt idx="893">
                  <c:v>40924</c:v>
                </c:pt>
                <c:pt idx="894">
                  <c:v>40926</c:v>
                </c:pt>
                <c:pt idx="895">
                  <c:v>40927</c:v>
                </c:pt>
                <c:pt idx="896">
                  <c:v>40928</c:v>
                </c:pt>
                <c:pt idx="897">
                  <c:v>40931</c:v>
                </c:pt>
                <c:pt idx="898">
                  <c:v>40932</c:v>
                </c:pt>
                <c:pt idx="899">
                  <c:v>40933</c:v>
                </c:pt>
                <c:pt idx="900">
                  <c:v>40934</c:v>
                </c:pt>
                <c:pt idx="901">
                  <c:v>40935</c:v>
                </c:pt>
                <c:pt idx="902">
                  <c:v>40938</c:v>
                </c:pt>
                <c:pt idx="903">
                  <c:v>40939</c:v>
                </c:pt>
                <c:pt idx="904">
                  <c:v>40940</c:v>
                </c:pt>
                <c:pt idx="905">
                  <c:v>40941</c:v>
                </c:pt>
                <c:pt idx="906">
                  <c:v>40942</c:v>
                </c:pt>
                <c:pt idx="907">
                  <c:v>40945</c:v>
                </c:pt>
                <c:pt idx="908">
                  <c:v>40946</c:v>
                </c:pt>
                <c:pt idx="909">
                  <c:v>40947</c:v>
                </c:pt>
                <c:pt idx="910">
                  <c:v>40948</c:v>
                </c:pt>
                <c:pt idx="911">
                  <c:v>40949</c:v>
                </c:pt>
                <c:pt idx="912">
                  <c:v>40952</c:v>
                </c:pt>
                <c:pt idx="913">
                  <c:v>40953</c:v>
                </c:pt>
                <c:pt idx="914">
                  <c:v>40954</c:v>
                </c:pt>
                <c:pt idx="915">
                  <c:v>40955</c:v>
                </c:pt>
                <c:pt idx="916">
                  <c:v>40956</c:v>
                </c:pt>
                <c:pt idx="917">
                  <c:v>40959</c:v>
                </c:pt>
                <c:pt idx="918">
                  <c:v>40961</c:v>
                </c:pt>
                <c:pt idx="919">
                  <c:v>40962</c:v>
                </c:pt>
                <c:pt idx="920">
                  <c:v>40963</c:v>
                </c:pt>
                <c:pt idx="921">
                  <c:v>40966</c:v>
                </c:pt>
                <c:pt idx="922">
                  <c:v>40967</c:v>
                </c:pt>
                <c:pt idx="923">
                  <c:v>40968</c:v>
                </c:pt>
                <c:pt idx="924">
                  <c:v>40969</c:v>
                </c:pt>
                <c:pt idx="925">
                  <c:v>40970</c:v>
                </c:pt>
                <c:pt idx="926">
                  <c:v>40973</c:v>
                </c:pt>
                <c:pt idx="927">
                  <c:v>40974</c:v>
                </c:pt>
                <c:pt idx="928">
                  <c:v>40975</c:v>
                </c:pt>
                <c:pt idx="929">
                  <c:v>40976</c:v>
                </c:pt>
                <c:pt idx="930">
                  <c:v>40977</c:v>
                </c:pt>
                <c:pt idx="931">
                  <c:v>40980</c:v>
                </c:pt>
                <c:pt idx="932">
                  <c:v>40981</c:v>
                </c:pt>
                <c:pt idx="933">
                  <c:v>40982</c:v>
                </c:pt>
                <c:pt idx="934">
                  <c:v>40983</c:v>
                </c:pt>
                <c:pt idx="935">
                  <c:v>40984</c:v>
                </c:pt>
                <c:pt idx="936">
                  <c:v>40987</c:v>
                </c:pt>
                <c:pt idx="937">
                  <c:v>40988</c:v>
                </c:pt>
                <c:pt idx="938">
                  <c:v>40989</c:v>
                </c:pt>
                <c:pt idx="939">
                  <c:v>40990</c:v>
                </c:pt>
                <c:pt idx="940">
                  <c:v>40991</c:v>
                </c:pt>
                <c:pt idx="941">
                  <c:v>40994</c:v>
                </c:pt>
                <c:pt idx="942">
                  <c:v>40995</c:v>
                </c:pt>
                <c:pt idx="943">
                  <c:v>40996</c:v>
                </c:pt>
                <c:pt idx="944">
                  <c:v>40997</c:v>
                </c:pt>
                <c:pt idx="945">
                  <c:v>40998</c:v>
                </c:pt>
                <c:pt idx="946">
                  <c:v>41001</c:v>
                </c:pt>
                <c:pt idx="947">
                  <c:v>41002</c:v>
                </c:pt>
                <c:pt idx="948">
                  <c:v>41003</c:v>
                </c:pt>
                <c:pt idx="949">
                  <c:v>41004</c:v>
                </c:pt>
                <c:pt idx="950">
                  <c:v>41005</c:v>
                </c:pt>
                <c:pt idx="951">
                  <c:v>41009</c:v>
                </c:pt>
                <c:pt idx="952">
                  <c:v>41010</c:v>
                </c:pt>
                <c:pt idx="953">
                  <c:v>41011</c:v>
                </c:pt>
                <c:pt idx="954">
                  <c:v>41012</c:v>
                </c:pt>
                <c:pt idx="955">
                  <c:v>41015</c:v>
                </c:pt>
                <c:pt idx="956">
                  <c:v>41016</c:v>
                </c:pt>
                <c:pt idx="957">
                  <c:v>41017</c:v>
                </c:pt>
                <c:pt idx="958">
                  <c:v>41018</c:v>
                </c:pt>
                <c:pt idx="959">
                  <c:v>41019</c:v>
                </c:pt>
                <c:pt idx="960">
                  <c:v>41022</c:v>
                </c:pt>
                <c:pt idx="961">
                  <c:v>41023</c:v>
                </c:pt>
                <c:pt idx="962">
                  <c:v>41024</c:v>
                </c:pt>
                <c:pt idx="963">
                  <c:v>41025</c:v>
                </c:pt>
                <c:pt idx="964">
                  <c:v>41026</c:v>
                </c:pt>
                <c:pt idx="965">
                  <c:v>41031</c:v>
                </c:pt>
                <c:pt idx="966">
                  <c:v>41032</c:v>
                </c:pt>
                <c:pt idx="967">
                  <c:v>41033</c:v>
                </c:pt>
                <c:pt idx="968">
                  <c:v>41036</c:v>
                </c:pt>
                <c:pt idx="969">
                  <c:v>41037</c:v>
                </c:pt>
                <c:pt idx="970">
                  <c:v>41038</c:v>
                </c:pt>
                <c:pt idx="971">
                  <c:v>41039</c:v>
                </c:pt>
                <c:pt idx="972">
                  <c:v>41040</c:v>
                </c:pt>
                <c:pt idx="973">
                  <c:v>41043</c:v>
                </c:pt>
                <c:pt idx="974">
                  <c:v>41044</c:v>
                </c:pt>
                <c:pt idx="975">
                  <c:v>41045</c:v>
                </c:pt>
                <c:pt idx="976">
                  <c:v>41046</c:v>
                </c:pt>
                <c:pt idx="977">
                  <c:v>41047</c:v>
                </c:pt>
                <c:pt idx="978">
                  <c:v>41050</c:v>
                </c:pt>
                <c:pt idx="979">
                  <c:v>41051</c:v>
                </c:pt>
                <c:pt idx="980">
                  <c:v>41052</c:v>
                </c:pt>
                <c:pt idx="981">
                  <c:v>41053</c:v>
                </c:pt>
                <c:pt idx="982">
                  <c:v>41054</c:v>
                </c:pt>
                <c:pt idx="983">
                  <c:v>41058</c:v>
                </c:pt>
                <c:pt idx="984">
                  <c:v>41059</c:v>
                </c:pt>
                <c:pt idx="985">
                  <c:v>41060</c:v>
                </c:pt>
                <c:pt idx="986">
                  <c:v>41061</c:v>
                </c:pt>
                <c:pt idx="987">
                  <c:v>41064</c:v>
                </c:pt>
                <c:pt idx="988">
                  <c:v>41065</c:v>
                </c:pt>
                <c:pt idx="989">
                  <c:v>41066</c:v>
                </c:pt>
                <c:pt idx="990">
                  <c:v>41067</c:v>
                </c:pt>
                <c:pt idx="991">
                  <c:v>41068</c:v>
                </c:pt>
                <c:pt idx="992">
                  <c:v>41071</c:v>
                </c:pt>
                <c:pt idx="993">
                  <c:v>41072</c:v>
                </c:pt>
                <c:pt idx="994">
                  <c:v>41073</c:v>
                </c:pt>
                <c:pt idx="995">
                  <c:v>41074</c:v>
                </c:pt>
                <c:pt idx="996">
                  <c:v>41075</c:v>
                </c:pt>
                <c:pt idx="997">
                  <c:v>41078</c:v>
                </c:pt>
                <c:pt idx="998">
                  <c:v>41079</c:v>
                </c:pt>
                <c:pt idx="999">
                  <c:v>41080</c:v>
                </c:pt>
                <c:pt idx="1000">
                  <c:v>41085</c:v>
                </c:pt>
                <c:pt idx="1001">
                  <c:v>41086</c:v>
                </c:pt>
                <c:pt idx="1002">
                  <c:v>41087</c:v>
                </c:pt>
                <c:pt idx="1003">
                  <c:v>41088</c:v>
                </c:pt>
                <c:pt idx="1004">
                  <c:v>41089</c:v>
                </c:pt>
                <c:pt idx="1005">
                  <c:v>41092</c:v>
                </c:pt>
                <c:pt idx="1006">
                  <c:v>41093</c:v>
                </c:pt>
                <c:pt idx="1007">
                  <c:v>41094</c:v>
                </c:pt>
                <c:pt idx="1008">
                  <c:v>41096</c:v>
                </c:pt>
                <c:pt idx="1009">
                  <c:v>41099</c:v>
                </c:pt>
                <c:pt idx="1010">
                  <c:v>41100</c:v>
                </c:pt>
                <c:pt idx="1011">
                  <c:v>41101</c:v>
                </c:pt>
                <c:pt idx="1012">
                  <c:v>41102</c:v>
                </c:pt>
                <c:pt idx="1013">
                  <c:v>41103</c:v>
                </c:pt>
                <c:pt idx="1014">
                  <c:v>41106</c:v>
                </c:pt>
                <c:pt idx="1015">
                  <c:v>41107</c:v>
                </c:pt>
                <c:pt idx="1016">
                  <c:v>41108</c:v>
                </c:pt>
                <c:pt idx="1017">
                  <c:v>41109</c:v>
                </c:pt>
                <c:pt idx="1018">
                  <c:v>41110</c:v>
                </c:pt>
                <c:pt idx="1019">
                  <c:v>41113</c:v>
                </c:pt>
                <c:pt idx="1020">
                  <c:v>41114</c:v>
                </c:pt>
                <c:pt idx="1021">
                  <c:v>41115</c:v>
                </c:pt>
                <c:pt idx="1022">
                  <c:v>41116</c:v>
                </c:pt>
                <c:pt idx="1023">
                  <c:v>41117</c:v>
                </c:pt>
                <c:pt idx="1024">
                  <c:v>41120</c:v>
                </c:pt>
                <c:pt idx="1025">
                  <c:v>41121</c:v>
                </c:pt>
                <c:pt idx="1026">
                  <c:v>41122</c:v>
                </c:pt>
                <c:pt idx="1027">
                  <c:v>41123</c:v>
                </c:pt>
                <c:pt idx="1028">
                  <c:v>41124</c:v>
                </c:pt>
                <c:pt idx="1029">
                  <c:v>41127</c:v>
                </c:pt>
                <c:pt idx="1030">
                  <c:v>41128</c:v>
                </c:pt>
                <c:pt idx="1031">
                  <c:v>41129</c:v>
                </c:pt>
                <c:pt idx="1032">
                  <c:v>41130</c:v>
                </c:pt>
                <c:pt idx="1033">
                  <c:v>41131</c:v>
                </c:pt>
                <c:pt idx="1034">
                  <c:v>41135</c:v>
                </c:pt>
                <c:pt idx="1035">
                  <c:v>41136</c:v>
                </c:pt>
                <c:pt idx="1036">
                  <c:v>41137</c:v>
                </c:pt>
                <c:pt idx="1037">
                  <c:v>41138</c:v>
                </c:pt>
                <c:pt idx="1038">
                  <c:v>41141</c:v>
                </c:pt>
                <c:pt idx="1039">
                  <c:v>41142</c:v>
                </c:pt>
                <c:pt idx="1040">
                  <c:v>41143</c:v>
                </c:pt>
                <c:pt idx="1041">
                  <c:v>41144</c:v>
                </c:pt>
                <c:pt idx="1042">
                  <c:v>41145</c:v>
                </c:pt>
                <c:pt idx="1043">
                  <c:v>41148</c:v>
                </c:pt>
                <c:pt idx="1044">
                  <c:v>41149</c:v>
                </c:pt>
                <c:pt idx="1045">
                  <c:v>41150</c:v>
                </c:pt>
                <c:pt idx="1046">
                  <c:v>41151</c:v>
                </c:pt>
                <c:pt idx="1047">
                  <c:v>41152</c:v>
                </c:pt>
                <c:pt idx="1048">
                  <c:v>41155</c:v>
                </c:pt>
                <c:pt idx="1049">
                  <c:v>41157</c:v>
                </c:pt>
                <c:pt idx="1050">
                  <c:v>41158</c:v>
                </c:pt>
                <c:pt idx="1051">
                  <c:v>41159</c:v>
                </c:pt>
                <c:pt idx="1052">
                  <c:v>41162</c:v>
                </c:pt>
                <c:pt idx="1053">
                  <c:v>41163</c:v>
                </c:pt>
                <c:pt idx="1054">
                  <c:v>41164</c:v>
                </c:pt>
                <c:pt idx="1055">
                  <c:v>41165</c:v>
                </c:pt>
                <c:pt idx="1056">
                  <c:v>41166</c:v>
                </c:pt>
                <c:pt idx="1057">
                  <c:v>41169</c:v>
                </c:pt>
                <c:pt idx="1058">
                  <c:v>41170</c:v>
                </c:pt>
                <c:pt idx="1059">
                  <c:v>41171</c:v>
                </c:pt>
                <c:pt idx="1060">
                  <c:v>41172</c:v>
                </c:pt>
                <c:pt idx="1061">
                  <c:v>41173</c:v>
                </c:pt>
                <c:pt idx="1062">
                  <c:v>41176</c:v>
                </c:pt>
                <c:pt idx="1063">
                  <c:v>41177</c:v>
                </c:pt>
                <c:pt idx="1064">
                  <c:v>41178</c:v>
                </c:pt>
                <c:pt idx="1065">
                  <c:v>41185</c:v>
                </c:pt>
                <c:pt idx="1066">
                  <c:v>41186</c:v>
                </c:pt>
                <c:pt idx="1067">
                  <c:v>41187</c:v>
                </c:pt>
                <c:pt idx="1068">
                  <c:v>41190</c:v>
                </c:pt>
                <c:pt idx="1069">
                  <c:v>41191</c:v>
                </c:pt>
                <c:pt idx="1070">
                  <c:v>41192</c:v>
                </c:pt>
                <c:pt idx="1071">
                  <c:v>41193</c:v>
                </c:pt>
                <c:pt idx="1072">
                  <c:v>41194</c:v>
                </c:pt>
                <c:pt idx="1073">
                  <c:v>41197</c:v>
                </c:pt>
                <c:pt idx="1074">
                  <c:v>41198</c:v>
                </c:pt>
                <c:pt idx="1075">
                  <c:v>41199</c:v>
                </c:pt>
                <c:pt idx="1076">
                  <c:v>41200</c:v>
                </c:pt>
                <c:pt idx="1077">
                  <c:v>41201</c:v>
                </c:pt>
                <c:pt idx="1078">
                  <c:v>41204</c:v>
                </c:pt>
                <c:pt idx="1079">
                  <c:v>41205</c:v>
                </c:pt>
                <c:pt idx="1080">
                  <c:v>41206</c:v>
                </c:pt>
                <c:pt idx="1081">
                  <c:v>41207</c:v>
                </c:pt>
                <c:pt idx="1082">
                  <c:v>41208</c:v>
                </c:pt>
                <c:pt idx="1083">
                  <c:v>41211</c:v>
                </c:pt>
                <c:pt idx="1084">
                  <c:v>41212</c:v>
                </c:pt>
                <c:pt idx="1085">
                  <c:v>41213</c:v>
                </c:pt>
                <c:pt idx="1086">
                  <c:v>41214</c:v>
                </c:pt>
                <c:pt idx="1087">
                  <c:v>41215</c:v>
                </c:pt>
                <c:pt idx="1088">
                  <c:v>41218</c:v>
                </c:pt>
                <c:pt idx="1089">
                  <c:v>41219</c:v>
                </c:pt>
                <c:pt idx="1090">
                  <c:v>41220</c:v>
                </c:pt>
                <c:pt idx="1091">
                  <c:v>41221</c:v>
                </c:pt>
                <c:pt idx="1092">
                  <c:v>41222</c:v>
                </c:pt>
                <c:pt idx="1093">
                  <c:v>41225</c:v>
                </c:pt>
                <c:pt idx="1094">
                  <c:v>41226</c:v>
                </c:pt>
                <c:pt idx="1095">
                  <c:v>41227</c:v>
                </c:pt>
                <c:pt idx="1096">
                  <c:v>41228</c:v>
                </c:pt>
                <c:pt idx="1097">
                  <c:v>41229</c:v>
                </c:pt>
                <c:pt idx="1098">
                  <c:v>41232</c:v>
                </c:pt>
                <c:pt idx="1099">
                  <c:v>41233</c:v>
                </c:pt>
                <c:pt idx="1100">
                  <c:v>41234</c:v>
                </c:pt>
                <c:pt idx="1101">
                  <c:v>41235</c:v>
                </c:pt>
                <c:pt idx="1102">
                  <c:v>41239</c:v>
                </c:pt>
                <c:pt idx="1103">
                  <c:v>41240</c:v>
                </c:pt>
                <c:pt idx="1104">
                  <c:v>41241</c:v>
                </c:pt>
                <c:pt idx="1105">
                  <c:v>41242</c:v>
                </c:pt>
                <c:pt idx="1106">
                  <c:v>41243</c:v>
                </c:pt>
                <c:pt idx="1107">
                  <c:v>41246</c:v>
                </c:pt>
                <c:pt idx="1108">
                  <c:v>41247</c:v>
                </c:pt>
                <c:pt idx="1109">
                  <c:v>41248</c:v>
                </c:pt>
                <c:pt idx="1110">
                  <c:v>41249</c:v>
                </c:pt>
                <c:pt idx="1111">
                  <c:v>41250</c:v>
                </c:pt>
                <c:pt idx="1112">
                  <c:v>41253</c:v>
                </c:pt>
              </c:numCache>
            </c:numRef>
          </c:cat>
          <c:val>
            <c:numRef>
              <c:f>Sheet1!$C$2:$C$1124</c:f>
              <c:numCache>
                <c:formatCode>###,###,###,###,##0.00_ </c:formatCode>
                <c:ptCount val="1123"/>
                <c:pt idx="0">
                  <c:v>-49</c:v>
                </c:pt>
                <c:pt idx="1">
                  <c:v>-50</c:v>
                </c:pt>
                <c:pt idx="2">
                  <c:v>-55</c:v>
                </c:pt>
                <c:pt idx="3">
                  <c:v>-60</c:v>
                </c:pt>
                <c:pt idx="4">
                  <c:v>-60</c:v>
                </c:pt>
                <c:pt idx="5">
                  <c:v>-60</c:v>
                </c:pt>
                <c:pt idx="6">
                  <c:v>-60</c:v>
                </c:pt>
                <c:pt idx="7">
                  <c:v>-80</c:v>
                </c:pt>
                <c:pt idx="8">
                  <c:v>-10</c:v>
                </c:pt>
                <c:pt idx="9">
                  <c:v>-20</c:v>
                </c:pt>
                <c:pt idx="10">
                  <c:v>-20</c:v>
                </c:pt>
                <c:pt idx="11">
                  <c:v>-25</c:v>
                </c:pt>
                <c:pt idx="12">
                  <c:v>-25</c:v>
                </c:pt>
                <c:pt idx="13">
                  <c:v>-10</c:v>
                </c:pt>
                <c:pt idx="14">
                  <c:v>-10</c:v>
                </c:pt>
                <c:pt idx="15">
                  <c:v>-15</c:v>
                </c:pt>
                <c:pt idx="16">
                  <c:v>-10</c:v>
                </c:pt>
                <c:pt idx="17">
                  <c:v>-10</c:v>
                </c:pt>
                <c:pt idx="18">
                  <c:v>-10</c:v>
                </c:pt>
                <c:pt idx="19">
                  <c:v>-10</c:v>
                </c:pt>
                <c:pt idx="20">
                  <c:v>-10</c:v>
                </c:pt>
                <c:pt idx="21">
                  <c:v>-10</c:v>
                </c:pt>
                <c:pt idx="22">
                  <c:v>10</c:v>
                </c:pt>
                <c:pt idx="23">
                  <c:v>10</c:v>
                </c:pt>
                <c:pt idx="24">
                  <c:v>10</c:v>
                </c:pt>
                <c:pt idx="25">
                  <c:v>10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10</c:v>
                </c:pt>
                <c:pt idx="30">
                  <c:v>20</c:v>
                </c:pt>
                <c:pt idx="31">
                  <c:v>20</c:v>
                </c:pt>
                <c:pt idx="32">
                  <c:v>20</c:v>
                </c:pt>
                <c:pt idx="33">
                  <c:v>40</c:v>
                </c:pt>
                <c:pt idx="34">
                  <c:v>40</c:v>
                </c:pt>
                <c:pt idx="35">
                  <c:v>35</c:v>
                </c:pt>
                <c:pt idx="36">
                  <c:v>10</c:v>
                </c:pt>
                <c:pt idx="37">
                  <c:v>10</c:v>
                </c:pt>
                <c:pt idx="38">
                  <c:v>10</c:v>
                </c:pt>
                <c:pt idx="39">
                  <c:v>10</c:v>
                </c:pt>
                <c:pt idx="40">
                  <c:v>10</c:v>
                </c:pt>
                <c:pt idx="41">
                  <c:v>10</c:v>
                </c:pt>
                <c:pt idx="42">
                  <c:v>10</c:v>
                </c:pt>
                <c:pt idx="43">
                  <c:v>15</c:v>
                </c:pt>
                <c:pt idx="44">
                  <c:v>30</c:v>
                </c:pt>
                <c:pt idx="45">
                  <c:v>25</c:v>
                </c:pt>
                <c:pt idx="46">
                  <c:v>0</c:v>
                </c:pt>
                <c:pt idx="47">
                  <c:v>0</c:v>
                </c:pt>
                <c:pt idx="48">
                  <c:v>3</c:v>
                </c:pt>
                <c:pt idx="49">
                  <c:v>3</c:v>
                </c:pt>
                <c:pt idx="50">
                  <c:v>3</c:v>
                </c:pt>
                <c:pt idx="51">
                  <c:v>35</c:v>
                </c:pt>
                <c:pt idx="52">
                  <c:v>35</c:v>
                </c:pt>
                <c:pt idx="53">
                  <c:v>50</c:v>
                </c:pt>
                <c:pt idx="54">
                  <c:v>55</c:v>
                </c:pt>
                <c:pt idx="55">
                  <c:v>55</c:v>
                </c:pt>
                <c:pt idx="56">
                  <c:v>50</c:v>
                </c:pt>
                <c:pt idx="57">
                  <c:v>60</c:v>
                </c:pt>
                <c:pt idx="58">
                  <c:v>65</c:v>
                </c:pt>
                <c:pt idx="59">
                  <c:v>55</c:v>
                </c:pt>
                <c:pt idx="60">
                  <c:v>55</c:v>
                </c:pt>
                <c:pt idx="61">
                  <c:v>45</c:v>
                </c:pt>
                <c:pt idx="62">
                  <c:v>45</c:v>
                </c:pt>
                <c:pt idx="63">
                  <c:v>45</c:v>
                </c:pt>
                <c:pt idx="64">
                  <c:v>50</c:v>
                </c:pt>
                <c:pt idx="65">
                  <c:v>50</c:v>
                </c:pt>
                <c:pt idx="66">
                  <c:v>50</c:v>
                </c:pt>
                <c:pt idx="67">
                  <c:v>55</c:v>
                </c:pt>
                <c:pt idx="68">
                  <c:v>65</c:v>
                </c:pt>
                <c:pt idx="69">
                  <c:v>65</c:v>
                </c:pt>
                <c:pt idx="70">
                  <c:v>60</c:v>
                </c:pt>
                <c:pt idx="71">
                  <c:v>70</c:v>
                </c:pt>
                <c:pt idx="72">
                  <c:v>70</c:v>
                </c:pt>
                <c:pt idx="73">
                  <c:v>70</c:v>
                </c:pt>
                <c:pt idx="74">
                  <c:v>70</c:v>
                </c:pt>
                <c:pt idx="75">
                  <c:v>70</c:v>
                </c:pt>
                <c:pt idx="76">
                  <c:v>70</c:v>
                </c:pt>
                <c:pt idx="77">
                  <c:v>70</c:v>
                </c:pt>
                <c:pt idx="78">
                  <c:v>80</c:v>
                </c:pt>
                <c:pt idx="79">
                  <c:v>70</c:v>
                </c:pt>
                <c:pt idx="80">
                  <c:v>70</c:v>
                </c:pt>
                <c:pt idx="81">
                  <c:v>75</c:v>
                </c:pt>
                <c:pt idx="82">
                  <c:v>75</c:v>
                </c:pt>
                <c:pt idx="83">
                  <c:v>75</c:v>
                </c:pt>
                <c:pt idx="84">
                  <c:v>65</c:v>
                </c:pt>
                <c:pt idx="85">
                  <c:v>70</c:v>
                </c:pt>
                <c:pt idx="86">
                  <c:v>70</c:v>
                </c:pt>
                <c:pt idx="87">
                  <c:v>60</c:v>
                </c:pt>
                <c:pt idx="88">
                  <c:v>70</c:v>
                </c:pt>
                <c:pt idx="89">
                  <c:v>65</c:v>
                </c:pt>
                <c:pt idx="90">
                  <c:v>70</c:v>
                </c:pt>
                <c:pt idx="91">
                  <c:v>70</c:v>
                </c:pt>
                <c:pt idx="92">
                  <c:v>65</c:v>
                </c:pt>
                <c:pt idx="93">
                  <c:v>65</c:v>
                </c:pt>
                <c:pt idx="94">
                  <c:v>70</c:v>
                </c:pt>
                <c:pt idx="95">
                  <c:v>80</c:v>
                </c:pt>
                <c:pt idx="96">
                  <c:v>80</c:v>
                </c:pt>
                <c:pt idx="97">
                  <c:v>85</c:v>
                </c:pt>
                <c:pt idx="98">
                  <c:v>85</c:v>
                </c:pt>
                <c:pt idx="99">
                  <c:v>85</c:v>
                </c:pt>
                <c:pt idx="100">
                  <c:v>75</c:v>
                </c:pt>
                <c:pt idx="101">
                  <c:v>80</c:v>
                </c:pt>
                <c:pt idx="102">
                  <c:v>80</c:v>
                </c:pt>
                <c:pt idx="103">
                  <c:v>85</c:v>
                </c:pt>
                <c:pt idx="104">
                  <c:v>85</c:v>
                </c:pt>
                <c:pt idx="105">
                  <c:v>85</c:v>
                </c:pt>
                <c:pt idx="106">
                  <c:v>85</c:v>
                </c:pt>
                <c:pt idx="107">
                  <c:v>75</c:v>
                </c:pt>
                <c:pt idx="108">
                  <c:v>75</c:v>
                </c:pt>
                <c:pt idx="109">
                  <c:v>80</c:v>
                </c:pt>
                <c:pt idx="110">
                  <c:v>85</c:v>
                </c:pt>
                <c:pt idx="111">
                  <c:v>95</c:v>
                </c:pt>
                <c:pt idx="112">
                  <c:v>85</c:v>
                </c:pt>
                <c:pt idx="113">
                  <c:v>85</c:v>
                </c:pt>
                <c:pt idx="114">
                  <c:v>90</c:v>
                </c:pt>
                <c:pt idx="115">
                  <c:v>90</c:v>
                </c:pt>
                <c:pt idx="116">
                  <c:v>95</c:v>
                </c:pt>
                <c:pt idx="117">
                  <c:v>95</c:v>
                </c:pt>
                <c:pt idx="118">
                  <c:v>95</c:v>
                </c:pt>
                <c:pt idx="119">
                  <c:v>95</c:v>
                </c:pt>
                <c:pt idx="120">
                  <c:v>95</c:v>
                </c:pt>
                <c:pt idx="121">
                  <c:v>95</c:v>
                </c:pt>
                <c:pt idx="122">
                  <c:v>90</c:v>
                </c:pt>
                <c:pt idx="123">
                  <c:v>90</c:v>
                </c:pt>
                <c:pt idx="124">
                  <c:v>90</c:v>
                </c:pt>
                <c:pt idx="125">
                  <c:v>90</c:v>
                </c:pt>
                <c:pt idx="126">
                  <c:v>95</c:v>
                </c:pt>
                <c:pt idx="127">
                  <c:v>105</c:v>
                </c:pt>
                <c:pt idx="128">
                  <c:v>105</c:v>
                </c:pt>
                <c:pt idx="129">
                  <c:v>105</c:v>
                </c:pt>
                <c:pt idx="130">
                  <c:v>105</c:v>
                </c:pt>
                <c:pt idx="131">
                  <c:v>105</c:v>
                </c:pt>
                <c:pt idx="132">
                  <c:v>105</c:v>
                </c:pt>
                <c:pt idx="133">
                  <c:v>95</c:v>
                </c:pt>
                <c:pt idx="134">
                  <c:v>90</c:v>
                </c:pt>
                <c:pt idx="135">
                  <c:v>90</c:v>
                </c:pt>
                <c:pt idx="136">
                  <c:v>90</c:v>
                </c:pt>
                <c:pt idx="137">
                  <c:v>90</c:v>
                </c:pt>
                <c:pt idx="138">
                  <c:v>85</c:v>
                </c:pt>
                <c:pt idx="139">
                  <c:v>85</c:v>
                </c:pt>
                <c:pt idx="140">
                  <c:v>85</c:v>
                </c:pt>
                <c:pt idx="141">
                  <c:v>80</c:v>
                </c:pt>
                <c:pt idx="142">
                  <c:v>80</c:v>
                </c:pt>
                <c:pt idx="143">
                  <c:v>80</c:v>
                </c:pt>
                <c:pt idx="144">
                  <c:v>80</c:v>
                </c:pt>
                <c:pt idx="145">
                  <c:v>80</c:v>
                </c:pt>
                <c:pt idx="146">
                  <c:v>80</c:v>
                </c:pt>
                <c:pt idx="147">
                  <c:v>80</c:v>
                </c:pt>
                <c:pt idx="148">
                  <c:v>75</c:v>
                </c:pt>
                <c:pt idx="149">
                  <c:v>75</c:v>
                </c:pt>
                <c:pt idx="150">
                  <c:v>80</c:v>
                </c:pt>
                <c:pt idx="151">
                  <c:v>80</c:v>
                </c:pt>
                <c:pt idx="152">
                  <c:v>80</c:v>
                </c:pt>
                <c:pt idx="153">
                  <c:v>60</c:v>
                </c:pt>
                <c:pt idx="154">
                  <c:v>60</c:v>
                </c:pt>
                <c:pt idx="155">
                  <c:v>60</c:v>
                </c:pt>
                <c:pt idx="156">
                  <c:v>60</c:v>
                </c:pt>
                <c:pt idx="157">
                  <c:v>60</c:v>
                </c:pt>
                <c:pt idx="158">
                  <c:v>60</c:v>
                </c:pt>
                <c:pt idx="159">
                  <c:v>60</c:v>
                </c:pt>
                <c:pt idx="160">
                  <c:v>60</c:v>
                </c:pt>
                <c:pt idx="161">
                  <c:v>60</c:v>
                </c:pt>
                <c:pt idx="162">
                  <c:v>60</c:v>
                </c:pt>
                <c:pt idx="163">
                  <c:v>60</c:v>
                </c:pt>
                <c:pt idx="164">
                  <c:v>50</c:v>
                </c:pt>
                <c:pt idx="165">
                  <c:v>50</c:v>
                </c:pt>
                <c:pt idx="166">
                  <c:v>45</c:v>
                </c:pt>
                <c:pt idx="167">
                  <c:v>50</c:v>
                </c:pt>
                <c:pt idx="168">
                  <c:v>50</c:v>
                </c:pt>
                <c:pt idx="169">
                  <c:v>50</c:v>
                </c:pt>
                <c:pt idx="170">
                  <c:v>50</c:v>
                </c:pt>
                <c:pt idx="171">
                  <c:v>45</c:v>
                </c:pt>
                <c:pt idx="172">
                  <c:v>50</c:v>
                </c:pt>
                <c:pt idx="173">
                  <c:v>55</c:v>
                </c:pt>
                <c:pt idx="174">
                  <c:v>55</c:v>
                </c:pt>
                <c:pt idx="175">
                  <c:v>50</c:v>
                </c:pt>
                <c:pt idx="176">
                  <c:v>55</c:v>
                </c:pt>
                <c:pt idx="177">
                  <c:v>80</c:v>
                </c:pt>
                <c:pt idx="178">
                  <c:v>70</c:v>
                </c:pt>
                <c:pt idx="179">
                  <c:v>75</c:v>
                </c:pt>
                <c:pt idx="180">
                  <c:v>60</c:v>
                </c:pt>
                <c:pt idx="181">
                  <c:v>50</c:v>
                </c:pt>
                <c:pt idx="182">
                  <c:v>55</c:v>
                </c:pt>
                <c:pt idx="183">
                  <c:v>65</c:v>
                </c:pt>
                <c:pt idx="184">
                  <c:v>70</c:v>
                </c:pt>
                <c:pt idx="185">
                  <c:v>70</c:v>
                </c:pt>
                <c:pt idx="186">
                  <c:v>70</c:v>
                </c:pt>
                <c:pt idx="187">
                  <c:v>70</c:v>
                </c:pt>
                <c:pt idx="188">
                  <c:v>70</c:v>
                </c:pt>
                <c:pt idx="189">
                  <c:v>65</c:v>
                </c:pt>
                <c:pt idx="190">
                  <c:v>67</c:v>
                </c:pt>
                <c:pt idx="191">
                  <c:v>67</c:v>
                </c:pt>
                <c:pt idx="192">
                  <c:v>40</c:v>
                </c:pt>
                <c:pt idx="193">
                  <c:v>40</c:v>
                </c:pt>
                <c:pt idx="194">
                  <c:v>40</c:v>
                </c:pt>
                <c:pt idx="195">
                  <c:v>40</c:v>
                </c:pt>
                <c:pt idx="196">
                  <c:v>40</c:v>
                </c:pt>
                <c:pt idx="197">
                  <c:v>48</c:v>
                </c:pt>
                <c:pt idx="198">
                  <c:v>48</c:v>
                </c:pt>
                <c:pt idx="199">
                  <c:v>48</c:v>
                </c:pt>
                <c:pt idx="200">
                  <c:v>45</c:v>
                </c:pt>
                <c:pt idx="201">
                  <c:v>45</c:v>
                </c:pt>
                <c:pt idx="202">
                  <c:v>45</c:v>
                </c:pt>
                <c:pt idx="203">
                  <c:v>45</c:v>
                </c:pt>
                <c:pt idx="204">
                  <c:v>45</c:v>
                </c:pt>
                <c:pt idx="205">
                  <c:v>58</c:v>
                </c:pt>
                <c:pt idx="206">
                  <c:v>58</c:v>
                </c:pt>
                <c:pt idx="207">
                  <c:v>65</c:v>
                </c:pt>
                <c:pt idx="208">
                  <c:v>65</c:v>
                </c:pt>
                <c:pt idx="209">
                  <c:v>65</c:v>
                </c:pt>
                <c:pt idx="210">
                  <c:v>65</c:v>
                </c:pt>
                <c:pt idx="211">
                  <c:v>65</c:v>
                </c:pt>
                <c:pt idx="212">
                  <c:v>65</c:v>
                </c:pt>
                <c:pt idx="213">
                  <c:v>65</c:v>
                </c:pt>
                <c:pt idx="214">
                  <c:v>65</c:v>
                </c:pt>
                <c:pt idx="215">
                  <c:v>65</c:v>
                </c:pt>
                <c:pt idx="216">
                  <c:v>46</c:v>
                </c:pt>
                <c:pt idx="217">
                  <c:v>46</c:v>
                </c:pt>
                <c:pt idx="218">
                  <c:v>46</c:v>
                </c:pt>
                <c:pt idx="219">
                  <c:v>46</c:v>
                </c:pt>
                <c:pt idx="220">
                  <c:v>46</c:v>
                </c:pt>
                <c:pt idx="221">
                  <c:v>46</c:v>
                </c:pt>
                <c:pt idx="222">
                  <c:v>48</c:v>
                </c:pt>
                <c:pt idx="223">
                  <c:v>47</c:v>
                </c:pt>
                <c:pt idx="224">
                  <c:v>47</c:v>
                </c:pt>
                <c:pt idx="225">
                  <c:v>47</c:v>
                </c:pt>
                <c:pt idx="226">
                  <c:v>47</c:v>
                </c:pt>
                <c:pt idx="227">
                  <c:v>41</c:v>
                </c:pt>
                <c:pt idx="228">
                  <c:v>43</c:v>
                </c:pt>
                <c:pt idx="229">
                  <c:v>43</c:v>
                </c:pt>
                <c:pt idx="230">
                  <c:v>43</c:v>
                </c:pt>
                <c:pt idx="231">
                  <c:v>53</c:v>
                </c:pt>
                <c:pt idx="232">
                  <c:v>53</c:v>
                </c:pt>
                <c:pt idx="233">
                  <c:v>50</c:v>
                </c:pt>
                <c:pt idx="234">
                  <c:v>50</c:v>
                </c:pt>
                <c:pt idx="235">
                  <c:v>50</c:v>
                </c:pt>
                <c:pt idx="236">
                  <c:v>40</c:v>
                </c:pt>
                <c:pt idx="237">
                  <c:v>40</c:v>
                </c:pt>
                <c:pt idx="238">
                  <c:v>40</c:v>
                </c:pt>
                <c:pt idx="239">
                  <c:v>40</c:v>
                </c:pt>
                <c:pt idx="240">
                  <c:v>40</c:v>
                </c:pt>
                <c:pt idx="241">
                  <c:v>40</c:v>
                </c:pt>
                <c:pt idx="242">
                  <c:v>40</c:v>
                </c:pt>
                <c:pt idx="243">
                  <c:v>40</c:v>
                </c:pt>
                <c:pt idx="244">
                  <c:v>50</c:v>
                </c:pt>
                <c:pt idx="245">
                  <c:v>50</c:v>
                </c:pt>
                <c:pt idx="246">
                  <c:v>56</c:v>
                </c:pt>
                <c:pt idx="247">
                  <c:v>56</c:v>
                </c:pt>
                <c:pt idx="248">
                  <c:v>56</c:v>
                </c:pt>
                <c:pt idx="249">
                  <c:v>63</c:v>
                </c:pt>
                <c:pt idx="250">
                  <c:v>63</c:v>
                </c:pt>
                <c:pt idx="251">
                  <c:v>37</c:v>
                </c:pt>
                <c:pt idx="252">
                  <c:v>37</c:v>
                </c:pt>
                <c:pt idx="253">
                  <c:v>60</c:v>
                </c:pt>
                <c:pt idx="254">
                  <c:v>34</c:v>
                </c:pt>
                <c:pt idx="255">
                  <c:v>38</c:v>
                </c:pt>
                <c:pt idx="256">
                  <c:v>39</c:v>
                </c:pt>
                <c:pt idx="257">
                  <c:v>44</c:v>
                </c:pt>
                <c:pt idx="258">
                  <c:v>52</c:v>
                </c:pt>
                <c:pt idx="259">
                  <c:v>52</c:v>
                </c:pt>
                <c:pt idx="260">
                  <c:v>50</c:v>
                </c:pt>
                <c:pt idx="261">
                  <c:v>45</c:v>
                </c:pt>
                <c:pt idx="262">
                  <c:v>40</c:v>
                </c:pt>
                <c:pt idx="263">
                  <c:v>41</c:v>
                </c:pt>
                <c:pt idx="264">
                  <c:v>28</c:v>
                </c:pt>
                <c:pt idx="265">
                  <c:v>40</c:v>
                </c:pt>
                <c:pt idx="266">
                  <c:v>7</c:v>
                </c:pt>
                <c:pt idx="267">
                  <c:v>7</c:v>
                </c:pt>
                <c:pt idx="268">
                  <c:v>12</c:v>
                </c:pt>
                <c:pt idx="269">
                  <c:v>18</c:v>
                </c:pt>
                <c:pt idx="270">
                  <c:v>18</c:v>
                </c:pt>
                <c:pt idx="271">
                  <c:v>35</c:v>
                </c:pt>
                <c:pt idx="272">
                  <c:v>40</c:v>
                </c:pt>
                <c:pt idx="273">
                  <c:v>45</c:v>
                </c:pt>
                <c:pt idx="274">
                  <c:v>45</c:v>
                </c:pt>
                <c:pt idx="275">
                  <c:v>45</c:v>
                </c:pt>
                <c:pt idx="276">
                  <c:v>50</c:v>
                </c:pt>
                <c:pt idx="277">
                  <c:v>55</c:v>
                </c:pt>
                <c:pt idx="278">
                  <c:v>55</c:v>
                </c:pt>
                <c:pt idx="279">
                  <c:v>55</c:v>
                </c:pt>
                <c:pt idx="280">
                  <c:v>55</c:v>
                </c:pt>
                <c:pt idx="281">
                  <c:v>55</c:v>
                </c:pt>
                <c:pt idx="282">
                  <c:v>48</c:v>
                </c:pt>
                <c:pt idx="283">
                  <c:v>48</c:v>
                </c:pt>
                <c:pt idx="284">
                  <c:v>48</c:v>
                </c:pt>
                <c:pt idx="285">
                  <c:v>140</c:v>
                </c:pt>
                <c:pt idx="286">
                  <c:v>140</c:v>
                </c:pt>
                <c:pt idx="287">
                  <c:v>133</c:v>
                </c:pt>
                <c:pt idx="288">
                  <c:v>133</c:v>
                </c:pt>
                <c:pt idx="289">
                  <c:v>130</c:v>
                </c:pt>
                <c:pt idx="290">
                  <c:v>138</c:v>
                </c:pt>
                <c:pt idx="291">
                  <c:v>138</c:v>
                </c:pt>
                <c:pt idx="292">
                  <c:v>150</c:v>
                </c:pt>
                <c:pt idx="293">
                  <c:v>150</c:v>
                </c:pt>
                <c:pt idx="294">
                  <c:v>155</c:v>
                </c:pt>
                <c:pt idx="295">
                  <c:v>165</c:v>
                </c:pt>
                <c:pt idx="296">
                  <c:v>180</c:v>
                </c:pt>
                <c:pt idx="297">
                  <c:v>180</c:v>
                </c:pt>
                <c:pt idx="298">
                  <c:v>225</c:v>
                </c:pt>
                <c:pt idx="299">
                  <c:v>225</c:v>
                </c:pt>
                <c:pt idx="300">
                  <c:v>225</c:v>
                </c:pt>
                <c:pt idx="301">
                  <c:v>220</c:v>
                </c:pt>
                <c:pt idx="302">
                  <c:v>220</c:v>
                </c:pt>
                <c:pt idx="303">
                  <c:v>220</c:v>
                </c:pt>
                <c:pt idx="304">
                  <c:v>205</c:v>
                </c:pt>
                <c:pt idx="305">
                  <c:v>205</c:v>
                </c:pt>
                <c:pt idx="306">
                  <c:v>210</c:v>
                </c:pt>
                <c:pt idx="307">
                  <c:v>205</c:v>
                </c:pt>
                <c:pt idx="308">
                  <c:v>195</c:v>
                </c:pt>
                <c:pt idx="309">
                  <c:v>190</c:v>
                </c:pt>
                <c:pt idx="310">
                  <c:v>200</c:v>
                </c:pt>
                <c:pt idx="311">
                  <c:v>210</c:v>
                </c:pt>
                <c:pt idx="312">
                  <c:v>210</c:v>
                </c:pt>
                <c:pt idx="313">
                  <c:v>220</c:v>
                </c:pt>
                <c:pt idx="314">
                  <c:v>225</c:v>
                </c:pt>
                <c:pt idx="315">
                  <c:v>225</c:v>
                </c:pt>
                <c:pt idx="316">
                  <c:v>210</c:v>
                </c:pt>
                <c:pt idx="317">
                  <c:v>210</c:v>
                </c:pt>
                <c:pt idx="318">
                  <c:v>255</c:v>
                </c:pt>
                <c:pt idx="319">
                  <c:v>260</c:v>
                </c:pt>
                <c:pt idx="320">
                  <c:v>260</c:v>
                </c:pt>
                <c:pt idx="321">
                  <c:v>265</c:v>
                </c:pt>
                <c:pt idx="322">
                  <c:v>265</c:v>
                </c:pt>
                <c:pt idx="323">
                  <c:v>40</c:v>
                </c:pt>
                <c:pt idx="324">
                  <c:v>46</c:v>
                </c:pt>
                <c:pt idx="325">
                  <c:v>47</c:v>
                </c:pt>
                <c:pt idx="326">
                  <c:v>46</c:v>
                </c:pt>
                <c:pt idx="327">
                  <c:v>47</c:v>
                </c:pt>
                <c:pt idx="328">
                  <c:v>47</c:v>
                </c:pt>
                <c:pt idx="329">
                  <c:v>50</c:v>
                </c:pt>
                <c:pt idx="330">
                  <c:v>50</c:v>
                </c:pt>
                <c:pt idx="331">
                  <c:v>50</c:v>
                </c:pt>
                <c:pt idx="332">
                  <c:v>49</c:v>
                </c:pt>
                <c:pt idx="333">
                  <c:v>49</c:v>
                </c:pt>
                <c:pt idx="334">
                  <c:v>50</c:v>
                </c:pt>
                <c:pt idx="335">
                  <c:v>55</c:v>
                </c:pt>
                <c:pt idx="336">
                  <c:v>55</c:v>
                </c:pt>
                <c:pt idx="337">
                  <c:v>55</c:v>
                </c:pt>
                <c:pt idx="338">
                  <c:v>55</c:v>
                </c:pt>
                <c:pt idx="339">
                  <c:v>55</c:v>
                </c:pt>
                <c:pt idx="340">
                  <c:v>60</c:v>
                </c:pt>
                <c:pt idx="341">
                  <c:v>60</c:v>
                </c:pt>
                <c:pt idx="342">
                  <c:v>60</c:v>
                </c:pt>
                <c:pt idx="343">
                  <c:v>50</c:v>
                </c:pt>
                <c:pt idx="344">
                  <c:v>40</c:v>
                </c:pt>
                <c:pt idx="345">
                  <c:v>43</c:v>
                </c:pt>
                <c:pt idx="346">
                  <c:v>43</c:v>
                </c:pt>
                <c:pt idx="347">
                  <c:v>43</c:v>
                </c:pt>
                <c:pt idx="348">
                  <c:v>45</c:v>
                </c:pt>
                <c:pt idx="349">
                  <c:v>52</c:v>
                </c:pt>
                <c:pt idx="350">
                  <c:v>40</c:v>
                </c:pt>
                <c:pt idx="351">
                  <c:v>40</c:v>
                </c:pt>
                <c:pt idx="352">
                  <c:v>45</c:v>
                </c:pt>
                <c:pt idx="353">
                  <c:v>43</c:v>
                </c:pt>
                <c:pt idx="354">
                  <c:v>45</c:v>
                </c:pt>
                <c:pt idx="355">
                  <c:v>45</c:v>
                </c:pt>
                <c:pt idx="356">
                  <c:v>45</c:v>
                </c:pt>
                <c:pt idx="357">
                  <c:v>45</c:v>
                </c:pt>
                <c:pt idx="358">
                  <c:v>45</c:v>
                </c:pt>
                <c:pt idx="359">
                  <c:v>40</c:v>
                </c:pt>
                <c:pt idx="360">
                  <c:v>45</c:v>
                </c:pt>
                <c:pt idx="361">
                  <c:v>45</c:v>
                </c:pt>
                <c:pt idx="362">
                  <c:v>45</c:v>
                </c:pt>
                <c:pt idx="363">
                  <c:v>55</c:v>
                </c:pt>
                <c:pt idx="364">
                  <c:v>45</c:v>
                </c:pt>
                <c:pt idx="365">
                  <c:v>41</c:v>
                </c:pt>
                <c:pt idx="366">
                  <c:v>36</c:v>
                </c:pt>
                <c:pt idx="367">
                  <c:v>25</c:v>
                </c:pt>
                <c:pt idx="368">
                  <c:v>25</c:v>
                </c:pt>
                <c:pt idx="369">
                  <c:v>32</c:v>
                </c:pt>
                <c:pt idx="370">
                  <c:v>30</c:v>
                </c:pt>
                <c:pt idx="371">
                  <c:v>35</c:v>
                </c:pt>
                <c:pt idx="372">
                  <c:v>36</c:v>
                </c:pt>
                <c:pt idx="373">
                  <c:v>35</c:v>
                </c:pt>
                <c:pt idx="374">
                  <c:v>33</c:v>
                </c:pt>
                <c:pt idx="375">
                  <c:v>35</c:v>
                </c:pt>
                <c:pt idx="376">
                  <c:v>35</c:v>
                </c:pt>
                <c:pt idx="377">
                  <c:v>35</c:v>
                </c:pt>
                <c:pt idx="378">
                  <c:v>35</c:v>
                </c:pt>
                <c:pt idx="379">
                  <c:v>33</c:v>
                </c:pt>
                <c:pt idx="380">
                  <c:v>33</c:v>
                </c:pt>
                <c:pt idx="381">
                  <c:v>38</c:v>
                </c:pt>
                <c:pt idx="382">
                  <c:v>38</c:v>
                </c:pt>
                <c:pt idx="383">
                  <c:v>38</c:v>
                </c:pt>
                <c:pt idx="384">
                  <c:v>37</c:v>
                </c:pt>
                <c:pt idx="385">
                  <c:v>35</c:v>
                </c:pt>
                <c:pt idx="386">
                  <c:v>40</c:v>
                </c:pt>
                <c:pt idx="387">
                  <c:v>40</c:v>
                </c:pt>
                <c:pt idx="388">
                  <c:v>42</c:v>
                </c:pt>
                <c:pt idx="389">
                  <c:v>42</c:v>
                </c:pt>
                <c:pt idx="390">
                  <c:v>42</c:v>
                </c:pt>
                <c:pt idx="391">
                  <c:v>45</c:v>
                </c:pt>
                <c:pt idx="392">
                  <c:v>45</c:v>
                </c:pt>
                <c:pt idx="393">
                  <c:v>43</c:v>
                </c:pt>
                <c:pt idx="394">
                  <c:v>43</c:v>
                </c:pt>
                <c:pt idx="395">
                  <c:v>39</c:v>
                </c:pt>
                <c:pt idx="396">
                  <c:v>39</c:v>
                </c:pt>
                <c:pt idx="397">
                  <c:v>30</c:v>
                </c:pt>
                <c:pt idx="398">
                  <c:v>30</c:v>
                </c:pt>
                <c:pt idx="399">
                  <c:v>25</c:v>
                </c:pt>
                <c:pt idx="400">
                  <c:v>25</c:v>
                </c:pt>
                <c:pt idx="401">
                  <c:v>25</c:v>
                </c:pt>
                <c:pt idx="402">
                  <c:v>25</c:v>
                </c:pt>
                <c:pt idx="403">
                  <c:v>25</c:v>
                </c:pt>
                <c:pt idx="404">
                  <c:v>25</c:v>
                </c:pt>
                <c:pt idx="405">
                  <c:v>23</c:v>
                </c:pt>
                <c:pt idx="406">
                  <c:v>23</c:v>
                </c:pt>
                <c:pt idx="407">
                  <c:v>23</c:v>
                </c:pt>
                <c:pt idx="408">
                  <c:v>30</c:v>
                </c:pt>
                <c:pt idx="409">
                  <c:v>27</c:v>
                </c:pt>
                <c:pt idx="410">
                  <c:v>25</c:v>
                </c:pt>
                <c:pt idx="411">
                  <c:v>22</c:v>
                </c:pt>
                <c:pt idx="412">
                  <c:v>18</c:v>
                </c:pt>
                <c:pt idx="413">
                  <c:v>18</c:v>
                </c:pt>
                <c:pt idx="414">
                  <c:v>18</c:v>
                </c:pt>
                <c:pt idx="415">
                  <c:v>17</c:v>
                </c:pt>
                <c:pt idx="416">
                  <c:v>17</c:v>
                </c:pt>
                <c:pt idx="417">
                  <c:v>17</c:v>
                </c:pt>
                <c:pt idx="418">
                  <c:v>17</c:v>
                </c:pt>
                <c:pt idx="419">
                  <c:v>18</c:v>
                </c:pt>
                <c:pt idx="420">
                  <c:v>10</c:v>
                </c:pt>
                <c:pt idx="421">
                  <c:v>9</c:v>
                </c:pt>
                <c:pt idx="422">
                  <c:v>9</c:v>
                </c:pt>
                <c:pt idx="423">
                  <c:v>9</c:v>
                </c:pt>
                <c:pt idx="424">
                  <c:v>9</c:v>
                </c:pt>
                <c:pt idx="425">
                  <c:v>5</c:v>
                </c:pt>
                <c:pt idx="426">
                  <c:v>5</c:v>
                </c:pt>
                <c:pt idx="427">
                  <c:v>5</c:v>
                </c:pt>
                <c:pt idx="428">
                  <c:v>5</c:v>
                </c:pt>
                <c:pt idx="429">
                  <c:v>5</c:v>
                </c:pt>
                <c:pt idx="430">
                  <c:v>15</c:v>
                </c:pt>
                <c:pt idx="431">
                  <c:v>18</c:v>
                </c:pt>
                <c:pt idx="432">
                  <c:v>18</c:v>
                </c:pt>
                <c:pt idx="433">
                  <c:v>20</c:v>
                </c:pt>
                <c:pt idx="434">
                  <c:v>18</c:v>
                </c:pt>
                <c:pt idx="435">
                  <c:v>25</c:v>
                </c:pt>
                <c:pt idx="436">
                  <c:v>23</c:v>
                </c:pt>
                <c:pt idx="437">
                  <c:v>17</c:v>
                </c:pt>
                <c:pt idx="438">
                  <c:v>14</c:v>
                </c:pt>
                <c:pt idx="439">
                  <c:v>14</c:v>
                </c:pt>
                <c:pt idx="440">
                  <c:v>15</c:v>
                </c:pt>
                <c:pt idx="441">
                  <c:v>15</c:v>
                </c:pt>
                <c:pt idx="442">
                  <c:v>14</c:v>
                </c:pt>
                <c:pt idx="443">
                  <c:v>15</c:v>
                </c:pt>
                <c:pt idx="444">
                  <c:v>15</c:v>
                </c:pt>
                <c:pt idx="445">
                  <c:v>15</c:v>
                </c:pt>
                <c:pt idx="446">
                  <c:v>15</c:v>
                </c:pt>
                <c:pt idx="447">
                  <c:v>16</c:v>
                </c:pt>
                <c:pt idx="448">
                  <c:v>20</c:v>
                </c:pt>
                <c:pt idx="449">
                  <c:v>16</c:v>
                </c:pt>
                <c:pt idx="450">
                  <c:v>22</c:v>
                </c:pt>
                <c:pt idx="451">
                  <c:v>25</c:v>
                </c:pt>
                <c:pt idx="452">
                  <c:v>24</c:v>
                </c:pt>
                <c:pt idx="453">
                  <c:v>30</c:v>
                </c:pt>
                <c:pt idx="454">
                  <c:v>30</c:v>
                </c:pt>
                <c:pt idx="455">
                  <c:v>25</c:v>
                </c:pt>
                <c:pt idx="456">
                  <c:v>21</c:v>
                </c:pt>
                <c:pt idx="457">
                  <c:v>22</c:v>
                </c:pt>
                <c:pt idx="458">
                  <c:v>28</c:v>
                </c:pt>
                <c:pt idx="459">
                  <c:v>31</c:v>
                </c:pt>
                <c:pt idx="460">
                  <c:v>31</c:v>
                </c:pt>
                <c:pt idx="461">
                  <c:v>28</c:v>
                </c:pt>
                <c:pt idx="462">
                  <c:v>26</c:v>
                </c:pt>
                <c:pt idx="463">
                  <c:v>27</c:v>
                </c:pt>
                <c:pt idx="464">
                  <c:v>27</c:v>
                </c:pt>
                <c:pt idx="465">
                  <c:v>27</c:v>
                </c:pt>
                <c:pt idx="466">
                  <c:v>30</c:v>
                </c:pt>
                <c:pt idx="467">
                  <c:v>30</c:v>
                </c:pt>
                <c:pt idx="468">
                  <c:v>36</c:v>
                </c:pt>
                <c:pt idx="469">
                  <c:v>37</c:v>
                </c:pt>
                <c:pt idx="470">
                  <c:v>50</c:v>
                </c:pt>
                <c:pt idx="471">
                  <c:v>50</c:v>
                </c:pt>
                <c:pt idx="472">
                  <c:v>50</c:v>
                </c:pt>
                <c:pt idx="473">
                  <c:v>50</c:v>
                </c:pt>
                <c:pt idx="474">
                  <c:v>50</c:v>
                </c:pt>
                <c:pt idx="475">
                  <c:v>50</c:v>
                </c:pt>
                <c:pt idx="476">
                  <c:v>50</c:v>
                </c:pt>
                <c:pt idx="477">
                  <c:v>50</c:v>
                </c:pt>
                <c:pt idx="478">
                  <c:v>52</c:v>
                </c:pt>
                <c:pt idx="479">
                  <c:v>52</c:v>
                </c:pt>
                <c:pt idx="480">
                  <c:v>64</c:v>
                </c:pt>
                <c:pt idx="481">
                  <c:v>64</c:v>
                </c:pt>
                <c:pt idx="482">
                  <c:v>65</c:v>
                </c:pt>
                <c:pt idx="483">
                  <c:v>62</c:v>
                </c:pt>
                <c:pt idx="484">
                  <c:v>62</c:v>
                </c:pt>
                <c:pt idx="485">
                  <c:v>63</c:v>
                </c:pt>
                <c:pt idx="486">
                  <c:v>63</c:v>
                </c:pt>
                <c:pt idx="487">
                  <c:v>63</c:v>
                </c:pt>
                <c:pt idx="488">
                  <c:v>63</c:v>
                </c:pt>
                <c:pt idx="489">
                  <c:v>63</c:v>
                </c:pt>
                <c:pt idx="490">
                  <c:v>55</c:v>
                </c:pt>
                <c:pt idx="491">
                  <c:v>67</c:v>
                </c:pt>
                <c:pt idx="492">
                  <c:v>68</c:v>
                </c:pt>
                <c:pt idx="493">
                  <c:v>78</c:v>
                </c:pt>
                <c:pt idx="494">
                  <c:v>79</c:v>
                </c:pt>
                <c:pt idx="495">
                  <c:v>79</c:v>
                </c:pt>
                <c:pt idx="496">
                  <c:v>79</c:v>
                </c:pt>
                <c:pt idx="497">
                  <c:v>85</c:v>
                </c:pt>
                <c:pt idx="498">
                  <c:v>85</c:v>
                </c:pt>
                <c:pt idx="499">
                  <c:v>85</c:v>
                </c:pt>
                <c:pt idx="500">
                  <c:v>85</c:v>
                </c:pt>
                <c:pt idx="501">
                  <c:v>87</c:v>
                </c:pt>
                <c:pt idx="502">
                  <c:v>90</c:v>
                </c:pt>
                <c:pt idx="503">
                  <c:v>95</c:v>
                </c:pt>
                <c:pt idx="504">
                  <c:v>95</c:v>
                </c:pt>
                <c:pt idx="505">
                  <c:v>100</c:v>
                </c:pt>
                <c:pt idx="506">
                  <c:v>103</c:v>
                </c:pt>
                <c:pt idx="507">
                  <c:v>103</c:v>
                </c:pt>
                <c:pt idx="508">
                  <c:v>110</c:v>
                </c:pt>
                <c:pt idx="509">
                  <c:v>120</c:v>
                </c:pt>
                <c:pt idx="510">
                  <c:v>115</c:v>
                </c:pt>
                <c:pt idx="511">
                  <c:v>115</c:v>
                </c:pt>
                <c:pt idx="512">
                  <c:v>115</c:v>
                </c:pt>
                <c:pt idx="513">
                  <c:v>115</c:v>
                </c:pt>
                <c:pt idx="514">
                  <c:v>130</c:v>
                </c:pt>
                <c:pt idx="515">
                  <c:v>130</c:v>
                </c:pt>
                <c:pt idx="516">
                  <c:v>124</c:v>
                </c:pt>
                <c:pt idx="517">
                  <c:v>120</c:v>
                </c:pt>
                <c:pt idx="518">
                  <c:v>130</c:v>
                </c:pt>
                <c:pt idx="519">
                  <c:v>130</c:v>
                </c:pt>
                <c:pt idx="520">
                  <c:v>126</c:v>
                </c:pt>
                <c:pt idx="521">
                  <c:v>126</c:v>
                </c:pt>
                <c:pt idx="522">
                  <c:v>123</c:v>
                </c:pt>
                <c:pt idx="523">
                  <c:v>123</c:v>
                </c:pt>
                <c:pt idx="524">
                  <c:v>125</c:v>
                </c:pt>
                <c:pt idx="525">
                  <c:v>122</c:v>
                </c:pt>
                <c:pt idx="526">
                  <c:v>123</c:v>
                </c:pt>
                <c:pt idx="527">
                  <c:v>127</c:v>
                </c:pt>
                <c:pt idx="528">
                  <c:v>130</c:v>
                </c:pt>
                <c:pt idx="529">
                  <c:v>130</c:v>
                </c:pt>
                <c:pt idx="530">
                  <c:v>130</c:v>
                </c:pt>
                <c:pt idx="531">
                  <c:v>118</c:v>
                </c:pt>
                <c:pt idx="532">
                  <c:v>108</c:v>
                </c:pt>
                <c:pt idx="533">
                  <c:v>104</c:v>
                </c:pt>
                <c:pt idx="534">
                  <c:v>104</c:v>
                </c:pt>
                <c:pt idx="535">
                  <c:v>101</c:v>
                </c:pt>
                <c:pt idx="536">
                  <c:v>115</c:v>
                </c:pt>
                <c:pt idx="537">
                  <c:v>135</c:v>
                </c:pt>
                <c:pt idx="538">
                  <c:v>136</c:v>
                </c:pt>
                <c:pt idx="539">
                  <c:v>136</c:v>
                </c:pt>
                <c:pt idx="540">
                  <c:v>140</c:v>
                </c:pt>
                <c:pt idx="541">
                  <c:v>140</c:v>
                </c:pt>
                <c:pt idx="542">
                  <c:v>140</c:v>
                </c:pt>
                <c:pt idx="543">
                  <c:v>132</c:v>
                </c:pt>
                <c:pt idx="544">
                  <c:v>125</c:v>
                </c:pt>
                <c:pt idx="545">
                  <c:v>125</c:v>
                </c:pt>
                <c:pt idx="546">
                  <c:v>130</c:v>
                </c:pt>
                <c:pt idx="547">
                  <c:v>130</c:v>
                </c:pt>
                <c:pt idx="548">
                  <c:v>132</c:v>
                </c:pt>
                <c:pt idx="549">
                  <c:v>57</c:v>
                </c:pt>
                <c:pt idx="550">
                  <c:v>53</c:v>
                </c:pt>
                <c:pt idx="551">
                  <c:v>49</c:v>
                </c:pt>
                <c:pt idx="552">
                  <c:v>49</c:v>
                </c:pt>
                <c:pt idx="553">
                  <c:v>48</c:v>
                </c:pt>
                <c:pt idx="554">
                  <c:v>56</c:v>
                </c:pt>
                <c:pt idx="555">
                  <c:v>53</c:v>
                </c:pt>
                <c:pt idx="556">
                  <c:v>51</c:v>
                </c:pt>
                <c:pt idx="557">
                  <c:v>52</c:v>
                </c:pt>
                <c:pt idx="558">
                  <c:v>55</c:v>
                </c:pt>
                <c:pt idx="559">
                  <c:v>54</c:v>
                </c:pt>
                <c:pt idx="560">
                  <c:v>57</c:v>
                </c:pt>
                <c:pt idx="561">
                  <c:v>55</c:v>
                </c:pt>
                <c:pt idx="562">
                  <c:v>55</c:v>
                </c:pt>
                <c:pt idx="563">
                  <c:v>55</c:v>
                </c:pt>
                <c:pt idx="564">
                  <c:v>64</c:v>
                </c:pt>
                <c:pt idx="565">
                  <c:v>52</c:v>
                </c:pt>
                <c:pt idx="566">
                  <c:v>52</c:v>
                </c:pt>
                <c:pt idx="567">
                  <c:v>52</c:v>
                </c:pt>
                <c:pt idx="568">
                  <c:v>52</c:v>
                </c:pt>
                <c:pt idx="569">
                  <c:v>50</c:v>
                </c:pt>
                <c:pt idx="570">
                  <c:v>39</c:v>
                </c:pt>
                <c:pt idx="571">
                  <c:v>52</c:v>
                </c:pt>
                <c:pt idx="572">
                  <c:v>50</c:v>
                </c:pt>
                <c:pt idx="573">
                  <c:v>50</c:v>
                </c:pt>
                <c:pt idx="574">
                  <c:v>50</c:v>
                </c:pt>
                <c:pt idx="575">
                  <c:v>50</c:v>
                </c:pt>
                <c:pt idx="576">
                  <c:v>50</c:v>
                </c:pt>
                <c:pt idx="577">
                  <c:v>50</c:v>
                </c:pt>
                <c:pt idx="578">
                  <c:v>50</c:v>
                </c:pt>
                <c:pt idx="579">
                  <c:v>50</c:v>
                </c:pt>
                <c:pt idx="580">
                  <c:v>48</c:v>
                </c:pt>
                <c:pt idx="581">
                  <c:v>48</c:v>
                </c:pt>
                <c:pt idx="582">
                  <c:v>48</c:v>
                </c:pt>
                <c:pt idx="583">
                  <c:v>45</c:v>
                </c:pt>
                <c:pt idx="584">
                  <c:v>43</c:v>
                </c:pt>
                <c:pt idx="585">
                  <c:v>43</c:v>
                </c:pt>
                <c:pt idx="586">
                  <c:v>48</c:v>
                </c:pt>
                <c:pt idx="587">
                  <c:v>50</c:v>
                </c:pt>
                <c:pt idx="588">
                  <c:v>44</c:v>
                </c:pt>
                <c:pt idx="589">
                  <c:v>44</c:v>
                </c:pt>
                <c:pt idx="590">
                  <c:v>50</c:v>
                </c:pt>
                <c:pt idx="591">
                  <c:v>45</c:v>
                </c:pt>
                <c:pt idx="592">
                  <c:v>49</c:v>
                </c:pt>
                <c:pt idx="593">
                  <c:v>49</c:v>
                </c:pt>
                <c:pt idx="594">
                  <c:v>49</c:v>
                </c:pt>
                <c:pt idx="595">
                  <c:v>53</c:v>
                </c:pt>
                <c:pt idx="596">
                  <c:v>53</c:v>
                </c:pt>
                <c:pt idx="597">
                  <c:v>51</c:v>
                </c:pt>
                <c:pt idx="598">
                  <c:v>52</c:v>
                </c:pt>
                <c:pt idx="599">
                  <c:v>50</c:v>
                </c:pt>
                <c:pt idx="600">
                  <c:v>50</c:v>
                </c:pt>
                <c:pt idx="601">
                  <c:v>47</c:v>
                </c:pt>
                <c:pt idx="602">
                  <c:v>40</c:v>
                </c:pt>
                <c:pt idx="603">
                  <c:v>37</c:v>
                </c:pt>
                <c:pt idx="604">
                  <c:v>35</c:v>
                </c:pt>
                <c:pt idx="605">
                  <c:v>35</c:v>
                </c:pt>
                <c:pt idx="606">
                  <c:v>41</c:v>
                </c:pt>
                <c:pt idx="607">
                  <c:v>42</c:v>
                </c:pt>
                <c:pt idx="608">
                  <c:v>45</c:v>
                </c:pt>
                <c:pt idx="609">
                  <c:v>45</c:v>
                </c:pt>
                <c:pt idx="610">
                  <c:v>45</c:v>
                </c:pt>
                <c:pt idx="611">
                  <c:v>45</c:v>
                </c:pt>
                <c:pt idx="612">
                  <c:v>45</c:v>
                </c:pt>
                <c:pt idx="613">
                  <c:v>45</c:v>
                </c:pt>
                <c:pt idx="614">
                  <c:v>55</c:v>
                </c:pt>
                <c:pt idx="615">
                  <c:v>46</c:v>
                </c:pt>
                <c:pt idx="616">
                  <c:v>46</c:v>
                </c:pt>
                <c:pt idx="617">
                  <c:v>46</c:v>
                </c:pt>
                <c:pt idx="618">
                  <c:v>42</c:v>
                </c:pt>
                <c:pt idx="619">
                  <c:v>41</c:v>
                </c:pt>
                <c:pt idx="620">
                  <c:v>45</c:v>
                </c:pt>
                <c:pt idx="621">
                  <c:v>45</c:v>
                </c:pt>
                <c:pt idx="622">
                  <c:v>42</c:v>
                </c:pt>
                <c:pt idx="623">
                  <c:v>41</c:v>
                </c:pt>
                <c:pt idx="624">
                  <c:v>41</c:v>
                </c:pt>
                <c:pt idx="625">
                  <c:v>38</c:v>
                </c:pt>
                <c:pt idx="626">
                  <c:v>38</c:v>
                </c:pt>
                <c:pt idx="627">
                  <c:v>37</c:v>
                </c:pt>
                <c:pt idx="628">
                  <c:v>38</c:v>
                </c:pt>
                <c:pt idx="629">
                  <c:v>38</c:v>
                </c:pt>
                <c:pt idx="630">
                  <c:v>36</c:v>
                </c:pt>
                <c:pt idx="631">
                  <c:v>36</c:v>
                </c:pt>
                <c:pt idx="632">
                  <c:v>36</c:v>
                </c:pt>
                <c:pt idx="633">
                  <c:v>36</c:v>
                </c:pt>
                <c:pt idx="634">
                  <c:v>31</c:v>
                </c:pt>
                <c:pt idx="635">
                  <c:v>31</c:v>
                </c:pt>
                <c:pt idx="636">
                  <c:v>33</c:v>
                </c:pt>
                <c:pt idx="637">
                  <c:v>36</c:v>
                </c:pt>
                <c:pt idx="638">
                  <c:v>36</c:v>
                </c:pt>
                <c:pt idx="639">
                  <c:v>39</c:v>
                </c:pt>
                <c:pt idx="640">
                  <c:v>37</c:v>
                </c:pt>
                <c:pt idx="641">
                  <c:v>37</c:v>
                </c:pt>
                <c:pt idx="642">
                  <c:v>39</c:v>
                </c:pt>
                <c:pt idx="643">
                  <c:v>39</c:v>
                </c:pt>
                <c:pt idx="644">
                  <c:v>39</c:v>
                </c:pt>
                <c:pt idx="645">
                  <c:v>30</c:v>
                </c:pt>
                <c:pt idx="646">
                  <c:v>39</c:v>
                </c:pt>
                <c:pt idx="647">
                  <c:v>33</c:v>
                </c:pt>
                <c:pt idx="648">
                  <c:v>31</c:v>
                </c:pt>
                <c:pt idx="649">
                  <c:v>31</c:v>
                </c:pt>
                <c:pt idx="650">
                  <c:v>33</c:v>
                </c:pt>
                <c:pt idx="651">
                  <c:v>33</c:v>
                </c:pt>
                <c:pt idx="652">
                  <c:v>33</c:v>
                </c:pt>
                <c:pt idx="653">
                  <c:v>50</c:v>
                </c:pt>
                <c:pt idx="654">
                  <c:v>39</c:v>
                </c:pt>
                <c:pt idx="655">
                  <c:v>38</c:v>
                </c:pt>
                <c:pt idx="656">
                  <c:v>38</c:v>
                </c:pt>
                <c:pt idx="657">
                  <c:v>40</c:v>
                </c:pt>
                <c:pt idx="658">
                  <c:v>40</c:v>
                </c:pt>
                <c:pt idx="659">
                  <c:v>40</c:v>
                </c:pt>
                <c:pt idx="660">
                  <c:v>40</c:v>
                </c:pt>
                <c:pt idx="661">
                  <c:v>40</c:v>
                </c:pt>
                <c:pt idx="662">
                  <c:v>40</c:v>
                </c:pt>
                <c:pt idx="663">
                  <c:v>20</c:v>
                </c:pt>
                <c:pt idx="664">
                  <c:v>18</c:v>
                </c:pt>
                <c:pt idx="665">
                  <c:v>19</c:v>
                </c:pt>
                <c:pt idx="666">
                  <c:v>22</c:v>
                </c:pt>
                <c:pt idx="667">
                  <c:v>25</c:v>
                </c:pt>
                <c:pt idx="668">
                  <c:v>23</c:v>
                </c:pt>
                <c:pt idx="669">
                  <c:v>26</c:v>
                </c:pt>
                <c:pt idx="670">
                  <c:v>21</c:v>
                </c:pt>
                <c:pt idx="671">
                  <c:v>23</c:v>
                </c:pt>
                <c:pt idx="672">
                  <c:v>27</c:v>
                </c:pt>
                <c:pt idx="673">
                  <c:v>29</c:v>
                </c:pt>
                <c:pt idx="674">
                  <c:v>29</c:v>
                </c:pt>
                <c:pt idx="675">
                  <c:v>32</c:v>
                </c:pt>
                <c:pt idx="676">
                  <c:v>28</c:v>
                </c:pt>
                <c:pt idx="677">
                  <c:v>28</c:v>
                </c:pt>
                <c:pt idx="678">
                  <c:v>25</c:v>
                </c:pt>
                <c:pt idx="679">
                  <c:v>25</c:v>
                </c:pt>
                <c:pt idx="680">
                  <c:v>25</c:v>
                </c:pt>
                <c:pt idx="681">
                  <c:v>25</c:v>
                </c:pt>
                <c:pt idx="682">
                  <c:v>31</c:v>
                </c:pt>
                <c:pt idx="683">
                  <c:v>30</c:v>
                </c:pt>
                <c:pt idx="684">
                  <c:v>28</c:v>
                </c:pt>
                <c:pt idx="685">
                  <c:v>30</c:v>
                </c:pt>
                <c:pt idx="686">
                  <c:v>30</c:v>
                </c:pt>
                <c:pt idx="687">
                  <c:v>30</c:v>
                </c:pt>
                <c:pt idx="688">
                  <c:v>30</c:v>
                </c:pt>
                <c:pt idx="689">
                  <c:v>30</c:v>
                </c:pt>
                <c:pt idx="690">
                  <c:v>26</c:v>
                </c:pt>
                <c:pt idx="691">
                  <c:v>26</c:v>
                </c:pt>
                <c:pt idx="692">
                  <c:v>25</c:v>
                </c:pt>
                <c:pt idx="693">
                  <c:v>14</c:v>
                </c:pt>
                <c:pt idx="694">
                  <c:v>14</c:v>
                </c:pt>
                <c:pt idx="695">
                  <c:v>14</c:v>
                </c:pt>
                <c:pt idx="696">
                  <c:v>10</c:v>
                </c:pt>
                <c:pt idx="697">
                  <c:v>10</c:v>
                </c:pt>
                <c:pt idx="698">
                  <c:v>-3</c:v>
                </c:pt>
                <c:pt idx="699">
                  <c:v>-2</c:v>
                </c:pt>
                <c:pt idx="700">
                  <c:v>-2</c:v>
                </c:pt>
                <c:pt idx="701">
                  <c:v>13</c:v>
                </c:pt>
                <c:pt idx="702">
                  <c:v>17</c:v>
                </c:pt>
                <c:pt idx="703">
                  <c:v>17</c:v>
                </c:pt>
                <c:pt idx="704">
                  <c:v>19</c:v>
                </c:pt>
                <c:pt idx="705">
                  <c:v>6</c:v>
                </c:pt>
                <c:pt idx="706">
                  <c:v>12</c:v>
                </c:pt>
                <c:pt idx="707">
                  <c:v>10</c:v>
                </c:pt>
                <c:pt idx="708">
                  <c:v>10</c:v>
                </c:pt>
                <c:pt idx="709">
                  <c:v>10</c:v>
                </c:pt>
                <c:pt idx="710">
                  <c:v>14</c:v>
                </c:pt>
                <c:pt idx="711">
                  <c:v>14</c:v>
                </c:pt>
                <c:pt idx="712">
                  <c:v>14</c:v>
                </c:pt>
                <c:pt idx="713">
                  <c:v>14</c:v>
                </c:pt>
                <c:pt idx="714">
                  <c:v>14</c:v>
                </c:pt>
                <c:pt idx="715">
                  <c:v>10</c:v>
                </c:pt>
                <c:pt idx="716">
                  <c:v>10</c:v>
                </c:pt>
                <c:pt idx="717">
                  <c:v>15</c:v>
                </c:pt>
                <c:pt idx="718">
                  <c:v>15</c:v>
                </c:pt>
                <c:pt idx="719">
                  <c:v>6</c:v>
                </c:pt>
                <c:pt idx="720">
                  <c:v>6</c:v>
                </c:pt>
                <c:pt idx="721">
                  <c:v>9</c:v>
                </c:pt>
                <c:pt idx="722">
                  <c:v>9</c:v>
                </c:pt>
                <c:pt idx="723">
                  <c:v>10</c:v>
                </c:pt>
                <c:pt idx="724">
                  <c:v>10</c:v>
                </c:pt>
                <c:pt idx="725">
                  <c:v>12</c:v>
                </c:pt>
                <c:pt idx="726">
                  <c:v>12</c:v>
                </c:pt>
                <c:pt idx="727">
                  <c:v>15</c:v>
                </c:pt>
                <c:pt idx="728">
                  <c:v>15</c:v>
                </c:pt>
                <c:pt idx="729">
                  <c:v>15</c:v>
                </c:pt>
                <c:pt idx="730">
                  <c:v>20</c:v>
                </c:pt>
                <c:pt idx="731">
                  <c:v>22</c:v>
                </c:pt>
                <c:pt idx="732">
                  <c:v>25</c:v>
                </c:pt>
                <c:pt idx="733">
                  <c:v>30</c:v>
                </c:pt>
                <c:pt idx="734">
                  <c:v>27</c:v>
                </c:pt>
                <c:pt idx="735">
                  <c:v>27</c:v>
                </c:pt>
                <c:pt idx="736">
                  <c:v>25</c:v>
                </c:pt>
                <c:pt idx="737">
                  <c:v>25</c:v>
                </c:pt>
                <c:pt idx="738">
                  <c:v>26</c:v>
                </c:pt>
                <c:pt idx="739">
                  <c:v>26</c:v>
                </c:pt>
                <c:pt idx="740">
                  <c:v>26</c:v>
                </c:pt>
                <c:pt idx="741">
                  <c:v>26</c:v>
                </c:pt>
                <c:pt idx="742">
                  <c:v>24</c:v>
                </c:pt>
                <c:pt idx="743">
                  <c:v>24</c:v>
                </c:pt>
                <c:pt idx="744">
                  <c:v>30</c:v>
                </c:pt>
                <c:pt idx="745">
                  <c:v>30</c:v>
                </c:pt>
                <c:pt idx="746">
                  <c:v>30</c:v>
                </c:pt>
                <c:pt idx="747">
                  <c:v>30</c:v>
                </c:pt>
                <c:pt idx="748">
                  <c:v>33</c:v>
                </c:pt>
                <c:pt idx="749">
                  <c:v>35</c:v>
                </c:pt>
                <c:pt idx="750">
                  <c:v>32</c:v>
                </c:pt>
                <c:pt idx="751">
                  <c:v>30</c:v>
                </c:pt>
                <c:pt idx="752">
                  <c:v>30</c:v>
                </c:pt>
                <c:pt idx="753">
                  <c:v>30</c:v>
                </c:pt>
                <c:pt idx="754">
                  <c:v>37</c:v>
                </c:pt>
                <c:pt idx="755">
                  <c:v>37</c:v>
                </c:pt>
                <c:pt idx="756">
                  <c:v>37</c:v>
                </c:pt>
                <c:pt idx="757">
                  <c:v>35</c:v>
                </c:pt>
                <c:pt idx="758">
                  <c:v>45</c:v>
                </c:pt>
                <c:pt idx="759">
                  <c:v>45</c:v>
                </c:pt>
                <c:pt idx="760">
                  <c:v>40</c:v>
                </c:pt>
                <c:pt idx="761">
                  <c:v>30</c:v>
                </c:pt>
                <c:pt idx="762">
                  <c:v>30</c:v>
                </c:pt>
                <c:pt idx="763">
                  <c:v>37</c:v>
                </c:pt>
                <c:pt idx="764">
                  <c:v>37</c:v>
                </c:pt>
                <c:pt idx="765">
                  <c:v>37</c:v>
                </c:pt>
                <c:pt idx="766">
                  <c:v>37</c:v>
                </c:pt>
                <c:pt idx="767">
                  <c:v>33</c:v>
                </c:pt>
                <c:pt idx="768">
                  <c:v>33</c:v>
                </c:pt>
                <c:pt idx="769">
                  <c:v>30</c:v>
                </c:pt>
                <c:pt idx="770">
                  <c:v>30</c:v>
                </c:pt>
                <c:pt idx="771">
                  <c:v>30</c:v>
                </c:pt>
                <c:pt idx="772">
                  <c:v>33</c:v>
                </c:pt>
                <c:pt idx="773">
                  <c:v>32</c:v>
                </c:pt>
                <c:pt idx="774">
                  <c:v>42</c:v>
                </c:pt>
                <c:pt idx="775">
                  <c:v>42</c:v>
                </c:pt>
                <c:pt idx="776">
                  <c:v>42</c:v>
                </c:pt>
                <c:pt idx="777">
                  <c:v>42</c:v>
                </c:pt>
                <c:pt idx="778">
                  <c:v>45</c:v>
                </c:pt>
                <c:pt idx="779">
                  <c:v>45</c:v>
                </c:pt>
                <c:pt idx="780">
                  <c:v>45</c:v>
                </c:pt>
                <c:pt idx="781">
                  <c:v>50</c:v>
                </c:pt>
                <c:pt idx="782">
                  <c:v>50</c:v>
                </c:pt>
                <c:pt idx="783">
                  <c:v>49</c:v>
                </c:pt>
                <c:pt idx="784">
                  <c:v>49</c:v>
                </c:pt>
                <c:pt idx="785">
                  <c:v>48</c:v>
                </c:pt>
                <c:pt idx="786">
                  <c:v>49</c:v>
                </c:pt>
                <c:pt idx="787">
                  <c:v>45</c:v>
                </c:pt>
                <c:pt idx="788">
                  <c:v>45</c:v>
                </c:pt>
                <c:pt idx="789">
                  <c:v>45</c:v>
                </c:pt>
                <c:pt idx="790">
                  <c:v>45</c:v>
                </c:pt>
                <c:pt idx="791">
                  <c:v>45</c:v>
                </c:pt>
                <c:pt idx="792">
                  <c:v>45</c:v>
                </c:pt>
                <c:pt idx="793">
                  <c:v>40</c:v>
                </c:pt>
                <c:pt idx="794">
                  <c:v>35</c:v>
                </c:pt>
                <c:pt idx="795">
                  <c:v>35</c:v>
                </c:pt>
                <c:pt idx="796">
                  <c:v>35</c:v>
                </c:pt>
                <c:pt idx="797">
                  <c:v>31</c:v>
                </c:pt>
                <c:pt idx="798">
                  <c:v>23</c:v>
                </c:pt>
                <c:pt idx="799">
                  <c:v>21</c:v>
                </c:pt>
                <c:pt idx="800">
                  <c:v>21</c:v>
                </c:pt>
                <c:pt idx="801">
                  <c:v>15</c:v>
                </c:pt>
                <c:pt idx="802">
                  <c:v>17</c:v>
                </c:pt>
                <c:pt idx="803">
                  <c:v>15</c:v>
                </c:pt>
                <c:pt idx="804">
                  <c:v>15</c:v>
                </c:pt>
                <c:pt idx="805">
                  <c:v>15</c:v>
                </c:pt>
                <c:pt idx="806">
                  <c:v>17</c:v>
                </c:pt>
                <c:pt idx="807">
                  <c:v>15</c:v>
                </c:pt>
                <c:pt idx="808">
                  <c:v>15</c:v>
                </c:pt>
                <c:pt idx="809">
                  <c:v>15</c:v>
                </c:pt>
                <c:pt idx="810">
                  <c:v>15</c:v>
                </c:pt>
                <c:pt idx="811">
                  <c:v>15</c:v>
                </c:pt>
                <c:pt idx="812">
                  <c:v>15</c:v>
                </c:pt>
                <c:pt idx="813">
                  <c:v>18</c:v>
                </c:pt>
                <c:pt idx="814">
                  <c:v>18</c:v>
                </c:pt>
                <c:pt idx="815">
                  <c:v>18</c:v>
                </c:pt>
                <c:pt idx="816">
                  <c:v>16</c:v>
                </c:pt>
                <c:pt idx="817">
                  <c:v>16</c:v>
                </c:pt>
                <c:pt idx="818">
                  <c:v>16</c:v>
                </c:pt>
                <c:pt idx="819">
                  <c:v>25</c:v>
                </c:pt>
                <c:pt idx="820">
                  <c:v>25</c:v>
                </c:pt>
                <c:pt idx="821">
                  <c:v>25</c:v>
                </c:pt>
                <c:pt idx="822">
                  <c:v>25</c:v>
                </c:pt>
                <c:pt idx="823">
                  <c:v>25</c:v>
                </c:pt>
                <c:pt idx="824">
                  <c:v>25</c:v>
                </c:pt>
                <c:pt idx="825">
                  <c:v>25</c:v>
                </c:pt>
                <c:pt idx="826">
                  <c:v>25</c:v>
                </c:pt>
                <c:pt idx="827">
                  <c:v>40</c:v>
                </c:pt>
                <c:pt idx="828">
                  <c:v>40</c:v>
                </c:pt>
                <c:pt idx="829">
                  <c:v>40</c:v>
                </c:pt>
                <c:pt idx="830">
                  <c:v>40</c:v>
                </c:pt>
                <c:pt idx="831">
                  <c:v>40</c:v>
                </c:pt>
                <c:pt idx="832">
                  <c:v>37</c:v>
                </c:pt>
                <c:pt idx="833">
                  <c:v>38</c:v>
                </c:pt>
                <c:pt idx="834">
                  <c:v>38</c:v>
                </c:pt>
                <c:pt idx="835">
                  <c:v>38</c:v>
                </c:pt>
                <c:pt idx="836">
                  <c:v>40</c:v>
                </c:pt>
                <c:pt idx="837">
                  <c:v>40</c:v>
                </c:pt>
                <c:pt idx="838">
                  <c:v>38</c:v>
                </c:pt>
                <c:pt idx="839">
                  <c:v>38</c:v>
                </c:pt>
                <c:pt idx="840">
                  <c:v>38</c:v>
                </c:pt>
                <c:pt idx="841">
                  <c:v>35</c:v>
                </c:pt>
                <c:pt idx="842">
                  <c:v>38</c:v>
                </c:pt>
                <c:pt idx="843">
                  <c:v>28</c:v>
                </c:pt>
                <c:pt idx="844">
                  <c:v>28</c:v>
                </c:pt>
                <c:pt idx="845">
                  <c:v>28</c:v>
                </c:pt>
                <c:pt idx="846">
                  <c:v>28</c:v>
                </c:pt>
                <c:pt idx="847">
                  <c:v>30</c:v>
                </c:pt>
                <c:pt idx="848">
                  <c:v>29</c:v>
                </c:pt>
                <c:pt idx="849">
                  <c:v>29</c:v>
                </c:pt>
                <c:pt idx="850">
                  <c:v>29</c:v>
                </c:pt>
                <c:pt idx="851">
                  <c:v>29</c:v>
                </c:pt>
                <c:pt idx="852">
                  <c:v>32</c:v>
                </c:pt>
                <c:pt idx="853">
                  <c:v>32</c:v>
                </c:pt>
                <c:pt idx="854">
                  <c:v>30</c:v>
                </c:pt>
                <c:pt idx="855">
                  <c:v>31</c:v>
                </c:pt>
                <c:pt idx="856">
                  <c:v>31</c:v>
                </c:pt>
                <c:pt idx="857">
                  <c:v>33</c:v>
                </c:pt>
                <c:pt idx="858">
                  <c:v>40</c:v>
                </c:pt>
                <c:pt idx="859">
                  <c:v>42</c:v>
                </c:pt>
                <c:pt idx="860">
                  <c:v>45</c:v>
                </c:pt>
                <c:pt idx="861">
                  <c:v>45</c:v>
                </c:pt>
                <c:pt idx="862">
                  <c:v>47</c:v>
                </c:pt>
                <c:pt idx="863">
                  <c:v>41</c:v>
                </c:pt>
                <c:pt idx="864">
                  <c:v>41</c:v>
                </c:pt>
                <c:pt idx="865">
                  <c:v>45</c:v>
                </c:pt>
                <c:pt idx="866">
                  <c:v>45</c:v>
                </c:pt>
                <c:pt idx="867">
                  <c:v>45</c:v>
                </c:pt>
                <c:pt idx="868">
                  <c:v>45</c:v>
                </c:pt>
                <c:pt idx="869">
                  <c:v>45</c:v>
                </c:pt>
                <c:pt idx="870">
                  <c:v>45</c:v>
                </c:pt>
                <c:pt idx="871">
                  <c:v>45</c:v>
                </c:pt>
                <c:pt idx="872">
                  <c:v>45</c:v>
                </c:pt>
                <c:pt idx="873">
                  <c:v>45</c:v>
                </c:pt>
                <c:pt idx="874">
                  <c:v>49</c:v>
                </c:pt>
                <c:pt idx="875">
                  <c:v>48</c:v>
                </c:pt>
                <c:pt idx="876">
                  <c:v>45</c:v>
                </c:pt>
                <c:pt idx="877">
                  <c:v>43</c:v>
                </c:pt>
                <c:pt idx="878">
                  <c:v>43</c:v>
                </c:pt>
                <c:pt idx="879">
                  <c:v>38</c:v>
                </c:pt>
                <c:pt idx="880">
                  <c:v>36</c:v>
                </c:pt>
                <c:pt idx="881">
                  <c:v>36</c:v>
                </c:pt>
                <c:pt idx="882">
                  <c:v>36</c:v>
                </c:pt>
                <c:pt idx="883">
                  <c:v>38</c:v>
                </c:pt>
                <c:pt idx="884">
                  <c:v>38</c:v>
                </c:pt>
                <c:pt idx="885">
                  <c:v>38</c:v>
                </c:pt>
                <c:pt idx="886">
                  <c:v>40</c:v>
                </c:pt>
                <c:pt idx="887">
                  <c:v>40</c:v>
                </c:pt>
                <c:pt idx="888">
                  <c:v>36</c:v>
                </c:pt>
                <c:pt idx="889">
                  <c:v>38</c:v>
                </c:pt>
                <c:pt idx="890">
                  <c:v>38</c:v>
                </c:pt>
                <c:pt idx="891">
                  <c:v>38</c:v>
                </c:pt>
                <c:pt idx="892">
                  <c:v>38</c:v>
                </c:pt>
                <c:pt idx="893">
                  <c:v>48</c:v>
                </c:pt>
                <c:pt idx="894">
                  <c:v>47</c:v>
                </c:pt>
                <c:pt idx="895">
                  <c:v>48</c:v>
                </c:pt>
                <c:pt idx="896">
                  <c:v>48</c:v>
                </c:pt>
                <c:pt idx="897">
                  <c:v>50</c:v>
                </c:pt>
                <c:pt idx="898">
                  <c:v>50</c:v>
                </c:pt>
                <c:pt idx="899">
                  <c:v>50</c:v>
                </c:pt>
                <c:pt idx="900">
                  <c:v>50</c:v>
                </c:pt>
                <c:pt idx="901">
                  <c:v>50</c:v>
                </c:pt>
                <c:pt idx="902">
                  <c:v>50</c:v>
                </c:pt>
                <c:pt idx="903">
                  <c:v>49</c:v>
                </c:pt>
                <c:pt idx="904">
                  <c:v>55</c:v>
                </c:pt>
                <c:pt idx="905">
                  <c:v>55</c:v>
                </c:pt>
                <c:pt idx="906">
                  <c:v>54</c:v>
                </c:pt>
                <c:pt idx="907">
                  <c:v>54</c:v>
                </c:pt>
                <c:pt idx="908">
                  <c:v>53</c:v>
                </c:pt>
                <c:pt idx="909">
                  <c:v>50</c:v>
                </c:pt>
                <c:pt idx="910">
                  <c:v>46</c:v>
                </c:pt>
                <c:pt idx="911">
                  <c:v>48</c:v>
                </c:pt>
                <c:pt idx="912">
                  <c:v>48</c:v>
                </c:pt>
                <c:pt idx="913">
                  <c:v>48</c:v>
                </c:pt>
                <c:pt idx="914">
                  <c:v>55</c:v>
                </c:pt>
                <c:pt idx="915">
                  <c:v>55</c:v>
                </c:pt>
                <c:pt idx="916">
                  <c:v>67</c:v>
                </c:pt>
                <c:pt idx="917">
                  <c:v>67</c:v>
                </c:pt>
                <c:pt idx="918">
                  <c:v>67</c:v>
                </c:pt>
                <c:pt idx="919">
                  <c:v>67</c:v>
                </c:pt>
                <c:pt idx="920">
                  <c:v>65</c:v>
                </c:pt>
                <c:pt idx="921">
                  <c:v>65</c:v>
                </c:pt>
                <c:pt idx="922">
                  <c:v>65</c:v>
                </c:pt>
                <c:pt idx="923">
                  <c:v>65</c:v>
                </c:pt>
                <c:pt idx="924">
                  <c:v>65</c:v>
                </c:pt>
                <c:pt idx="925">
                  <c:v>63</c:v>
                </c:pt>
                <c:pt idx="926">
                  <c:v>62</c:v>
                </c:pt>
                <c:pt idx="927">
                  <c:v>65</c:v>
                </c:pt>
                <c:pt idx="928">
                  <c:v>70</c:v>
                </c:pt>
                <c:pt idx="929">
                  <c:v>66</c:v>
                </c:pt>
                <c:pt idx="930">
                  <c:v>66</c:v>
                </c:pt>
                <c:pt idx="931">
                  <c:v>62</c:v>
                </c:pt>
                <c:pt idx="932">
                  <c:v>67</c:v>
                </c:pt>
                <c:pt idx="933">
                  <c:v>67</c:v>
                </c:pt>
                <c:pt idx="934">
                  <c:v>67</c:v>
                </c:pt>
                <c:pt idx="935">
                  <c:v>63</c:v>
                </c:pt>
                <c:pt idx="936">
                  <c:v>65</c:v>
                </c:pt>
                <c:pt idx="937">
                  <c:v>60</c:v>
                </c:pt>
                <c:pt idx="938">
                  <c:v>60</c:v>
                </c:pt>
                <c:pt idx="939">
                  <c:v>60</c:v>
                </c:pt>
                <c:pt idx="940">
                  <c:v>63</c:v>
                </c:pt>
                <c:pt idx="941">
                  <c:v>63</c:v>
                </c:pt>
                <c:pt idx="942">
                  <c:v>65</c:v>
                </c:pt>
                <c:pt idx="943">
                  <c:v>65</c:v>
                </c:pt>
                <c:pt idx="944">
                  <c:v>68</c:v>
                </c:pt>
                <c:pt idx="945">
                  <c:v>68</c:v>
                </c:pt>
                <c:pt idx="946">
                  <c:v>68</c:v>
                </c:pt>
                <c:pt idx="947">
                  <c:v>68</c:v>
                </c:pt>
                <c:pt idx="948">
                  <c:v>68</c:v>
                </c:pt>
                <c:pt idx="949">
                  <c:v>62</c:v>
                </c:pt>
                <c:pt idx="950">
                  <c:v>63</c:v>
                </c:pt>
                <c:pt idx="951">
                  <c:v>63</c:v>
                </c:pt>
                <c:pt idx="952">
                  <c:v>63</c:v>
                </c:pt>
                <c:pt idx="953">
                  <c:v>70</c:v>
                </c:pt>
                <c:pt idx="954">
                  <c:v>70</c:v>
                </c:pt>
                <c:pt idx="955">
                  <c:v>70</c:v>
                </c:pt>
                <c:pt idx="956">
                  <c:v>70</c:v>
                </c:pt>
                <c:pt idx="957">
                  <c:v>76</c:v>
                </c:pt>
                <c:pt idx="958">
                  <c:v>75</c:v>
                </c:pt>
                <c:pt idx="959">
                  <c:v>75</c:v>
                </c:pt>
                <c:pt idx="960">
                  <c:v>77</c:v>
                </c:pt>
                <c:pt idx="961">
                  <c:v>76</c:v>
                </c:pt>
                <c:pt idx="962">
                  <c:v>84</c:v>
                </c:pt>
                <c:pt idx="963">
                  <c:v>84</c:v>
                </c:pt>
                <c:pt idx="964">
                  <c:v>72</c:v>
                </c:pt>
                <c:pt idx="965">
                  <c:v>73</c:v>
                </c:pt>
                <c:pt idx="966">
                  <c:v>76</c:v>
                </c:pt>
                <c:pt idx="967">
                  <c:v>72</c:v>
                </c:pt>
                <c:pt idx="968">
                  <c:v>72</c:v>
                </c:pt>
                <c:pt idx="969">
                  <c:v>72</c:v>
                </c:pt>
                <c:pt idx="970">
                  <c:v>73</c:v>
                </c:pt>
                <c:pt idx="971">
                  <c:v>73</c:v>
                </c:pt>
                <c:pt idx="972">
                  <c:v>75</c:v>
                </c:pt>
                <c:pt idx="973">
                  <c:v>75</c:v>
                </c:pt>
                <c:pt idx="974">
                  <c:v>75</c:v>
                </c:pt>
                <c:pt idx="975">
                  <c:v>75</c:v>
                </c:pt>
                <c:pt idx="976">
                  <c:v>75</c:v>
                </c:pt>
                <c:pt idx="977">
                  <c:v>75</c:v>
                </c:pt>
                <c:pt idx="978">
                  <c:v>75</c:v>
                </c:pt>
                <c:pt idx="979">
                  <c:v>73</c:v>
                </c:pt>
                <c:pt idx="980">
                  <c:v>75</c:v>
                </c:pt>
                <c:pt idx="981">
                  <c:v>73</c:v>
                </c:pt>
                <c:pt idx="982">
                  <c:v>74</c:v>
                </c:pt>
                <c:pt idx="983">
                  <c:v>69</c:v>
                </c:pt>
                <c:pt idx="984">
                  <c:v>69</c:v>
                </c:pt>
                <c:pt idx="985">
                  <c:v>71</c:v>
                </c:pt>
                <c:pt idx="986">
                  <c:v>71</c:v>
                </c:pt>
                <c:pt idx="987">
                  <c:v>73</c:v>
                </c:pt>
                <c:pt idx="988">
                  <c:v>73</c:v>
                </c:pt>
                <c:pt idx="989">
                  <c:v>75</c:v>
                </c:pt>
                <c:pt idx="990">
                  <c:v>78</c:v>
                </c:pt>
                <c:pt idx="991">
                  <c:v>78</c:v>
                </c:pt>
                <c:pt idx="992">
                  <c:v>82</c:v>
                </c:pt>
                <c:pt idx="993">
                  <c:v>82</c:v>
                </c:pt>
                <c:pt idx="994">
                  <c:v>82</c:v>
                </c:pt>
                <c:pt idx="995">
                  <c:v>82</c:v>
                </c:pt>
                <c:pt idx="996">
                  <c:v>95</c:v>
                </c:pt>
                <c:pt idx="997">
                  <c:v>95</c:v>
                </c:pt>
                <c:pt idx="998">
                  <c:v>105</c:v>
                </c:pt>
                <c:pt idx="999">
                  <c:v>105</c:v>
                </c:pt>
                <c:pt idx="1000">
                  <c:v>127</c:v>
                </c:pt>
                <c:pt idx="1001">
                  <c:v>127</c:v>
                </c:pt>
                <c:pt idx="1002">
                  <c:v>125</c:v>
                </c:pt>
                <c:pt idx="1003">
                  <c:v>125</c:v>
                </c:pt>
                <c:pt idx="1004">
                  <c:v>120</c:v>
                </c:pt>
                <c:pt idx="1005">
                  <c:v>120</c:v>
                </c:pt>
                <c:pt idx="1006">
                  <c:v>150</c:v>
                </c:pt>
                <c:pt idx="1007">
                  <c:v>147</c:v>
                </c:pt>
                <c:pt idx="1008">
                  <c:v>147</c:v>
                </c:pt>
                <c:pt idx="1009">
                  <c:v>157</c:v>
                </c:pt>
                <c:pt idx="1010">
                  <c:v>4</c:v>
                </c:pt>
                <c:pt idx="1011">
                  <c:v>22</c:v>
                </c:pt>
                <c:pt idx="1012">
                  <c:v>22</c:v>
                </c:pt>
                <c:pt idx="1013">
                  <c:v>18</c:v>
                </c:pt>
                <c:pt idx="1014">
                  <c:v>12</c:v>
                </c:pt>
                <c:pt idx="1015">
                  <c:v>19</c:v>
                </c:pt>
                <c:pt idx="1016">
                  <c:v>22</c:v>
                </c:pt>
                <c:pt idx="1017">
                  <c:v>24</c:v>
                </c:pt>
                <c:pt idx="1018">
                  <c:v>25</c:v>
                </c:pt>
                <c:pt idx="1019">
                  <c:v>20</c:v>
                </c:pt>
                <c:pt idx="1020">
                  <c:v>20</c:v>
                </c:pt>
                <c:pt idx="1021">
                  <c:v>20</c:v>
                </c:pt>
                <c:pt idx="1022">
                  <c:v>17</c:v>
                </c:pt>
                <c:pt idx="1023">
                  <c:v>0</c:v>
                </c:pt>
                <c:pt idx="1024">
                  <c:v>0</c:v>
                </c:pt>
                <c:pt idx="1025">
                  <c:v>300</c:v>
                </c:pt>
                <c:pt idx="1026">
                  <c:v>18</c:v>
                </c:pt>
                <c:pt idx="1027">
                  <c:v>18</c:v>
                </c:pt>
                <c:pt idx="1028">
                  <c:v>20</c:v>
                </c:pt>
                <c:pt idx="1029">
                  <c:v>20</c:v>
                </c:pt>
                <c:pt idx="1030">
                  <c:v>8</c:v>
                </c:pt>
                <c:pt idx="1031">
                  <c:v>8</c:v>
                </c:pt>
                <c:pt idx="1032">
                  <c:v>8</c:v>
                </c:pt>
                <c:pt idx="1033">
                  <c:v>10</c:v>
                </c:pt>
                <c:pt idx="1034">
                  <c:v>10</c:v>
                </c:pt>
                <c:pt idx="1035">
                  <c:v>10</c:v>
                </c:pt>
                <c:pt idx="1036">
                  <c:v>10</c:v>
                </c:pt>
                <c:pt idx="1037">
                  <c:v>8</c:v>
                </c:pt>
                <c:pt idx="1038">
                  <c:v>9</c:v>
                </c:pt>
                <c:pt idx="1039">
                  <c:v>9</c:v>
                </c:pt>
                <c:pt idx="1040">
                  <c:v>9</c:v>
                </c:pt>
                <c:pt idx="1041">
                  <c:v>10</c:v>
                </c:pt>
                <c:pt idx="1042">
                  <c:v>13</c:v>
                </c:pt>
                <c:pt idx="1043">
                  <c:v>12</c:v>
                </c:pt>
                <c:pt idx="1044">
                  <c:v>12</c:v>
                </c:pt>
                <c:pt idx="1045">
                  <c:v>30</c:v>
                </c:pt>
                <c:pt idx="1046">
                  <c:v>13</c:v>
                </c:pt>
                <c:pt idx="1047">
                  <c:v>13</c:v>
                </c:pt>
                <c:pt idx="1048">
                  <c:v>10</c:v>
                </c:pt>
                <c:pt idx="1049">
                  <c:v>10</c:v>
                </c:pt>
                <c:pt idx="1050">
                  <c:v>12</c:v>
                </c:pt>
                <c:pt idx="1051">
                  <c:v>10</c:v>
                </c:pt>
                <c:pt idx="1052">
                  <c:v>10</c:v>
                </c:pt>
                <c:pt idx="1053">
                  <c:v>10</c:v>
                </c:pt>
                <c:pt idx="1054">
                  <c:v>10</c:v>
                </c:pt>
                <c:pt idx="1055">
                  <c:v>10</c:v>
                </c:pt>
                <c:pt idx="1056">
                  <c:v>3</c:v>
                </c:pt>
                <c:pt idx="1057">
                  <c:v>8</c:v>
                </c:pt>
                <c:pt idx="1058">
                  <c:v>3</c:v>
                </c:pt>
                <c:pt idx="1059">
                  <c:v>10</c:v>
                </c:pt>
                <c:pt idx="1060">
                  <c:v>10</c:v>
                </c:pt>
                <c:pt idx="1061">
                  <c:v>9</c:v>
                </c:pt>
                <c:pt idx="1062">
                  <c:v>15</c:v>
                </c:pt>
                <c:pt idx="1063">
                  <c:v>15</c:v>
                </c:pt>
                <c:pt idx="1064">
                  <c:v>10</c:v>
                </c:pt>
                <c:pt idx="1065">
                  <c:v>5</c:v>
                </c:pt>
                <c:pt idx="1066">
                  <c:v>5</c:v>
                </c:pt>
                <c:pt idx="1067">
                  <c:v>5</c:v>
                </c:pt>
                <c:pt idx="1068">
                  <c:v>5</c:v>
                </c:pt>
                <c:pt idx="1069">
                  <c:v>5</c:v>
                </c:pt>
                <c:pt idx="1070">
                  <c:v>5</c:v>
                </c:pt>
                <c:pt idx="1071">
                  <c:v>16</c:v>
                </c:pt>
                <c:pt idx="1072">
                  <c:v>19</c:v>
                </c:pt>
                <c:pt idx="1073">
                  <c:v>19</c:v>
                </c:pt>
                <c:pt idx="1074">
                  <c:v>19</c:v>
                </c:pt>
                <c:pt idx="1075">
                  <c:v>19</c:v>
                </c:pt>
                <c:pt idx="1076">
                  <c:v>25</c:v>
                </c:pt>
                <c:pt idx="1077">
                  <c:v>28</c:v>
                </c:pt>
                <c:pt idx="1078">
                  <c:v>24</c:v>
                </c:pt>
                <c:pt idx="1079">
                  <c:v>25</c:v>
                </c:pt>
                <c:pt idx="1080">
                  <c:v>28</c:v>
                </c:pt>
                <c:pt idx="1081">
                  <c:v>30</c:v>
                </c:pt>
                <c:pt idx="1082">
                  <c:v>25</c:v>
                </c:pt>
                <c:pt idx="1083">
                  <c:v>23</c:v>
                </c:pt>
                <c:pt idx="1084">
                  <c:v>25</c:v>
                </c:pt>
                <c:pt idx="1085">
                  <c:v>30</c:v>
                </c:pt>
                <c:pt idx="1086">
                  <c:v>30</c:v>
                </c:pt>
                <c:pt idx="1087">
                  <c:v>30</c:v>
                </c:pt>
                <c:pt idx="1088">
                  <c:v>10</c:v>
                </c:pt>
                <c:pt idx="1089">
                  <c:v>10</c:v>
                </c:pt>
                <c:pt idx="1090">
                  <c:v>10</c:v>
                </c:pt>
                <c:pt idx="1091">
                  <c:v>10</c:v>
                </c:pt>
                <c:pt idx="1092">
                  <c:v>10</c:v>
                </c:pt>
                <c:pt idx="1093">
                  <c:v>12</c:v>
                </c:pt>
                <c:pt idx="1094">
                  <c:v>15</c:v>
                </c:pt>
                <c:pt idx="1095">
                  <c:v>18</c:v>
                </c:pt>
                <c:pt idx="1096">
                  <c:v>22</c:v>
                </c:pt>
                <c:pt idx="1097">
                  <c:v>22</c:v>
                </c:pt>
                <c:pt idx="1098">
                  <c:v>22</c:v>
                </c:pt>
                <c:pt idx="1099">
                  <c:v>20</c:v>
                </c:pt>
                <c:pt idx="1100">
                  <c:v>20</c:v>
                </c:pt>
                <c:pt idx="1101">
                  <c:v>20</c:v>
                </c:pt>
                <c:pt idx="1102">
                  <c:v>20</c:v>
                </c:pt>
                <c:pt idx="1103">
                  <c:v>20</c:v>
                </c:pt>
                <c:pt idx="1104">
                  <c:v>21</c:v>
                </c:pt>
                <c:pt idx="1105">
                  <c:v>21</c:v>
                </c:pt>
                <c:pt idx="1106">
                  <c:v>24</c:v>
                </c:pt>
                <c:pt idx="1107">
                  <c:v>24</c:v>
                </c:pt>
                <c:pt idx="1108">
                  <c:v>28</c:v>
                </c:pt>
                <c:pt idx="1109">
                  <c:v>28</c:v>
                </c:pt>
                <c:pt idx="1110">
                  <c:v>28</c:v>
                </c:pt>
                <c:pt idx="1111">
                  <c:v>28</c:v>
                </c:pt>
                <c:pt idx="1112">
                  <c:v>26</c:v>
                </c:pt>
              </c:numCache>
            </c:numRef>
          </c:val>
        </c:ser>
        <c:marker val="1"/>
        <c:axId val="136282496"/>
        <c:axId val="136280704"/>
      </c:lineChart>
      <c:dateAx>
        <c:axId val="136215936"/>
        <c:scaling>
          <c:orientation val="minMax"/>
        </c:scaling>
        <c:axPos val="b"/>
        <c:numFmt formatCode="yyyy" sourceLinked="0"/>
        <c:majorTickMark val="in"/>
        <c:tickLblPos val="low"/>
        <c:crossAx val="136279168"/>
        <c:crosses val="autoZero"/>
        <c:auto val="1"/>
        <c:lblOffset val="100"/>
        <c:majorUnit val="1"/>
        <c:majorTimeUnit val="years"/>
      </c:dateAx>
      <c:valAx>
        <c:axId val="136279168"/>
        <c:scaling>
          <c:orientation val="minMax"/>
        </c:scaling>
        <c:axPos val="l"/>
        <c:numFmt formatCode="General" sourceLinked="0"/>
        <c:majorTickMark val="in"/>
        <c:tickLblPos val="nextTo"/>
        <c:crossAx val="136215936"/>
        <c:crosses val="autoZero"/>
        <c:crossBetween val="between"/>
        <c:majorUnit val="100"/>
      </c:valAx>
      <c:valAx>
        <c:axId val="136280704"/>
        <c:scaling>
          <c:orientation val="minMax"/>
        </c:scaling>
        <c:axPos val="r"/>
        <c:numFmt formatCode="General" sourceLinked="0"/>
        <c:majorTickMark val="in"/>
        <c:tickLblPos val="nextTo"/>
        <c:crossAx val="136282496"/>
        <c:crosses val="max"/>
        <c:crossBetween val="between"/>
        <c:majorUnit val="100"/>
      </c:valAx>
      <c:dateAx>
        <c:axId val="136282496"/>
        <c:scaling>
          <c:orientation val="minMax"/>
        </c:scaling>
        <c:delete val="1"/>
        <c:axPos val="b"/>
        <c:numFmt formatCode="yyyy/mm/dd;@" sourceLinked="1"/>
        <c:tickLblPos val="none"/>
        <c:crossAx val="136280704"/>
        <c:crosses val="autoZero"/>
        <c:auto val="1"/>
        <c:lblOffset val="100"/>
      </c:dateAx>
    </c:plotArea>
    <c:legend>
      <c:legendPos val="b"/>
      <c:layout>
        <c:manualLayout>
          <c:xMode val="edge"/>
          <c:yMode val="edge"/>
          <c:x val="5.4154484635551121E-2"/>
          <c:y val="0.91628269584543798"/>
          <c:w val="0.9"/>
          <c:h val="8.3717191601050012E-2"/>
        </c:manualLayout>
      </c:layout>
    </c:legend>
    <c:plotVisOnly val="1"/>
  </c:chart>
  <c:spPr>
    <a:ln>
      <a:noFill/>
    </a:ln>
  </c:spPr>
  <c:txPr>
    <a:bodyPr/>
    <a:lstStyle/>
    <a:p>
      <a:pPr>
        <a:defRPr sz="1200"/>
      </a:pPr>
      <a:endParaRPr lang="zh-CN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压榨利润:进口大豆:江苏(右轴)</c:v>
                </c:pt>
              </c:strCache>
            </c:strRef>
          </c:tx>
          <c:spPr>
            <a:solidFill>
              <a:srgbClr val="002060"/>
            </a:solidFill>
          </c:spPr>
          <c:cat>
            <c:numRef>
              <c:f>Sheet1!$A$2:$A$555</c:f>
              <c:numCache>
                <c:formatCode>yyyy/mm/dd;@</c:formatCode>
                <c:ptCount val="554"/>
                <c:pt idx="0">
                  <c:v>40462</c:v>
                </c:pt>
                <c:pt idx="1">
                  <c:v>40463</c:v>
                </c:pt>
                <c:pt idx="2">
                  <c:v>40464</c:v>
                </c:pt>
                <c:pt idx="3">
                  <c:v>40465</c:v>
                </c:pt>
                <c:pt idx="4">
                  <c:v>40466</c:v>
                </c:pt>
                <c:pt idx="5">
                  <c:v>40469</c:v>
                </c:pt>
                <c:pt idx="6">
                  <c:v>40470</c:v>
                </c:pt>
                <c:pt idx="7">
                  <c:v>40471</c:v>
                </c:pt>
                <c:pt idx="8">
                  <c:v>40472</c:v>
                </c:pt>
                <c:pt idx="9">
                  <c:v>40473</c:v>
                </c:pt>
                <c:pt idx="10">
                  <c:v>40476</c:v>
                </c:pt>
                <c:pt idx="11">
                  <c:v>40477</c:v>
                </c:pt>
                <c:pt idx="12">
                  <c:v>40478</c:v>
                </c:pt>
                <c:pt idx="13">
                  <c:v>40479</c:v>
                </c:pt>
                <c:pt idx="14">
                  <c:v>40480</c:v>
                </c:pt>
                <c:pt idx="15">
                  <c:v>40483</c:v>
                </c:pt>
                <c:pt idx="16">
                  <c:v>40484</c:v>
                </c:pt>
                <c:pt idx="17">
                  <c:v>40485</c:v>
                </c:pt>
                <c:pt idx="18">
                  <c:v>40486</c:v>
                </c:pt>
                <c:pt idx="19">
                  <c:v>40487</c:v>
                </c:pt>
                <c:pt idx="20">
                  <c:v>40490</c:v>
                </c:pt>
                <c:pt idx="21">
                  <c:v>40491</c:v>
                </c:pt>
                <c:pt idx="22">
                  <c:v>40492</c:v>
                </c:pt>
                <c:pt idx="23">
                  <c:v>40493</c:v>
                </c:pt>
                <c:pt idx="24">
                  <c:v>40494</c:v>
                </c:pt>
                <c:pt idx="25">
                  <c:v>40497</c:v>
                </c:pt>
                <c:pt idx="26">
                  <c:v>40498</c:v>
                </c:pt>
                <c:pt idx="27">
                  <c:v>40499</c:v>
                </c:pt>
                <c:pt idx="28">
                  <c:v>40500</c:v>
                </c:pt>
                <c:pt idx="29">
                  <c:v>40501</c:v>
                </c:pt>
                <c:pt idx="30">
                  <c:v>40504</c:v>
                </c:pt>
                <c:pt idx="31">
                  <c:v>40505</c:v>
                </c:pt>
                <c:pt idx="32">
                  <c:v>40506</c:v>
                </c:pt>
                <c:pt idx="33">
                  <c:v>40507</c:v>
                </c:pt>
                <c:pt idx="34">
                  <c:v>40511</c:v>
                </c:pt>
                <c:pt idx="35">
                  <c:v>40512</c:v>
                </c:pt>
                <c:pt idx="36">
                  <c:v>40513</c:v>
                </c:pt>
                <c:pt idx="37">
                  <c:v>40514</c:v>
                </c:pt>
                <c:pt idx="38">
                  <c:v>40515</c:v>
                </c:pt>
                <c:pt idx="39">
                  <c:v>40518</c:v>
                </c:pt>
                <c:pt idx="40">
                  <c:v>40519</c:v>
                </c:pt>
                <c:pt idx="41">
                  <c:v>40520</c:v>
                </c:pt>
                <c:pt idx="42">
                  <c:v>40521</c:v>
                </c:pt>
                <c:pt idx="43">
                  <c:v>40522</c:v>
                </c:pt>
                <c:pt idx="44">
                  <c:v>40525</c:v>
                </c:pt>
                <c:pt idx="45">
                  <c:v>40526</c:v>
                </c:pt>
                <c:pt idx="46">
                  <c:v>40527</c:v>
                </c:pt>
                <c:pt idx="47">
                  <c:v>40528</c:v>
                </c:pt>
                <c:pt idx="48">
                  <c:v>40529</c:v>
                </c:pt>
                <c:pt idx="49">
                  <c:v>40532</c:v>
                </c:pt>
                <c:pt idx="50">
                  <c:v>40533</c:v>
                </c:pt>
                <c:pt idx="51">
                  <c:v>40534</c:v>
                </c:pt>
                <c:pt idx="52">
                  <c:v>40535</c:v>
                </c:pt>
                <c:pt idx="53">
                  <c:v>40536</c:v>
                </c:pt>
                <c:pt idx="54">
                  <c:v>40540</c:v>
                </c:pt>
                <c:pt idx="55">
                  <c:v>40541</c:v>
                </c:pt>
                <c:pt idx="56">
                  <c:v>40542</c:v>
                </c:pt>
                <c:pt idx="57">
                  <c:v>40543</c:v>
                </c:pt>
                <c:pt idx="58">
                  <c:v>40547</c:v>
                </c:pt>
                <c:pt idx="59">
                  <c:v>40548</c:v>
                </c:pt>
                <c:pt idx="60">
                  <c:v>40549</c:v>
                </c:pt>
                <c:pt idx="61">
                  <c:v>40550</c:v>
                </c:pt>
                <c:pt idx="62">
                  <c:v>40553</c:v>
                </c:pt>
                <c:pt idx="63">
                  <c:v>40554</c:v>
                </c:pt>
                <c:pt idx="64">
                  <c:v>40555</c:v>
                </c:pt>
                <c:pt idx="65">
                  <c:v>40556</c:v>
                </c:pt>
                <c:pt idx="66">
                  <c:v>40557</c:v>
                </c:pt>
                <c:pt idx="67">
                  <c:v>40560</c:v>
                </c:pt>
                <c:pt idx="68">
                  <c:v>40561</c:v>
                </c:pt>
                <c:pt idx="69">
                  <c:v>40562</c:v>
                </c:pt>
                <c:pt idx="70">
                  <c:v>40563</c:v>
                </c:pt>
                <c:pt idx="71">
                  <c:v>40564</c:v>
                </c:pt>
                <c:pt idx="72">
                  <c:v>40567</c:v>
                </c:pt>
                <c:pt idx="73">
                  <c:v>40568</c:v>
                </c:pt>
                <c:pt idx="74">
                  <c:v>40569</c:v>
                </c:pt>
                <c:pt idx="75">
                  <c:v>40570</c:v>
                </c:pt>
                <c:pt idx="76">
                  <c:v>40571</c:v>
                </c:pt>
                <c:pt idx="77">
                  <c:v>40574</c:v>
                </c:pt>
                <c:pt idx="78">
                  <c:v>40575</c:v>
                </c:pt>
                <c:pt idx="79">
                  <c:v>40576</c:v>
                </c:pt>
                <c:pt idx="80">
                  <c:v>40577</c:v>
                </c:pt>
                <c:pt idx="81">
                  <c:v>40578</c:v>
                </c:pt>
                <c:pt idx="82">
                  <c:v>40581</c:v>
                </c:pt>
                <c:pt idx="83">
                  <c:v>40582</c:v>
                </c:pt>
                <c:pt idx="84">
                  <c:v>40583</c:v>
                </c:pt>
                <c:pt idx="85">
                  <c:v>40584</c:v>
                </c:pt>
                <c:pt idx="86">
                  <c:v>40585</c:v>
                </c:pt>
                <c:pt idx="87">
                  <c:v>40588</c:v>
                </c:pt>
                <c:pt idx="88">
                  <c:v>40589</c:v>
                </c:pt>
                <c:pt idx="89">
                  <c:v>40590</c:v>
                </c:pt>
                <c:pt idx="90">
                  <c:v>40591</c:v>
                </c:pt>
                <c:pt idx="91">
                  <c:v>40592</c:v>
                </c:pt>
                <c:pt idx="92">
                  <c:v>40595</c:v>
                </c:pt>
                <c:pt idx="93">
                  <c:v>40597</c:v>
                </c:pt>
                <c:pt idx="94">
                  <c:v>40598</c:v>
                </c:pt>
                <c:pt idx="95">
                  <c:v>40599</c:v>
                </c:pt>
                <c:pt idx="96">
                  <c:v>40602</c:v>
                </c:pt>
                <c:pt idx="97">
                  <c:v>40603</c:v>
                </c:pt>
                <c:pt idx="98">
                  <c:v>40604</c:v>
                </c:pt>
                <c:pt idx="99">
                  <c:v>40605</c:v>
                </c:pt>
                <c:pt idx="100">
                  <c:v>40606</c:v>
                </c:pt>
                <c:pt idx="101">
                  <c:v>40609</c:v>
                </c:pt>
                <c:pt idx="102">
                  <c:v>40610</c:v>
                </c:pt>
                <c:pt idx="103">
                  <c:v>40611</c:v>
                </c:pt>
                <c:pt idx="104">
                  <c:v>40612</c:v>
                </c:pt>
                <c:pt idx="105">
                  <c:v>40613</c:v>
                </c:pt>
                <c:pt idx="106">
                  <c:v>40616</c:v>
                </c:pt>
                <c:pt idx="107">
                  <c:v>40617</c:v>
                </c:pt>
                <c:pt idx="108">
                  <c:v>40618</c:v>
                </c:pt>
                <c:pt idx="109">
                  <c:v>40619</c:v>
                </c:pt>
                <c:pt idx="110">
                  <c:v>40620</c:v>
                </c:pt>
                <c:pt idx="111">
                  <c:v>40623</c:v>
                </c:pt>
                <c:pt idx="112">
                  <c:v>40624</c:v>
                </c:pt>
                <c:pt idx="113">
                  <c:v>40625</c:v>
                </c:pt>
                <c:pt idx="114">
                  <c:v>40626</c:v>
                </c:pt>
                <c:pt idx="115">
                  <c:v>40627</c:v>
                </c:pt>
                <c:pt idx="116">
                  <c:v>40630</c:v>
                </c:pt>
                <c:pt idx="117">
                  <c:v>40631</c:v>
                </c:pt>
                <c:pt idx="118">
                  <c:v>40632</c:v>
                </c:pt>
                <c:pt idx="119">
                  <c:v>40633</c:v>
                </c:pt>
                <c:pt idx="120">
                  <c:v>40634</c:v>
                </c:pt>
                <c:pt idx="121">
                  <c:v>40635</c:v>
                </c:pt>
                <c:pt idx="122">
                  <c:v>40639</c:v>
                </c:pt>
                <c:pt idx="123">
                  <c:v>40640</c:v>
                </c:pt>
                <c:pt idx="124">
                  <c:v>40641</c:v>
                </c:pt>
                <c:pt idx="125">
                  <c:v>40644</c:v>
                </c:pt>
                <c:pt idx="126">
                  <c:v>40645</c:v>
                </c:pt>
                <c:pt idx="127">
                  <c:v>40646</c:v>
                </c:pt>
                <c:pt idx="128">
                  <c:v>40647</c:v>
                </c:pt>
                <c:pt idx="129">
                  <c:v>40648</c:v>
                </c:pt>
                <c:pt idx="130">
                  <c:v>40651</c:v>
                </c:pt>
                <c:pt idx="131">
                  <c:v>40652</c:v>
                </c:pt>
                <c:pt idx="132">
                  <c:v>40653</c:v>
                </c:pt>
                <c:pt idx="133">
                  <c:v>40654</c:v>
                </c:pt>
                <c:pt idx="134">
                  <c:v>40655</c:v>
                </c:pt>
                <c:pt idx="135">
                  <c:v>40658</c:v>
                </c:pt>
                <c:pt idx="136">
                  <c:v>40659</c:v>
                </c:pt>
                <c:pt idx="137">
                  <c:v>40660</c:v>
                </c:pt>
                <c:pt idx="138">
                  <c:v>40661</c:v>
                </c:pt>
                <c:pt idx="139">
                  <c:v>40662</c:v>
                </c:pt>
                <c:pt idx="140">
                  <c:v>40666</c:v>
                </c:pt>
                <c:pt idx="141">
                  <c:v>40667</c:v>
                </c:pt>
                <c:pt idx="142">
                  <c:v>40668</c:v>
                </c:pt>
                <c:pt idx="143">
                  <c:v>40669</c:v>
                </c:pt>
                <c:pt idx="144">
                  <c:v>40672</c:v>
                </c:pt>
                <c:pt idx="145">
                  <c:v>40673</c:v>
                </c:pt>
                <c:pt idx="146">
                  <c:v>40674</c:v>
                </c:pt>
                <c:pt idx="147">
                  <c:v>40675</c:v>
                </c:pt>
                <c:pt idx="148">
                  <c:v>40676</c:v>
                </c:pt>
                <c:pt idx="149">
                  <c:v>40679</c:v>
                </c:pt>
                <c:pt idx="150">
                  <c:v>40680</c:v>
                </c:pt>
                <c:pt idx="151">
                  <c:v>40681</c:v>
                </c:pt>
                <c:pt idx="152">
                  <c:v>40682</c:v>
                </c:pt>
                <c:pt idx="153">
                  <c:v>40683</c:v>
                </c:pt>
                <c:pt idx="154">
                  <c:v>40686</c:v>
                </c:pt>
                <c:pt idx="155">
                  <c:v>40687</c:v>
                </c:pt>
                <c:pt idx="156">
                  <c:v>40688</c:v>
                </c:pt>
                <c:pt idx="157">
                  <c:v>40689</c:v>
                </c:pt>
                <c:pt idx="158">
                  <c:v>40690</c:v>
                </c:pt>
                <c:pt idx="159">
                  <c:v>40693</c:v>
                </c:pt>
                <c:pt idx="160">
                  <c:v>40695</c:v>
                </c:pt>
                <c:pt idx="161">
                  <c:v>40696</c:v>
                </c:pt>
                <c:pt idx="162">
                  <c:v>40697</c:v>
                </c:pt>
                <c:pt idx="163">
                  <c:v>40700</c:v>
                </c:pt>
                <c:pt idx="164">
                  <c:v>40701</c:v>
                </c:pt>
                <c:pt idx="165">
                  <c:v>40702</c:v>
                </c:pt>
                <c:pt idx="166">
                  <c:v>40703</c:v>
                </c:pt>
                <c:pt idx="167">
                  <c:v>40704</c:v>
                </c:pt>
                <c:pt idx="168">
                  <c:v>40707</c:v>
                </c:pt>
                <c:pt idx="169">
                  <c:v>40708</c:v>
                </c:pt>
                <c:pt idx="170">
                  <c:v>40709</c:v>
                </c:pt>
                <c:pt idx="171">
                  <c:v>40710</c:v>
                </c:pt>
                <c:pt idx="172">
                  <c:v>40711</c:v>
                </c:pt>
                <c:pt idx="173">
                  <c:v>40714</c:v>
                </c:pt>
                <c:pt idx="174">
                  <c:v>40715</c:v>
                </c:pt>
                <c:pt idx="175">
                  <c:v>40716</c:v>
                </c:pt>
                <c:pt idx="176">
                  <c:v>40717</c:v>
                </c:pt>
                <c:pt idx="177">
                  <c:v>40718</c:v>
                </c:pt>
                <c:pt idx="178">
                  <c:v>40721</c:v>
                </c:pt>
                <c:pt idx="179">
                  <c:v>40722</c:v>
                </c:pt>
                <c:pt idx="180">
                  <c:v>40723</c:v>
                </c:pt>
                <c:pt idx="181">
                  <c:v>40724</c:v>
                </c:pt>
                <c:pt idx="182">
                  <c:v>40725</c:v>
                </c:pt>
                <c:pt idx="183">
                  <c:v>40728</c:v>
                </c:pt>
                <c:pt idx="184">
                  <c:v>40729</c:v>
                </c:pt>
                <c:pt idx="185">
                  <c:v>40730</c:v>
                </c:pt>
                <c:pt idx="186">
                  <c:v>40731</c:v>
                </c:pt>
                <c:pt idx="187">
                  <c:v>40732</c:v>
                </c:pt>
                <c:pt idx="188">
                  <c:v>40735</c:v>
                </c:pt>
                <c:pt idx="189">
                  <c:v>40736</c:v>
                </c:pt>
                <c:pt idx="190">
                  <c:v>40737</c:v>
                </c:pt>
                <c:pt idx="191">
                  <c:v>40738</c:v>
                </c:pt>
                <c:pt idx="192">
                  <c:v>40739</c:v>
                </c:pt>
                <c:pt idx="193">
                  <c:v>40742</c:v>
                </c:pt>
                <c:pt idx="194">
                  <c:v>40743</c:v>
                </c:pt>
                <c:pt idx="195">
                  <c:v>40744</c:v>
                </c:pt>
                <c:pt idx="196">
                  <c:v>40745</c:v>
                </c:pt>
                <c:pt idx="197">
                  <c:v>40746</c:v>
                </c:pt>
                <c:pt idx="198">
                  <c:v>40749</c:v>
                </c:pt>
                <c:pt idx="199">
                  <c:v>40750</c:v>
                </c:pt>
                <c:pt idx="200">
                  <c:v>40751</c:v>
                </c:pt>
                <c:pt idx="201">
                  <c:v>40752</c:v>
                </c:pt>
                <c:pt idx="202">
                  <c:v>40753</c:v>
                </c:pt>
                <c:pt idx="203">
                  <c:v>40756</c:v>
                </c:pt>
                <c:pt idx="204">
                  <c:v>40757</c:v>
                </c:pt>
                <c:pt idx="205">
                  <c:v>40758</c:v>
                </c:pt>
                <c:pt idx="206">
                  <c:v>40759</c:v>
                </c:pt>
                <c:pt idx="207">
                  <c:v>40760</c:v>
                </c:pt>
                <c:pt idx="208">
                  <c:v>40763</c:v>
                </c:pt>
                <c:pt idx="209">
                  <c:v>40764</c:v>
                </c:pt>
                <c:pt idx="210">
                  <c:v>40765</c:v>
                </c:pt>
                <c:pt idx="211">
                  <c:v>40766</c:v>
                </c:pt>
                <c:pt idx="212">
                  <c:v>40767</c:v>
                </c:pt>
                <c:pt idx="213">
                  <c:v>40770</c:v>
                </c:pt>
                <c:pt idx="214">
                  <c:v>40771</c:v>
                </c:pt>
                <c:pt idx="215">
                  <c:v>40772</c:v>
                </c:pt>
                <c:pt idx="216">
                  <c:v>40773</c:v>
                </c:pt>
                <c:pt idx="217">
                  <c:v>40774</c:v>
                </c:pt>
                <c:pt idx="218">
                  <c:v>40777</c:v>
                </c:pt>
                <c:pt idx="219">
                  <c:v>40778</c:v>
                </c:pt>
                <c:pt idx="220">
                  <c:v>40779</c:v>
                </c:pt>
                <c:pt idx="221">
                  <c:v>40780</c:v>
                </c:pt>
                <c:pt idx="222">
                  <c:v>40781</c:v>
                </c:pt>
                <c:pt idx="223">
                  <c:v>40784</c:v>
                </c:pt>
                <c:pt idx="224">
                  <c:v>40785</c:v>
                </c:pt>
                <c:pt idx="225">
                  <c:v>40786</c:v>
                </c:pt>
                <c:pt idx="226">
                  <c:v>40787</c:v>
                </c:pt>
                <c:pt idx="227">
                  <c:v>40788</c:v>
                </c:pt>
                <c:pt idx="228">
                  <c:v>40791</c:v>
                </c:pt>
                <c:pt idx="229">
                  <c:v>40793</c:v>
                </c:pt>
                <c:pt idx="230">
                  <c:v>40794</c:v>
                </c:pt>
                <c:pt idx="231">
                  <c:v>40795</c:v>
                </c:pt>
                <c:pt idx="232">
                  <c:v>40798</c:v>
                </c:pt>
                <c:pt idx="233">
                  <c:v>40799</c:v>
                </c:pt>
                <c:pt idx="234">
                  <c:v>40800</c:v>
                </c:pt>
                <c:pt idx="235">
                  <c:v>40801</c:v>
                </c:pt>
                <c:pt idx="236">
                  <c:v>40802</c:v>
                </c:pt>
                <c:pt idx="237">
                  <c:v>40805</c:v>
                </c:pt>
                <c:pt idx="238">
                  <c:v>40806</c:v>
                </c:pt>
                <c:pt idx="239">
                  <c:v>40807</c:v>
                </c:pt>
                <c:pt idx="240">
                  <c:v>40808</c:v>
                </c:pt>
                <c:pt idx="241">
                  <c:v>40809</c:v>
                </c:pt>
                <c:pt idx="242">
                  <c:v>40812</c:v>
                </c:pt>
                <c:pt idx="243">
                  <c:v>40813</c:v>
                </c:pt>
                <c:pt idx="244">
                  <c:v>40814</c:v>
                </c:pt>
                <c:pt idx="245">
                  <c:v>40815</c:v>
                </c:pt>
                <c:pt idx="246">
                  <c:v>40816</c:v>
                </c:pt>
                <c:pt idx="247">
                  <c:v>40819</c:v>
                </c:pt>
                <c:pt idx="248">
                  <c:v>40820</c:v>
                </c:pt>
                <c:pt idx="249">
                  <c:v>40821</c:v>
                </c:pt>
                <c:pt idx="250">
                  <c:v>40822</c:v>
                </c:pt>
                <c:pt idx="251">
                  <c:v>40823</c:v>
                </c:pt>
                <c:pt idx="252">
                  <c:v>40824</c:v>
                </c:pt>
                <c:pt idx="253">
                  <c:v>40825</c:v>
                </c:pt>
                <c:pt idx="254">
                  <c:v>40826</c:v>
                </c:pt>
                <c:pt idx="255">
                  <c:v>40827</c:v>
                </c:pt>
                <c:pt idx="256">
                  <c:v>40828</c:v>
                </c:pt>
                <c:pt idx="257">
                  <c:v>40829</c:v>
                </c:pt>
                <c:pt idx="258">
                  <c:v>40830</c:v>
                </c:pt>
                <c:pt idx="259">
                  <c:v>40833</c:v>
                </c:pt>
                <c:pt idx="260">
                  <c:v>40834</c:v>
                </c:pt>
                <c:pt idx="261">
                  <c:v>40835</c:v>
                </c:pt>
                <c:pt idx="262">
                  <c:v>40836</c:v>
                </c:pt>
                <c:pt idx="263">
                  <c:v>40837</c:v>
                </c:pt>
                <c:pt idx="264">
                  <c:v>40840</c:v>
                </c:pt>
                <c:pt idx="265">
                  <c:v>40841</c:v>
                </c:pt>
                <c:pt idx="266">
                  <c:v>40842</c:v>
                </c:pt>
                <c:pt idx="267">
                  <c:v>40843</c:v>
                </c:pt>
                <c:pt idx="268">
                  <c:v>40844</c:v>
                </c:pt>
                <c:pt idx="269">
                  <c:v>40847</c:v>
                </c:pt>
                <c:pt idx="270">
                  <c:v>40848</c:v>
                </c:pt>
                <c:pt idx="271">
                  <c:v>40849</c:v>
                </c:pt>
                <c:pt idx="272">
                  <c:v>40850</c:v>
                </c:pt>
                <c:pt idx="273">
                  <c:v>40851</c:v>
                </c:pt>
                <c:pt idx="274">
                  <c:v>40854</c:v>
                </c:pt>
                <c:pt idx="275">
                  <c:v>40855</c:v>
                </c:pt>
                <c:pt idx="276">
                  <c:v>40856</c:v>
                </c:pt>
                <c:pt idx="277">
                  <c:v>40857</c:v>
                </c:pt>
                <c:pt idx="278">
                  <c:v>40858</c:v>
                </c:pt>
                <c:pt idx="279">
                  <c:v>40861</c:v>
                </c:pt>
                <c:pt idx="280">
                  <c:v>40862</c:v>
                </c:pt>
                <c:pt idx="281">
                  <c:v>40863</c:v>
                </c:pt>
                <c:pt idx="282">
                  <c:v>40864</c:v>
                </c:pt>
                <c:pt idx="283">
                  <c:v>40865</c:v>
                </c:pt>
                <c:pt idx="284">
                  <c:v>40868</c:v>
                </c:pt>
                <c:pt idx="285">
                  <c:v>40869</c:v>
                </c:pt>
                <c:pt idx="286">
                  <c:v>40870</c:v>
                </c:pt>
                <c:pt idx="287">
                  <c:v>40871</c:v>
                </c:pt>
                <c:pt idx="288">
                  <c:v>40872</c:v>
                </c:pt>
                <c:pt idx="289">
                  <c:v>40875</c:v>
                </c:pt>
                <c:pt idx="290">
                  <c:v>40876</c:v>
                </c:pt>
                <c:pt idx="291">
                  <c:v>40877</c:v>
                </c:pt>
                <c:pt idx="292">
                  <c:v>40878</c:v>
                </c:pt>
                <c:pt idx="293">
                  <c:v>40879</c:v>
                </c:pt>
                <c:pt idx="294">
                  <c:v>40882</c:v>
                </c:pt>
                <c:pt idx="295">
                  <c:v>40883</c:v>
                </c:pt>
                <c:pt idx="296">
                  <c:v>40884</c:v>
                </c:pt>
                <c:pt idx="297">
                  <c:v>40885</c:v>
                </c:pt>
                <c:pt idx="298">
                  <c:v>40886</c:v>
                </c:pt>
                <c:pt idx="299">
                  <c:v>40889</c:v>
                </c:pt>
                <c:pt idx="300">
                  <c:v>40890</c:v>
                </c:pt>
                <c:pt idx="301">
                  <c:v>40891</c:v>
                </c:pt>
                <c:pt idx="302">
                  <c:v>40892</c:v>
                </c:pt>
                <c:pt idx="303">
                  <c:v>40893</c:v>
                </c:pt>
                <c:pt idx="304">
                  <c:v>40896</c:v>
                </c:pt>
                <c:pt idx="305">
                  <c:v>40897</c:v>
                </c:pt>
                <c:pt idx="306">
                  <c:v>40898</c:v>
                </c:pt>
                <c:pt idx="307">
                  <c:v>40899</c:v>
                </c:pt>
                <c:pt idx="308">
                  <c:v>40900</c:v>
                </c:pt>
                <c:pt idx="309">
                  <c:v>40904</c:v>
                </c:pt>
                <c:pt idx="310">
                  <c:v>40905</c:v>
                </c:pt>
                <c:pt idx="311">
                  <c:v>40906</c:v>
                </c:pt>
                <c:pt idx="312">
                  <c:v>40907</c:v>
                </c:pt>
                <c:pt idx="313">
                  <c:v>40908</c:v>
                </c:pt>
                <c:pt idx="314">
                  <c:v>40911</c:v>
                </c:pt>
                <c:pt idx="315">
                  <c:v>40912</c:v>
                </c:pt>
                <c:pt idx="316">
                  <c:v>40913</c:v>
                </c:pt>
                <c:pt idx="317">
                  <c:v>40914</c:v>
                </c:pt>
                <c:pt idx="318">
                  <c:v>40917</c:v>
                </c:pt>
                <c:pt idx="319">
                  <c:v>40918</c:v>
                </c:pt>
                <c:pt idx="320">
                  <c:v>40919</c:v>
                </c:pt>
                <c:pt idx="321">
                  <c:v>40920</c:v>
                </c:pt>
                <c:pt idx="322">
                  <c:v>40921</c:v>
                </c:pt>
                <c:pt idx="323">
                  <c:v>40924</c:v>
                </c:pt>
                <c:pt idx="324">
                  <c:v>40925</c:v>
                </c:pt>
                <c:pt idx="325">
                  <c:v>40926</c:v>
                </c:pt>
                <c:pt idx="326">
                  <c:v>40927</c:v>
                </c:pt>
                <c:pt idx="327">
                  <c:v>40928</c:v>
                </c:pt>
                <c:pt idx="328">
                  <c:v>40929</c:v>
                </c:pt>
                <c:pt idx="329">
                  <c:v>40931</c:v>
                </c:pt>
                <c:pt idx="330">
                  <c:v>40932</c:v>
                </c:pt>
                <c:pt idx="331">
                  <c:v>40933</c:v>
                </c:pt>
                <c:pt idx="332">
                  <c:v>40934</c:v>
                </c:pt>
                <c:pt idx="333">
                  <c:v>40935</c:v>
                </c:pt>
                <c:pt idx="334">
                  <c:v>40938</c:v>
                </c:pt>
                <c:pt idx="335">
                  <c:v>40939</c:v>
                </c:pt>
                <c:pt idx="336">
                  <c:v>40940</c:v>
                </c:pt>
                <c:pt idx="337">
                  <c:v>40941</c:v>
                </c:pt>
                <c:pt idx="338">
                  <c:v>40942</c:v>
                </c:pt>
                <c:pt idx="339">
                  <c:v>40945</c:v>
                </c:pt>
                <c:pt idx="340">
                  <c:v>40946</c:v>
                </c:pt>
                <c:pt idx="341">
                  <c:v>40947</c:v>
                </c:pt>
                <c:pt idx="342">
                  <c:v>40948</c:v>
                </c:pt>
                <c:pt idx="343">
                  <c:v>40949</c:v>
                </c:pt>
                <c:pt idx="344">
                  <c:v>40952</c:v>
                </c:pt>
                <c:pt idx="345">
                  <c:v>40953</c:v>
                </c:pt>
                <c:pt idx="346">
                  <c:v>40954</c:v>
                </c:pt>
                <c:pt idx="347">
                  <c:v>40955</c:v>
                </c:pt>
                <c:pt idx="348">
                  <c:v>40956</c:v>
                </c:pt>
                <c:pt idx="349">
                  <c:v>40959</c:v>
                </c:pt>
                <c:pt idx="350">
                  <c:v>40960</c:v>
                </c:pt>
                <c:pt idx="351">
                  <c:v>40961</c:v>
                </c:pt>
                <c:pt idx="352">
                  <c:v>40962</c:v>
                </c:pt>
                <c:pt idx="353">
                  <c:v>40963</c:v>
                </c:pt>
                <c:pt idx="354">
                  <c:v>40966</c:v>
                </c:pt>
                <c:pt idx="355">
                  <c:v>40967</c:v>
                </c:pt>
                <c:pt idx="356">
                  <c:v>40968</c:v>
                </c:pt>
                <c:pt idx="357">
                  <c:v>40969</c:v>
                </c:pt>
                <c:pt idx="358">
                  <c:v>40970</c:v>
                </c:pt>
                <c:pt idx="359">
                  <c:v>40973</c:v>
                </c:pt>
                <c:pt idx="360">
                  <c:v>40974</c:v>
                </c:pt>
                <c:pt idx="361">
                  <c:v>40975</c:v>
                </c:pt>
                <c:pt idx="362">
                  <c:v>40976</c:v>
                </c:pt>
                <c:pt idx="363">
                  <c:v>40977</c:v>
                </c:pt>
                <c:pt idx="364">
                  <c:v>40980</c:v>
                </c:pt>
                <c:pt idx="365">
                  <c:v>40981</c:v>
                </c:pt>
                <c:pt idx="366">
                  <c:v>40982</c:v>
                </c:pt>
                <c:pt idx="367">
                  <c:v>40983</c:v>
                </c:pt>
                <c:pt idx="368">
                  <c:v>40984</c:v>
                </c:pt>
                <c:pt idx="369">
                  <c:v>40987</c:v>
                </c:pt>
                <c:pt idx="370">
                  <c:v>40988</c:v>
                </c:pt>
                <c:pt idx="371">
                  <c:v>40989</c:v>
                </c:pt>
                <c:pt idx="372">
                  <c:v>40990</c:v>
                </c:pt>
                <c:pt idx="373">
                  <c:v>40991</c:v>
                </c:pt>
                <c:pt idx="374">
                  <c:v>40994</c:v>
                </c:pt>
                <c:pt idx="375">
                  <c:v>40995</c:v>
                </c:pt>
                <c:pt idx="376">
                  <c:v>40996</c:v>
                </c:pt>
                <c:pt idx="377">
                  <c:v>40997</c:v>
                </c:pt>
                <c:pt idx="378">
                  <c:v>40998</c:v>
                </c:pt>
                <c:pt idx="379">
                  <c:v>40999</c:v>
                </c:pt>
                <c:pt idx="380">
                  <c:v>41000</c:v>
                </c:pt>
                <c:pt idx="381">
                  <c:v>41001</c:v>
                </c:pt>
                <c:pt idx="382">
                  <c:v>41002</c:v>
                </c:pt>
                <c:pt idx="383">
                  <c:v>41003</c:v>
                </c:pt>
                <c:pt idx="384">
                  <c:v>41004</c:v>
                </c:pt>
                <c:pt idx="385">
                  <c:v>41005</c:v>
                </c:pt>
                <c:pt idx="386">
                  <c:v>41009</c:v>
                </c:pt>
                <c:pt idx="387">
                  <c:v>41010</c:v>
                </c:pt>
                <c:pt idx="388">
                  <c:v>41011</c:v>
                </c:pt>
                <c:pt idx="389">
                  <c:v>41012</c:v>
                </c:pt>
                <c:pt idx="390">
                  <c:v>41015</c:v>
                </c:pt>
                <c:pt idx="391">
                  <c:v>41016</c:v>
                </c:pt>
                <c:pt idx="392">
                  <c:v>41017</c:v>
                </c:pt>
                <c:pt idx="393">
                  <c:v>41018</c:v>
                </c:pt>
                <c:pt idx="394">
                  <c:v>41019</c:v>
                </c:pt>
                <c:pt idx="395">
                  <c:v>41022</c:v>
                </c:pt>
                <c:pt idx="396">
                  <c:v>41023</c:v>
                </c:pt>
                <c:pt idx="397">
                  <c:v>41024</c:v>
                </c:pt>
                <c:pt idx="398">
                  <c:v>41025</c:v>
                </c:pt>
                <c:pt idx="399">
                  <c:v>41026</c:v>
                </c:pt>
                <c:pt idx="400">
                  <c:v>41027</c:v>
                </c:pt>
                <c:pt idx="401">
                  <c:v>41031</c:v>
                </c:pt>
                <c:pt idx="402">
                  <c:v>41032</c:v>
                </c:pt>
                <c:pt idx="403">
                  <c:v>41033</c:v>
                </c:pt>
                <c:pt idx="404">
                  <c:v>41036</c:v>
                </c:pt>
                <c:pt idx="405">
                  <c:v>41037</c:v>
                </c:pt>
                <c:pt idx="406">
                  <c:v>41038</c:v>
                </c:pt>
                <c:pt idx="407">
                  <c:v>41039</c:v>
                </c:pt>
                <c:pt idx="408">
                  <c:v>41040</c:v>
                </c:pt>
                <c:pt idx="409">
                  <c:v>41043</c:v>
                </c:pt>
                <c:pt idx="410">
                  <c:v>41044</c:v>
                </c:pt>
                <c:pt idx="411">
                  <c:v>41045</c:v>
                </c:pt>
                <c:pt idx="412">
                  <c:v>41046</c:v>
                </c:pt>
                <c:pt idx="413">
                  <c:v>41047</c:v>
                </c:pt>
                <c:pt idx="414">
                  <c:v>41050</c:v>
                </c:pt>
                <c:pt idx="415">
                  <c:v>41051</c:v>
                </c:pt>
                <c:pt idx="416">
                  <c:v>41052</c:v>
                </c:pt>
                <c:pt idx="417">
                  <c:v>41053</c:v>
                </c:pt>
                <c:pt idx="418">
                  <c:v>41054</c:v>
                </c:pt>
                <c:pt idx="419">
                  <c:v>41058</c:v>
                </c:pt>
                <c:pt idx="420">
                  <c:v>41059</c:v>
                </c:pt>
                <c:pt idx="421">
                  <c:v>41060</c:v>
                </c:pt>
                <c:pt idx="422">
                  <c:v>41061</c:v>
                </c:pt>
                <c:pt idx="423">
                  <c:v>41064</c:v>
                </c:pt>
                <c:pt idx="424">
                  <c:v>41065</c:v>
                </c:pt>
                <c:pt idx="425">
                  <c:v>41066</c:v>
                </c:pt>
                <c:pt idx="426">
                  <c:v>41067</c:v>
                </c:pt>
                <c:pt idx="427">
                  <c:v>41068</c:v>
                </c:pt>
                <c:pt idx="428">
                  <c:v>41071</c:v>
                </c:pt>
                <c:pt idx="429">
                  <c:v>41072</c:v>
                </c:pt>
                <c:pt idx="430">
                  <c:v>41073</c:v>
                </c:pt>
                <c:pt idx="431">
                  <c:v>41074</c:v>
                </c:pt>
                <c:pt idx="432">
                  <c:v>41075</c:v>
                </c:pt>
                <c:pt idx="433">
                  <c:v>41078</c:v>
                </c:pt>
                <c:pt idx="434">
                  <c:v>41079</c:v>
                </c:pt>
                <c:pt idx="435">
                  <c:v>41080</c:v>
                </c:pt>
                <c:pt idx="436">
                  <c:v>41081</c:v>
                </c:pt>
                <c:pt idx="437">
                  <c:v>41085</c:v>
                </c:pt>
                <c:pt idx="438">
                  <c:v>41086</c:v>
                </c:pt>
                <c:pt idx="439">
                  <c:v>41087</c:v>
                </c:pt>
                <c:pt idx="440">
                  <c:v>41088</c:v>
                </c:pt>
                <c:pt idx="441">
                  <c:v>41089</c:v>
                </c:pt>
                <c:pt idx="442">
                  <c:v>41092</c:v>
                </c:pt>
                <c:pt idx="443">
                  <c:v>41093</c:v>
                </c:pt>
                <c:pt idx="444">
                  <c:v>41094</c:v>
                </c:pt>
                <c:pt idx="445">
                  <c:v>41095</c:v>
                </c:pt>
                <c:pt idx="446">
                  <c:v>41096</c:v>
                </c:pt>
                <c:pt idx="447">
                  <c:v>41099</c:v>
                </c:pt>
                <c:pt idx="448">
                  <c:v>41100</c:v>
                </c:pt>
                <c:pt idx="449">
                  <c:v>41101</c:v>
                </c:pt>
                <c:pt idx="450">
                  <c:v>41102</c:v>
                </c:pt>
                <c:pt idx="451">
                  <c:v>41103</c:v>
                </c:pt>
                <c:pt idx="452">
                  <c:v>41106</c:v>
                </c:pt>
                <c:pt idx="453">
                  <c:v>41107</c:v>
                </c:pt>
                <c:pt idx="454">
                  <c:v>41108</c:v>
                </c:pt>
                <c:pt idx="455">
                  <c:v>41109</c:v>
                </c:pt>
                <c:pt idx="456">
                  <c:v>41110</c:v>
                </c:pt>
                <c:pt idx="457">
                  <c:v>41113</c:v>
                </c:pt>
                <c:pt idx="458">
                  <c:v>41114</c:v>
                </c:pt>
                <c:pt idx="459">
                  <c:v>41115</c:v>
                </c:pt>
                <c:pt idx="460">
                  <c:v>41116</c:v>
                </c:pt>
                <c:pt idx="461">
                  <c:v>41117</c:v>
                </c:pt>
                <c:pt idx="462">
                  <c:v>41120</c:v>
                </c:pt>
                <c:pt idx="463">
                  <c:v>41121</c:v>
                </c:pt>
                <c:pt idx="464">
                  <c:v>41122</c:v>
                </c:pt>
                <c:pt idx="465">
                  <c:v>41123</c:v>
                </c:pt>
                <c:pt idx="466">
                  <c:v>41124</c:v>
                </c:pt>
                <c:pt idx="467">
                  <c:v>41127</c:v>
                </c:pt>
                <c:pt idx="468">
                  <c:v>41128</c:v>
                </c:pt>
                <c:pt idx="469">
                  <c:v>41129</c:v>
                </c:pt>
                <c:pt idx="470">
                  <c:v>41130</c:v>
                </c:pt>
                <c:pt idx="471">
                  <c:v>41131</c:v>
                </c:pt>
                <c:pt idx="472">
                  <c:v>41134</c:v>
                </c:pt>
                <c:pt idx="473">
                  <c:v>41135</c:v>
                </c:pt>
                <c:pt idx="474">
                  <c:v>41136</c:v>
                </c:pt>
                <c:pt idx="475">
                  <c:v>41137</c:v>
                </c:pt>
                <c:pt idx="476">
                  <c:v>41138</c:v>
                </c:pt>
                <c:pt idx="477">
                  <c:v>41141</c:v>
                </c:pt>
                <c:pt idx="478">
                  <c:v>41142</c:v>
                </c:pt>
                <c:pt idx="479">
                  <c:v>41143</c:v>
                </c:pt>
                <c:pt idx="480">
                  <c:v>41144</c:v>
                </c:pt>
                <c:pt idx="481">
                  <c:v>41145</c:v>
                </c:pt>
                <c:pt idx="482">
                  <c:v>41148</c:v>
                </c:pt>
                <c:pt idx="483">
                  <c:v>41149</c:v>
                </c:pt>
                <c:pt idx="484">
                  <c:v>41150</c:v>
                </c:pt>
                <c:pt idx="485">
                  <c:v>41151</c:v>
                </c:pt>
                <c:pt idx="486">
                  <c:v>41152</c:v>
                </c:pt>
                <c:pt idx="487">
                  <c:v>41155</c:v>
                </c:pt>
                <c:pt idx="488">
                  <c:v>41156</c:v>
                </c:pt>
                <c:pt idx="489">
                  <c:v>41157</c:v>
                </c:pt>
                <c:pt idx="490">
                  <c:v>41158</c:v>
                </c:pt>
                <c:pt idx="491">
                  <c:v>41159</c:v>
                </c:pt>
                <c:pt idx="492">
                  <c:v>41162</c:v>
                </c:pt>
                <c:pt idx="493">
                  <c:v>41163</c:v>
                </c:pt>
                <c:pt idx="494">
                  <c:v>41164</c:v>
                </c:pt>
                <c:pt idx="495">
                  <c:v>41165</c:v>
                </c:pt>
                <c:pt idx="496">
                  <c:v>41166</c:v>
                </c:pt>
                <c:pt idx="497">
                  <c:v>41169</c:v>
                </c:pt>
                <c:pt idx="498">
                  <c:v>41170</c:v>
                </c:pt>
                <c:pt idx="499">
                  <c:v>41171</c:v>
                </c:pt>
                <c:pt idx="500">
                  <c:v>41172</c:v>
                </c:pt>
                <c:pt idx="501">
                  <c:v>41173</c:v>
                </c:pt>
                <c:pt idx="502">
                  <c:v>41176</c:v>
                </c:pt>
                <c:pt idx="503">
                  <c:v>41177</c:v>
                </c:pt>
                <c:pt idx="504">
                  <c:v>41178</c:v>
                </c:pt>
                <c:pt idx="505">
                  <c:v>41181</c:v>
                </c:pt>
                <c:pt idx="506">
                  <c:v>41185</c:v>
                </c:pt>
                <c:pt idx="507">
                  <c:v>41186</c:v>
                </c:pt>
                <c:pt idx="508">
                  <c:v>41187</c:v>
                </c:pt>
                <c:pt idx="509">
                  <c:v>41190</c:v>
                </c:pt>
                <c:pt idx="510">
                  <c:v>41191</c:v>
                </c:pt>
                <c:pt idx="511">
                  <c:v>41192</c:v>
                </c:pt>
                <c:pt idx="512">
                  <c:v>41193</c:v>
                </c:pt>
                <c:pt idx="513">
                  <c:v>41194</c:v>
                </c:pt>
                <c:pt idx="514">
                  <c:v>41197</c:v>
                </c:pt>
                <c:pt idx="515">
                  <c:v>41198</c:v>
                </c:pt>
                <c:pt idx="516">
                  <c:v>41199</c:v>
                </c:pt>
                <c:pt idx="517">
                  <c:v>41200</c:v>
                </c:pt>
                <c:pt idx="518">
                  <c:v>41201</c:v>
                </c:pt>
                <c:pt idx="519">
                  <c:v>41204</c:v>
                </c:pt>
                <c:pt idx="520">
                  <c:v>41205</c:v>
                </c:pt>
                <c:pt idx="521">
                  <c:v>41206</c:v>
                </c:pt>
                <c:pt idx="522">
                  <c:v>41207</c:v>
                </c:pt>
                <c:pt idx="523">
                  <c:v>41208</c:v>
                </c:pt>
                <c:pt idx="524">
                  <c:v>41211</c:v>
                </c:pt>
                <c:pt idx="525">
                  <c:v>41212</c:v>
                </c:pt>
                <c:pt idx="526">
                  <c:v>41213</c:v>
                </c:pt>
                <c:pt idx="527">
                  <c:v>41214</c:v>
                </c:pt>
                <c:pt idx="528">
                  <c:v>41215</c:v>
                </c:pt>
                <c:pt idx="529">
                  <c:v>41218</c:v>
                </c:pt>
                <c:pt idx="530">
                  <c:v>41219</c:v>
                </c:pt>
                <c:pt idx="531">
                  <c:v>41220</c:v>
                </c:pt>
                <c:pt idx="532">
                  <c:v>41221</c:v>
                </c:pt>
                <c:pt idx="533">
                  <c:v>41222</c:v>
                </c:pt>
                <c:pt idx="534">
                  <c:v>41225</c:v>
                </c:pt>
                <c:pt idx="535">
                  <c:v>41226</c:v>
                </c:pt>
                <c:pt idx="536">
                  <c:v>41227</c:v>
                </c:pt>
                <c:pt idx="537">
                  <c:v>41228</c:v>
                </c:pt>
                <c:pt idx="538">
                  <c:v>41229</c:v>
                </c:pt>
                <c:pt idx="539">
                  <c:v>41232</c:v>
                </c:pt>
                <c:pt idx="540">
                  <c:v>41233</c:v>
                </c:pt>
                <c:pt idx="541">
                  <c:v>41234</c:v>
                </c:pt>
                <c:pt idx="542">
                  <c:v>41235</c:v>
                </c:pt>
                <c:pt idx="543">
                  <c:v>41239</c:v>
                </c:pt>
                <c:pt idx="544">
                  <c:v>41240</c:v>
                </c:pt>
                <c:pt idx="545">
                  <c:v>41241</c:v>
                </c:pt>
                <c:pt idx="546">
                  <c:v>41242</c:v>
                </c:pt>
                <c:pt idx="547">
                  <c:v>41243</c:v>
                </c:pt>
                <c:pt idx="548">
                  <c:v>41246</c:v>
                </c:pt>
                <c:pt idx="549">
                  <c:v>41247</c:v>
                </c:pt>
                <c:pt idx="550">
                  <c:v>41248</c:v>
                </c:pt>
                <c:pt idx="551">
                  <c:v>41249</c:v>
                </c:pt>
                <c:pt idx="552">
                  <c:v>41250</c:v>
                </c:pt>
                <c:pt idx="553">
                  <c:v>41253</c:v>
                </c:pt>
              </c:numCache>
            </c:numRef>
          </c:cat>
          <c:val>
            <c:numRef>
              <c:f>Sheet1!$B$2:$B$555</c:f>
              <c:numCache>
                <c:formatCode>###,###,###,###,##0.00_ </c:formatCode>
                <c:ptCount val="554"/>
                <c:pt idx="0">
                  <c:v>615</c:v>
                </c:pt>
                <c:pt idx="1">
                  <c:v>615</c:v>
                </c:pt>
                <c:pt idx="2">
                  <c:v>615</c:v>
                </c:pt>
                <c:pt idx="3">
                  <c:v>615</c:v>
                </c:pt>
                <c:pt idx="4">
                  <c:v>615</c:v>
                </c:pt>
                <c:pt idx="5">
                  <c:v>341</c:v>
                </c:pt>
                <c:pt idx="9">
                  <c:v>178.1</c:v>
                </c:pt>
                <c:pt idx="10">
                  <c:v>171.55</c:v>
                </c:pt>
                <c:pt idx="13">
                  <c:v>149.5</c:v>
                </c:pt>
                <c:pt idx="18">
                  <c:v>233.7</c:v>
                </c:pt>
                <c:pt idx="19">
                  <c:v>366.75</c:v>
                </c:pt>
                <c:pt idx="21">
                  <c:v>403.75</c:v>
                </c:pt>
                <c:pt idx="30">
                  <c:v>76.599999999999994</c:v>
                </c:pt>
                <c:pt idx="31">
                  <c:v>148.75</c:v>
                </c:pt>
                <c:pt idx="34">
                  <c:v>117.35</c:v>
                </c:pt>
                <c:pt idx="35">
                  <c:v>126.6</c:v>
                </c:pt>
                <c:pt idx="37">
                  <c:v>195</c:v>
                </c:pt>
                <c:pt idx="38">
                  <c:v>185.75</c:v>
                </c:pt>
                <c:pt idx="40">
                  <c:v>204.25</c:v>
                </c:pt>
                <c:pt idx="45">
                  <c:v>222.75</c:v>
                </c:pt>
                <c:pt idx="52">
                  <c:v>252</c:v>
                </c:pt>
                <c:pt idx="59">
                  <c:v>324.5</c:v>
                </c:pt>
                <c:pt idx="62">
                  <c:v>202.25</c:v>
                </c:pt>
                <c:pt idx="64">
                  <c:v>202.25</c:v>
                </c:pt>
                <c:pt idx="65">
                  <c:v>270</c:v>
                </c:pt>
                <c:pt idx="66">
                  <c:v>270</c:v>
                </c:pt>
                <c:pt idx="67">
                  <c:v>230.75</c:v>
                </c:pt>
                <c:pt idx="68">
                  <c:v>221.5</c:v>
                </c:pt>
                <c:pt idx="69">
                  <c:v>221.5</c:v>
                </c:pt>
                <c:pt idx="70">
                  <c:v>221.5</c:v>
                </c:pt>
                <c:pt idx="71">
                  <c:v>221.5</c:v>
                </c:pt>
                <c:pt idx="74">
                  <c:v>173</c:v>
                </c:pt>
                <c:pt idx="75">
                  <c:v>173</c:v>
                </c:pt>
                <c:pt idx="85">
                  <c:v>355.5</c:v>
                </c:pt>
                <c:pt idx="86">
                  <c:v>316.25</c:v>
                </c:pt>
                <c:pt idx="88">
                  <c:v>267.75</c:v>
                </c:pt>
                <c:pt idx="89">
                  <c:v>260</c:v>
                </c:pt>
                <c:pt idx="92">
                  <c:v>193</c:v>
                </c:pt>
                <c:pt idx="93">
                  <c:v>66.75</c:v>
                </c:pt>
                <c:pt idx="94">
                  <c:v>48.25</c:v>
                </c:pt>
                <c:pt idx="95">
                  <c:v>48.25</c:v>
                </c:pt>
                <c:pt idx="96">
                  <c:v>90.3</c:v>
                </c:pt>
                <c:pt idx="97">
                  <c:v>65.349999999999994</c:v>
                </c:pt>
                <c:pt idx="98">
                  <c:v>74.599999999999994</c:v>
                </c:pt>
                <c:pt idx="99">
                  <c:v>124.5</c:v>
                </c:pt>
                <c:pt idx="100">
                  <c:v>124.5</c:v>
                </c:pt>
                <c:pt idx="102">
                  <c:v>36.75</c:v>
                </c:pt>
                <c:pt idx="104">
                  <c:v>10.5</c:v>
                </c:pt>
                <c:pt idx="105">
                  <c:v>10.5</c:v>
                </c:pt>
                <c:pt idx="107">
                  <c:v>-56.5</c:v>
                </c:pt>
                <c:pt idx="113">
                  <c:v>39.75</c:v>
                </c:pt>
                <c:pt idx="114">
                  <c:v>39.75</c:v>
                </c:pt>
                <c:pt idx="115">
                  <c:v>39.75</c:v>
                </c:pt>
                <c:pt idx="117">
                  <c:v>-19.399999999999999</c:v>
                </c:pt>
                <c:pt idx="119">
                  <c:v>-19.399999999999999</c:v>
                </c:pt>
                <c:pt idx="120">
                  <c:v>17.600000000000001</c:v>
                </c:pt>
                <c:pt idx="121">
                  <c:v>17.600000000000001</c:v>
                </c:pt>
                <c:pt idx="123">
                  <c:v>17.600000000000001</c:v>
                </c:pt>
                <c:pt idx="124">
                  <c:v>9.75</c:v>
                </c:pt>
                <c:pt idx="126">
                  <c:v>28.25</c:v>
                </c:pt>
                <c:pt idx="128">
                  <c:v>36.300000000000004</c:v>
                </c:pt>
                <c:pt idx="132">
                  <c:v>12.72</c:v>
                </c:pt>
                <c:pt idx="134">
                  <c:v>12.72</c:v>
                </c:pt>
                <c:pt idx="139">
                  <c:v>79.95</c:v>
                </c:pt>
                <c:pt idx="147">
                  <c:v>11.55</c:v>
                </c:pt>
                <c:pt idx="148">
                  <c:v>11.55</c:v>
                </c:pt>
                <c:pt idx="150">
                  <c:v>-22.65000000000002</c:v>
                </c:pt>
                <c:pt idx="152">
                  <c:v>27.25</c:v>
                </c:pt>
                <c:pt idx="157">
                  <c:v>36.5</c:v>
                </c:pt>
                <c:pt idx="158">
                  <c:v>36.5</c:v>
                </c:pt>
                <c:pt idx="169">
                  <c:v>142.85000000000016</c:v>
                </c:pt>
                <c:pt idx="170">
                  <c:v>142.85000000000016</c:v>
                </c:pt>
                <c:pt idx="171">
                  <c:v>174.25</c:v>
                </c:pt>
                <c:pt idx="172">
                  <c:v>174.25</c:v>
                </c:pt>
                <c:pt idx="176">
                  <c:v>155.75</c:v>
                </c:pt>
                <c:pt idx="177">
                  <c:v>155.75</c:v>
                </c:pt>
                <c:pt idx="178">
                  <c:v>105.85</c:v>
                </c:pt>
                <c:pt idx="182">
                  <c:v>168.65</c:v>
                </c:pt>
                <c:pt idx="184">
                  <c:v>207.05</c:v>
                </c:pt>
                <c:pt idx="190">
                  <c:v>276.3</c:v>
                </c:pt>
                <c:pt idx="191">
                  <c:v>90.5</c:v>
                </c:pt>
                <c:pt idx="192">
                  <c:v>90.5</c:v>
                </c:pt>
                <c:pt idx="193">
                  <c:v>90.5</c:v>
                </c:pt>
                <c:pt idx="194">
                  <c:v>90.5</c:v>
                </c:pt>
                <c:pt idx="195">
                  <c:v>90.5</c:v>
                </c:pt>
                <c:pt idx="197">
                  <c:v>-9.5</c:v>
                </c:pt>
                <c:pt idx="198">
                  <c:v>-9.5</c:v>
                </c:pt>
                <c:pt idx="199">
                  <c:v>-9.5</c:v>
                </c:pt>
                <c:pt idx="200">
                  <c:v>-109.5</c:v>
                </c:pt>
                <c:pt idx="202">
                  <c:v>-109.5</c:v>
                </c:pt>
                <c:pt idx="204">
                  <c:v>-91</c:v>
                </c:pt>
                <c:pt idx="205">
                  <c:v>-91</c:v>
                </c:pt>
                <c:pt idx="207">
                  <c:v>-181.55</c:v>
                </c:pt>
                <c:pt idx="209">
                  <c:v>-232.85000000000016</c:v>
                </c:pt>
                <c:pt idx="211">
                  <c:v>-232.85000000000016</c:v>
                </c:pt>
                <c:pt idx="212">
                  <c:v>-137.25</c:v>
                </c:pt>
                <c:pt idx="213">
                  <c:v>-128</c:v>
                </c:pt>
                <c:pt idx="214">
                  <c:v>-128</c:v>
                </c:pt>
                <c:pt idx="216">
                  <c:v>-118.75</c:v>
                </c:pt>
                <c:pt idx="217">
                  <c:v>-143.69999999999999</c:v>
                </c:pt>
                <c:pt idx="219">
                  <c:v>-158</c:v>
                </c:pt>
                <c:pt idx="220">
                  <c:v>-139.5</c:v>
                </c:pt>
                <c:pt idx="222">
                  <c:v>-139.5</c:v>
                </c:pt>
                <c:pt idx="223">
                  <c:v>-72.5</c:v>
                </c:pt>
                <c:pt idx="224">
                  <c:v>-100.25</c:v>
                </c:pt>
                <c:pt idx="225">
                  <c:v>-100.25</c:v>
                </c:pt>
                <c:pt idx="226">
                  <c:v>-100.25</c:v>
                </c:pt>
                <c:pt idx="227">
                  <c:v>-100.25</c:v>
                </c:pt>
                <c:pt idx="228">
                  <c:v>-81.75</c:v>
                </c:pt>
                <c:pt idx="233">
                  <c:v>-100.25</c:v>
                </c:pt>
                <c:pt idx="234">
                  <c:v>-100.25</c:v>
                </c:pt>
                <c:pt idx="236">
                  <c:v>-148.75</c:v>
                </c:pt>
                <c:pt idx="237">
                  <c:v>-167.25</c:v>
                </c:pt>
                <c:pt idx="239">
                  <c:v>-197.25</c:v>
                </c:pt>
                <c:pt idx="243">
                  <c:v>-340.5</c:v>
                </c:pt>
                <c:pt idx="252">
                  <c:v>-493</c:v>
                </c:pt>
                <c:pt idx="253">
                  <c:v>-493</c:v>
                </c:pt>
                <c:pt idx="255">
                  <c:v>-493</c:v>
                </c:pt>
                <c:pt idx="260">
                  <c:v>-296</c:v>
                </c:pt>
                <c:pt idx="265">
                  <c:v>-305.25</c:v>
                </c:pt>
                <c:pt idx="271">
                  <c:v>-393</c:v>
                </c:pt>
                <c:pt idx="278">
                  <c:v>-460</c:v>
                </c:pt>
                <c:pt idx="281">
                  <c:v>-432.25</c:v>
                </c:pt>
                <c:pt idx="288">
                  <c:v>-533.25</c:v>
                </c:pt>
                <c:pt idx="291">
                  <c:v>-533.25</c:v>
                </c:pt>
                <c:pt idx="292">
                  <c:v>-508.3</c:v>
                </c:pt>
                <c:pt idx="293">
                  <c:v>-508.3</c:v>
                </c:pt>
                <c:pt idx="295">
                  <c:v>-524</c:v>
                </c:pt>
                <c:pt idx="298">
                  <c:v>-524</c:v>
                </c:pt>
                <c:pt idx="300">
                  <c:v>-241</c:v>
                </c:pt>
                <c:pt idx="307">
                  <c:v>-71.75</c:v>
                </c:pt>
                <c:pt idx="309">
                  <c:v>-120.25</c:v>
                </c:pt>
                <c:pt idx="310">
                  <c:v>-4.75</c:v>
                </c:pt>
                <c:pt idx="312">
                  <c:v>-4.75</c:v>
                </c:pt>
                <c:pt idx="313">
                  <c:v>-4.75</c:v>
                </c:pt>
                <c:pt idx="315">
                  <c:v>70.099999999999994</c:v>
                </c:pt>
                <c:pt idx="316">
                  <c:v>70.099999999999994</c:v>
                </c:pt>
                <c:pt idx="317">
                  <c:v>70.099999999999994</c:v>
                </c:pt>
                <c:pt idx="321">
                  <c:v>120.1</c:v>
                </c:pt>
                <c:pt idx="322">
                  <c:v>70.099999999999994</c:v>
                </c:pt>
                <c:pt idx="324">
                  <c:v>70.099999999999994</c:v>
                </c:pt>
                <c:pt idx="328">
                  <c:v>101.6</c:v>
                </c:pt>
                <c:pt idx="334">
                  <c:v>151.5</c:v>
                </c:pt>
                <c:pt idx="339">
                  <c:v>190.75</c:v>
                </c:pt>
                <c:pt idx="340">
                  <c:v>151.5</c:v>
                </c:pt>
                <c:pt idx="345">
                  <c:v>148.5</c:v>
                </c:pt>
                <c:pt idx="348">
                  <c:v>132.80000000000001</c:v>
                </c:pt>
                <c:pt idx="350">
                  <c:v>132.80000000000001</c:v>
                </c:pt>
                <c:pt idx="359">
                  <c:v>136.25</c:v>
                </c:pt>
                <c:pt idx="360">
                  <c:v>136.25</c:v>
                </c:pt>
                <c:pt idx="363">
                  <c:v>114</c:v>
                </c:pt>
                <c:pt idx="365">
                  <c:v>123.25</c:v>
                </c:pt>
                <c:pt idx="366">
                  <c:v>181</c:v>
                </c:pt>
                <c:pt idx="371">
                  <c:v>181</c:v>
                </c:pt>
                <c:pt idx="372">
                  <c:v>190.25</c:v>
                </c:pt>
                <c:pt idx="373">
                  <c:v>190.25</c:v>
                </c:pt>
                <c:pt idx="375">
                  <c:v>296.5</c:v>
                </c:pt>
                <c:pt idx="376">
                  <c:v>296.5</c:v>
                </c:pt>
                <c:pt idx="377">
                  <c:v>282.2</c:v>
                </c:pt>
                <c:pt idx="379">
                  <c:v>393.5</c:v>
                </c:pt>
                <c:pt idx="380">
                  <c:v>393.5</c:v>
                </c:pt>
                <c:pt idx="384">
                  <c:v>503.95</c:v>
                </c:pt>
                <c:pt idx="385">
                  <c:v>503.95</c:v>
                </c:pt>
                <c:pt idx="387">
                  <c:v>463.3</c:v>
                </c:pt>
                <c:pt idx="388">
                  <c:v>463.3</c:v>
                </c:pt>
                <c:pt idx="394">
                  <c:v>355.55</c:v>
                </c:pt>
                <c:pt idx="397">
                  <c:v>174.05</c:v>
                </c:pt>
                <c:pt idx="399">
                  <c:v>229</c:v>
                </c:pt>
                <c:pt idx="400">
                  <c:v>229</c:v>
                </c:pt>
                <c:pt idx="403">
                  <c:v>201.25</c:v>
                </c:pt>
                <c:pt idx="407">
                  <c:v>119.95</c:v>
                </c:pt>
                <c:pt idx="410">
                  <c:v>-4.8</c:v>
                </c:pt>
                <c:pt idx="413">
                  <c:v>-118.25</c:v>
                </c:pt>
                <c:pt idx="415">
                  <c:v>-118.25</c:v>
                </c:pt>
                <c:pt idx="419">
                  <c:v>-146</c:v>
                </c:pt>
                <c:pt idx="426">
                  <c:v>-173.75</c:v>
                </c:pt>
                <c:pt idx="433">
                  <c:v>-134.5</c:v>
                </c:pt>
                <c:pt idx="435">
                  <c:v>9.6</c:v>
                </c:pt>
                <c:pt idx="436">
                  <c:v>9.6</c:v>
                </c:pt>
                <c:pt idx="437">
                  <c:v>84.45</c:v>
                </c:pt>
                <c:pt idx="438">
                  <c:v>75.2</c:v>
                </c:pt>
                <c:pt idx="440">
                  <c:v>34.550000000000004</c:v>
                </c:pt>
                <c:pt idx="444">
                  <c:v>109.3</c:v>
                </c:pt>
                <c:pt idx="445">
                  <c:v>148.55000000000001</c:v>
                </c:pt>
                <c:pt idx="446">
                  <c:v>197.05</c:v>
                </c:pt>
                <c:pt idx="452">
                  <c:v>108.25</c:v>
                </c:pt>
                <c:pt idx="453">
                  <c:v>99</c:v>
                </c:pt>
                <c:pt idx="455">
                  <c:v>68.25</c:v>
                </c:pt>
                <c:pt idx="456">
                  <c:v>229.25</c:v>
                </c:pt>
                <c:pt idx="458">
                  <c:v>152</c:v>
                </c:pt>
                <c:pt idx="459">
                  <c:v>111.75</c:v>
                </c:pt>
                <c:pt idx="460">
                  <c:v>121</c:v>
                </c:pt>
                <c:pt idx="461">
                  <c:v>102.5</c:v>
                </c:pt>
                <c:pt idx="463">
                  <c:v>350</c:v>
                </c:pt>
                <c:pt idx="464">
                  <c:v>349.5</c:v>
                </c:pt>
                <c:pt idx="466">
                  <c:v>250.5</c:v>
                </c:pt>
                <c:pt idx="468">
                  <c:v>259.75</c:v>
                </c:pt>
                <c:pt idx="470">
                  <c:v>244.85000000000016</c:v>
                </c:pt>
                <c:pt idx="472">
                  <c:v>318.5</c:v>
                </c:pt>
                <c:pt idx="474">
                  <c:v>269</c:v>
                </c:pt>
                <c:pt idx="475">
                  <c:v>324.14999999999998</c:v>
                </c:pt>
                <c:pt idx="476">
                  <c:v>324.14999999999998</c:v>
                </c:pt>
                <c:pt idx="478">
                  <c:v>355.35</c:v>
                </c:pt>
                <c:pt idx="479">
                  <c:v>413.6</c:v>
                </c:pt>
                <c:pt idx="482">
                  <c:v>424.75</c:v>
                </c:pt>
                <c:pt idx="488">
                  <c:v>449.1</c:v>
                </c:pt>
                <c:pt idx="498">
                  <c:v>136</c:v>
                </c:pt>
                <c:pt idx="501">
                  <c:v>37</c:v>
                </c:pt>
                <c:pt idx="502">
                  <c:v>9.25</c:v>
                </c:pt>
                <c:pt idx="505">
                  <c:v>-148.5</c:v>
                </c:pt>
                <c:pt idx="509">
                  <c:v>-235</c:v>
                </c:pt>
                <c:pt idx="510">
                  <c:v>-235</c:v>
                </c:pt>
                <c:pt idx="513">
                  <c:v>-256.75</c:v>
                </c:pt>
                <c:pt idx="514">
                  <c:v>-342.05</c:v>
                </c:pt>
                <c:pt idx="518">
                  <c:v>-305.05</c:v>
                </c:pt>
                <c:pt idx="521">
                  <c:v>-337.25</c:v>
                </c:pt>
                <c:pt idx="527">
                  <c:v>-504.25</c:v>
                </c:pt>
                <c:pt idx="529">
                  <c:v>-541.25</c:v>
                </c:pt>
                <c:pt idx="535">
                  <c:v>-760.15</c:v>
                </c:pt>
                <c:pt idx="541">
                  <c:v>-807.25</c:v>
                </c:pt>
                <c:pt idx="545">
                  <c:v>-537</c:v>
                </c:pt>
                <c:pt idx="547">
                  <c:v>-537</c:v>
                </c:pt>
                <c:pt idx="550">
                  <c:v>-450.5</c:v>
                </c:pt>
                <c:pt idx="551">
                  <c:v>-351.5</c:v>
                </c:pt>
              </c:numCache>
            </c:numRef>
          </c:val>
        </c:ser>
        <c:axId val="136556544"/>
        <c:axId val="136538368"/>
      </c:barChart>
      <c:lineChart>
        <c:grouping val="standard"/>
        <c:ser>
          <c:idx val="1"/>
          <c:order val="1"/>
          <c:tx>
            <c:strRef>
              <c:f>Sheet1!$C$1</c:f>
              <c:strCache>
                <c:ptCount val="1"/>
                <c:pt idx="0">
                  <c:v>进口大豆:美豆:到港成本</c:v>
                </c:pt>
              </c:strCache>
            </c:strRef>
          </c:tx>
          <c:spPr>
            <a:ln>
              <a:solidFill>
                <a:srgbClr val="EA006F"/>
              </a:solidFill>
            </a:ln>
          </c:spPr>
          <c:marker>
            <c:symbol val="none"/>
          </c:marker>
          <c:cat>
            <c:numRef>
              <c:f>Sheet1!$A$2:$A$555</c:f>
              <c:numCache>
                <c:formatCode>yyyy/mm/dd;@</c:formatCode>
                <c:ptCount val="554"/>
                <c:pt idx="0">
                  <c:v>40462</c:v>
                </c:pt>
                <c:pt idx="1">
                  <c:v>40463</c:v>
                </c:pt>
                <c:pt idx="2">
                  <c:v>40464</c:v>
                </c:pt>
                <c:pt idx="3">
                  <c:v>40465</c:v>
                </c:pt>
                <c:pt idx="4">
                  <c:v>40466</c:v>
                </c:pt>
                <c:pt idx="5">
                  <c:v>40469</c:v>
                </c:pt>
                <c:pt idx="6">
                  <c:v>40470</c:v>
                </c:pt>
                <c:pt idx="7">
                  <c:v>40471</c:v>
                </c:pt>
                <c:pt idx="8">
                  <c:v>40472</c:v>
                </c:pt>
                <c:pt idx="9">
                  <c:v>40473</c:v>
                </c:pt>
                <c:pt idx="10">
                  <c:v>40476</c:v>
                </c:pt>
                <c:pt idx="11">
                  <c:v>40477</c:v>
                </c:pt>
                <c:pt idx="12">
                  <c:v>40478</c:v>
                </c:pt>
                <c:pt idx="13">
                  <c:v>40479</c:v>
                </c:pt>
                <c:pt idx="14">
                  <c:v>40480</c:v>
                </c:pt>
                <c:pt idx="15">
                  <c:v>40483</c:v>
                </c:pt>
                <c:pt idx="16">
                  <c:v>40484</c:v>
                </c:pt>
                <c:pt idx="17">
                  <c:v>40485</c:v>
                </c:pt>
                <c:pt idx="18">
                  <c:v>40486</c:v>
                </c:pt>
                <c:pt idx="19">
                  <c:v>40487</c:v>
                </c:pt>
                <c:pt idx="20">
                  <c:v>40490</c:v>
                </c:pt>
                <c:pt idx="21">
                  <c:v>40491</c:v>
                </c:pt>
                <c:pt idx="22">
                  <c:v>40492</c:v>
                </c:pt>
                <c:pt idx="23">
                  <c:v>40493</c:v>
                </c:pt>
                <c:pt idx="24">
                  <c:v>40494</c:v>
                </c:pt>
                <c:pt idx="25">
                  <c:v>40497</c:v>
                </c:pt>
                <c:pt idx="26">
                  <c:v>40498</c:v>
                </c:pt>
                <c:pt idx="27">
                  <c:v>40499</c:v>
                </c:pt>
                <c:pt idx="28">
                  <c:v>40500</c:v>
                </c:pt>
                <c:pt idx="29">
                  <c:v>40501</c:v>
                </c:pt>
                <c:pt idx="30">
                  <c:v>40504</c:v>
                </c:pt>
                <c:pt idx="31">
                  <c:v>40505</c:v>
                </c:pt>
                <c:pt idx="32">
                  <c:v>40506</c:v>
                </c:pt>
                <c:pt idx="33">
                  <c:v>40507</c:v>
                </c:pt>
                <c:pt idx="34">
                  <c:v>40511</c:v>
                </c:pt>
                <c:pt idx="35">
                  <c:v>40512</c:v>
                </c:pt>
                <c:pt idx="36">
                  <c:v>40513</c:v>
                </c:pt>
                <c:pt idx="37">
                  <c:v>40514</c:v>
                </c:pt>
                <c:pt idx="38">
                  <c:v>40515</c:v>
                </c:pt>
                <c:pt idx="39">
                  <c:v>40518</c:v>
                </c:pt>
                <c:pt idx="40">
                  <c:v>40519</c:v>
                </c:pt>
                <c:pt idx="41">
                  <c:v>40520</c:v>
                </c:pt>
                <c:pt idx="42">
                  <c:v>40521</c:v>
                </c:pt>
                <c:pt idx="43">
                  <c:v>40522</c:v>
                </c:pt>
                <c:pt idx="44">
                  <c:v>40525</c:v>
                </c:pt>
                <c:pt idx="45">
                  <c:v>40526</c:v>
                </c:pt>
                <c:pt idx="46">
                  <c:v>40527</c:v>
                </c:pt>
                <c:pt idx="47">
                  <c:v>40528</c:v>
                </c:pt>
                <c:pt idx="48">
                  <c:v>40529</c:v>
                </c:pt>
                <c:pt idx="49">
                  <c:v>40532</c:v>
                </c:pt>
                <c:pt idx="50">
                  <c:v>40533</c:v>
                </c:pt>
                <c:pt idx="51">
                  <c:v>40534</c:v>
                </c:pt>
                <c:pt idx="52">
                  <c:v>40535</c:v>
                </c:pt>
                <c:pt idx="53">
                  <c:v>40536</c:v>
                </c:pt>
                <c:pt idx="54">
                  <c:v>40540</c:v>
                </c:pt>
                <c:pt idx="55">
                  <c:v>40541</c:v>
                </c:pt>
                <c:pt idx="56">
                  <c:v>40542</c:v>
                </c:pt>
                <c:pt idx="57">
                  <c:v>40543</c:v>
                </c:pt>
                <c:pt idx="58">
                  <c:v>40547</c:v>
                </c:pt>
                <c:pt idx="59">
                  <c:v>40548</c:v>
                </c:pt>
                <c:pt idx="60">
                  <c:v>40549</c:v>
                </c:pt>
                <c:pt idx="61">
                  <c:v>40550</c:v>
                </c:pt>
                <c:pt idx="62">
                  <c:v>40553</c:v>
                </c:pt>
                <c:pt idx="63">
                  <c:v>40554</c:v>
                </c:pt>
                <c:pt idx="64">
                  <c:v>40555</c:v>
                </c:pt>
                <c:pt idx="65">
                  <c:v>40556</c:v>
                </c:pt>
                <c:pt idx="66">
                  <c:v>40557</c:v>
                </c:pt>
                <c:pt idx="67">
                  <c:v>40560</c:v>
                </c:pt>
                <c:pt idx="68">
                  <c:v>40561</c:v>
                </c:pt>
                <c:pt idx="69">
                  <c:v>40562</c:v>
                </c:pt>
                <c:pt idx="70">
                  <c:v>40563</c:v>
                </c:pt>
                <c:pt idx="71">
                  <c:v>40564</c:v>
                </c:pt>
                <c:pt idx="72">
                  <c:v>40567</c:v>
                </c:pt>
                <c:pt idx="73">
                  <c:v>40568</c:v>
                </c:pt>
                <c:pt idx="74">
                  <c:v>40569</c:v>
                </c:pt>
                <c:pt idx="75">
                  <c:v>40570</c:v>
                </c:pt>
                <c:pt idx="76">
                  <c:v>40571</c:v>
                </c:pt>
                <c:pt idx="77">
                  <c:v>40574</c:v>
                </c:pt>
                <c:pt idx="78">
                  <c:v>40575</c:v>
                </c:pt>
                <c:pt idx="79">
                  <c:v>40576</c:v>
                </c:pt>
                <c:pt idx="80">
                  <c:v>40577</c:v>
                </c:pt>
                <c:pt idx="81">
                  <c:v>40578</c:v>
                </c:pt>
                <c:pt idx="82">
                  <c:v>40581</c:v>
                </c:pt>
                <c:pt idx="83">
                  <c:v>40582</c:v>
                </c:pt>
                <c:pt idx="84">
                  <c:v>40583</c:v>
                </c:pt>
                <c:pt idx="85">
                  <c:v>40584</c:v>
                </c:pt>
                <c:pt idx="86">
                  <c:v>40585</c:v>
                </c:pt>
                <c:pt idx="87">
                  <c:v>40588</c:v>
                </c:pt>
                <c:pt idx="88">
                  <c:v>40589</c:v>
                </c:pt>
                <c:pt idx="89">
                  <c:v>40590</c:v>
                </c:pt>
                <c:pt idx="90">
                  <c:v>40591</c:v>
                </c:pt>
                <c:pt idx="91">
                  <c:v>40592</c:v>
                </c:pt>
                <c:pt idx="92">
                  <c:v>40595</c:v>
                </c:pt>
                <c:pt idx="93">
                  <c:v>40597</c:v>
                </c:pt>
                <c:pt idx="94">
                  <c:v>40598</c:v>
                </c:pt>
                <c:pt idx="95">
                  <c:v>40599</c:v>
                </c:pt>
                <c:pt idx="96">
                  <c:v>40602</c:v>
                </c:pt>
                <c:pt idx="97">
                  <c:v>40603</c:v>
                </c:pt>
                <c:pt idx="98">
                  <c:v>40604</c:v>
                </c:pt>
                <c:pt idx="99">
                  <c:v>40605</c:v>
                </c:pt>
                <c:pt idx="100">
                  <c:v>40606</c:v>
                </c:pt>
                <c:pt idx="101">
                  <c:v>40609</c:v>
                </c:pt>
                <c:pt idx="102">
                  <c:v>40610</c:v>
                </c:pt>
                <c:pt idx="103">
                  <c:v>40611</c:v>
                </c:pt>
                <c:pt idx="104">
                  <c:v>40612</c:v>
                </c:pt>
                <c:pt idx="105">
                  <c:v>40613</c:v>
                </c:pt>
                <c:pt idx="106">
                  <c:v>40616</c:v>
                </c:pt>
                <c:pt idx="107">
                  <c:v>40617</c:v>
                </c:pt>
                <c:pt idx="108">
                  <c:v>40618</c:v>
                </c:pt>
                <c:pt idx="109">
                  <c:v>40619</c:v>
                </c:pt>
                <c:pt idx="110">
                  <c:v>40620</c:v>
                </c:pt>
                <c:pt idx="111">
                  <c:v>40623</c:v>
                </c:pt>
                <c:pt idx="112">
                  <c:v>40624</c:v>
                </c:pt>
                <c:pt idx="113">
                  <c:v>40625</c:v>
                </c:pt>
                <c:pt idx="114">
                  <c:v>40626</c:v>
                </c:pt>
                <c:pt idx="115">
                  <c:v>40627</c:v>
                </c:pt>
                <c:pt idx="116">
                  <c:v>40630</c:v>
                </c:pt>
                <c:pt idx="117">
                  <c:v>40631</c:v>
                </c:pt>
                <c:pt idx="118">
                  <c:v>40632</c:v>
                </c:pt>
                <c:pt idx="119">
                  <c:v>40633</c:v>
                </c:pt>
                <c:pt idx="120">
                  <c:v>40634</c:v>
                </c:pt>
                <c:pt idx="121">
                  <c:v>40635</c:v>
                </c:pt>
                <c:pt idx="122">
                  <c:v>40639</c:v>
                </c:pt>
                <c:pt idx="123">
                  <c:v>40640</c:v>
                </c:pt>
                <c:pt idx="124">
                  <c:v>40641</c:v>
                </c:pt>
                <c:pt idx="125">
                  <c:v>40644</c:v>
                </c:pt>
                <c:pt idx="126">
                  <c:v>40645</c:v>
                </c:pt>
                <c:pt idx="127">
                  <c:v>40646</c:v>
                </c:pt>
                <c:pt idx="128">
                  <c:v>40647</c:v>
                </c:pt>
                <c:pt idx="129">
                  <c:v>40648</c:v>
                </c:pt>
                <c:pt idx="130">
                  <c:v>40651</c:v>
                </c:pt>
                <c:pt idx="131">
                  <c:v>40652</c:v>
                </c:pt>
                <c:pt idx="132">
                  <c:v>40653</c:v>
                </c:pt>
                <c:pt idx="133">
                  <c:v>40654</c:v>
                </c:pt>
                <c:pt idx="134">
                  <c:v>40655</c:v>
                </c:pt>
                <c:pt idx="135">
                  <c:v>40658</c:v>
                </c:pt>
                <c:pt idx="136">
                  <c:v>40659</c:v>
                </c:pt>
                <c:pt idx="137">
                  <c:v>40660</c:v>
                </c:pt>
                <c:pt idx="138">
                  <c:v>40661</c:v>
                </c:pt>
                <c:pt idx="139">
                  <c:v>40662</c:v>
                </c:pt>
                <c:pt idx="140">
                  <c:v>40666</c:v>
                </c:pt>
                <c:pt idx="141">
                  <c:v>40667</c:v>
                </c:pt>
                <c:pt idx="142">
                  <c:v>40668</c:v>
                </c:pt>
                <c:pt idx="143">
                  <c:v>40669</c:v>
                </c:pt>
                <c:pt idx="144">
                  <c:v>40672</c:v>
                </c:pt>
                <c:pt idx="145">
                  <c:v>40673</c:v>
                </c:pt>
                <c:pt idx="146">
                  <c:v>40674</c:v>
                </c:pt>
                <c:pt idx="147">
                  <c:v>40675</c:v>
                </c:pt>
                <c:pt idx="148">
                  <c:v>40676</c:v>
                </c:pt>
                <c:pt idx="149">
                  <c:v>40679</c:v>
                </c:pt>
                <c:pt idx="150">
                  <c:v>40680</c:v>
                </c:pt>
                <c:pt idx="151">
                  <c:v>40681</c:v>
                </c:pt>
                <c:pt idx="152">
                  <c:v>40682</c:v>
                </c:pt>
                <c:pt idx="153">
                  <c:v>40683</c:v>
                </c:pt>
                <c:pt idx="154">
                  <c:v>40686</c:v>
                </c:pt>
                <c:pt idx="155">
                  <c:v>40687</c:v>
                </c:pt>
                <c:pt idx="156">
                  <c:v>40688</c:v>
                </c:pt>
                <c:pt idx="157">
                  <c:v>40689</c:v>
                </c:pt>
                <c:pt idx="158">
                  <c:v>40690</c:v>
                </c:pt>
                <c:pt idx="159">
                  <c:v>40693</c:v>
                </c:pt>
                <c:pt idx="160">
                  <c:v>40695</c:v>
                </c:pt>
                <c:pt idx="161">
                  <c:v>40696</c:v>
                </c:pt>
                <c:pt idx="162">
                  <c:v>40697</c:v>
                </c:pt>
                <c:pt idx="163">
                  <c:v>40700</c:v>
                </c:pt>
                <c:pt idx="164">
                  <c:v>40701</c:v>
                </c:pt>
                <c:pt idx="165">
                  <c:v>40702</c:v>
                </c:pt>
                <c:pt idx="166">
                  <c:v>40703</c:v>
                </c:pt>
                <c:pt idx="167">
                  <c:v>40704</c:v>
                </c:pt>
                <c:pt idx="168">
                  <c:v>40707</c:v>
                </c:pt>
                <c:pt idx="169">
                  <c:v>40708</c:v>
                </c:pt>
                <c:pt idx="170">
                  <c:v>40709</c:v>
                </c:pt>
                <c:pt idx="171">
                  <c:v>40710</c:v>
                </c:pt>
                <c:pt idx="172">
                  <c:v>40711</c:v>
                </c:pt>
                <c:pt idx="173">
                  <c:v>40714</c:v>
                </c:pt>
                <c:pt idx="174">
                  <c:v>40715</c:v>
                </c:pt>
                <c:pt idx="175">
                  <c:v>40716</c:v>
                </c:pt>
                <c:pt idx="176">
                  <c:v>40717</c:v>
                </c:pt>
                <c:pt idx="177">
                  <c:v>40718</c:v>
                </c:pt>
                <c:pt idx="178">
                  <c:v>40721</c:v>
                </c:pt>
                <c:pt idx="179">
                  <c:v>40722</c:v>
                </c:pt>
                <c:pt idx="180">
                  <c:v>40723</c:v>
                </c:pt>
                <c:pt idx="181">
                  <c:v>40724</c:v>
                </c:pt>
                <c:pt idx="182">
                  <c:v>40725</c:v>
                </c:pt>
                <c:pt idx="183">
                  <c:v>40728</c:v>
                </c:pt>
                <c:pt idx="184">
                  <c:v>40729</c:v>
                </c:pt>
                <c:pt idx="185">
                  <c:v>40730</c:v>
                </c:pt>
                <c:pt idx="186">
                  <c:v>40731</c:v>
                </c:pt>
                <c:pt idx="187">
                  <c:v>40732</c:v>
                </c:pt>
                <c:pt idx="188">
                  <c:v>40735</c:v>
                </c:pt>
                <c:pt idx="189">
                  <c:v>40736</c:v>
                </c:pt>
                <c:pt idx="190">
                  <c:v>40737</c:v>
                </c:pt>
                <c:pt idx="191">
                  <c:v>40738</c:v>
                </c:pt>
                <c:pt idx="192">
                  <c:v>40739</c:v>
                </c:pt>
                <c:pt idx="193">
                  <c:v>40742</c:v>
                </c:pt>
                <c:pt idx="194">
                  <c:v>40743</c:v>
                </c:pt>
                <c:pt idx="195">
                  <c:v>40744</c:v>
                </c:pt>
                <c:pt idx="196">
                  <c:v>40745</c:v>
                </c:pt>
                <c:pt idx="197">
                  <c:v>40746</c:v>
                </c:pt>
                <c:pt idx="198">
                  <c:v>40749</c:v>
                </c:pt>
                <c:pt idx="199">
                  <c:v>40750</c:v>
                </c:pt>
                <c:pt idx="200">
                  <c:v>40751</c:v>
                </c:pt>
                <c:pt idx="201">
                  <c:v>40752</c:v>
                </c:pt>
                <c:pt idx="202">
                  <c:v>40753</c:v>
                </c:pt>
                <c:pt idx="203">
                  <c:v>40756</c:v>
                </c:pt>
                <c:pt idx="204">
                  <c:v>40757</c:v>
                </c:pt>
                <c:pt idx="205">
                  <c:v>40758</c:v>
                </c:pt>
                <c:pt idx="206">
                  <c:v>40759</c:v>
                </c:pt>
                <c:pt idx="207">
                  <c:v>40760</c:v>
                </c:pt>
                <c:pt idx="208">
                  <c:v>40763</c:v>
                </c:pt>
                <c:pt idx="209">
                  <c:v>40764</c:v>
                </c:pt>
                <c:pt idx="210">
                  <c:v>40765</c:v>
                </c:pt>
                <c:pt idx="211">
                  <c:v>40766</c:v>
                </c:pt>
                <c:pt idx="212">
                  <c:v>40767</c:v>
                </c:pt>
                <c:pt idx="213">
                  <c:v>40770</c:v>
                </c:pt>
                <c:pt idx="214">
                  <c:v>40771</c:v>
                </c:pt>
                <c:pt idx="215">
                  <c:v>40772</c:v>
                </c:pt>
                <c:pt idx="216">
                  <c:v>40773</c:v>
                </c:pt>
                <c:pt idx="217">
                  <c:v>40774</c:v>
                </c:pt>
                <c:pt idx="218">
                  <c:v>40777</c:v>
                </c:pt>
                <c:pt idx="219">
                  <c:v>40778</c:v>
                </c:pt>
                <c:pt idx="220">
                  <c:v>40779</c:v>
                </c:pt>
                <c:pt idx="221">
                  <c:v>40780</c:v>
                </c:pt>
                <c:pt idx="222">
                  <c:v>40781</c:v>
                </c:pt>
                <c:pt idx="223">
                  <c:v>40784</c:v>
                </c:pt>
                <c:pt idx="224">
                  <c:v>40785</c:v>
                </c:pt>
                <c:pt idx="225">
                  <c:v>40786</c:v>
                </c:pt>
                <c:pt idx="226">
                  <c:v>40787</c:v>
                </c:pt>
                <c:pt idx="227">
                  <c:v>40788</c:v>
                </c:pt>
                <c:pt idx="228">
                  <c:v>40791</c:v>
                </c:pt>
                <c:pt idx="229">
                  <c:v>40793</c:v>
                </c:pt>
                <c:pt idx="230">
                  <c:v>40794</c:v>
                </c:pt>
                <c:pt idx="231">
                  <c:v>40795</c:v>
                </c:pt>
                <c:pt idx="232">
                  <c:v>40798</c:v>
                </c:pt>
                <c:pt idx="233">
                  <c:v>40799</c:v>
                </c:pt>
                <c:pt idx="234">
                  <c:v>40800</c:v>
                </c:pt>
                <c:pt idx="235">
                  <c:v>40801</c:v>
                </c:pt>
                <c:pt idx="236">
                  <c:v>40802</c:v>
                </c:pt>
                <c:pt idx="237">
                  <c:v>40805</c:v>
                </c:pt>
                <c:pt idx="238">
                  <c:v>40806</c:v>
                </c:pt>
                <c:pt idx="239">
                  <c:v>40807</c:v>
                </c:pt>
                <c:pt idx="240">
                  <c:v>40808</c:v>
                </c:pt>
                <c:pt idx="241">
                  <c:v>40809</c:v>
                </c:pt>
                <c:pt idx="242">
                  <c:v>40812</c:v>
                </c:pt>
                <c:pt idx="243">
                  <c:v>40813</c:v>
                </c:pt>
                <c:pt idx="244">
                  <c:v>40814</c:v>
                </c:pt>
                <c:pt idx="245">
                  <c:v>40815</c:v>
                </c:pt>
                <c:pt idx="246">
                  <c:v>40816</c:v>
                </c:pt>
                <c:pt idx="247">
                  <c:v>40819</c:v>
                </c:pt>
                <c:pt idx="248">
                  <c:v>40820</c:v>
                </c:pt>
                <c:pt idx="249">
                  <c:v>40821</c:v>
                </c:pt>
                <c:pt idx="250">
                  <c:v>40822</c:v>
                </c:pt>
                <c:pt idx="251">
                  <c:v>40823</c:v>
                </c:pt>
                <c:pt idx="252">
                  <c:v>40824</c:v>
                </c:pt>
                <c:pt idx="253">
                  <c:v>40825</c:v>
                </c:pt>
                <c:pt idx="254">
                  <c:v>40826</c:v>
                </c:pt>
                <c:pt idx="255">
                  <c:v>40827</c:v>
                </c:pt>
                <c:pt idx="256">
                  <c:v>40828</c:v>
                </c:pt>
                <c:pt idx="257">
                  <c:v>40829</c:v>
                </c:pt>
                <c:pt idx="258">
                  <c:v>40830</c:v>
                </c:pt>
                <c:pt idx="259">
                  <c:v>40833</c:v>
                </c:pt>
                <c:pt idx="260">
                  <c:v>40834</c:v>
                </c:pt>
                <c:pt idx="261">
                  <c:v>40835</c:v>
                </c:pt>
                <c:pt idx="262">
                  <c:v>40836</c:v>
                </c:pt>
                <c:pt idx="263">
                  <c:v>40837</c:v>
                </c:pt>
                <c:pt idx="264">
                  <c:v>40840</c:v>
                </c:pt>
                <c:pt idx="265">
                  <c:v>40841</c:v>
                </c:pt>
                <c:pt idx="266">
                  <c:v>40842</c:v>
                </c:pt>
                <c:pt idx="267">
                  <c:v>40843</c:v>
                </c:pt>
                <c:pt idx="268">
                  <c:v>40844</c:v>
                </c:pt>
                <c:pt idx="269">
                  <c:v>40847</c:v>
                </c:pt>
                <c:pt idx="270">
                  <c:v>40848</c:v>
                </c:pt>
                <c:pt idx="271">
                  <c:v>40849</c:v>
                </c:pt>
                <c:pt idx="272">
                  <c:v>40850</c:v>
                </c:pt>
                <c:pt idx="273">
                  <c:v>40851</c:v>
                </c:pt>
                <c:pt idx="274">
                  <c:v>40854</c:v>
                </c:pt>
                <c:pt idx="275">
                  <c:v>40855</c:v>
                </c:pt>
                <c:pt idx="276">
                  <c:v>40856</c:v>
                </c:pt>
                <c:pt idx="277">
                  <c:v>40857</c:v>
                </c:pt>
                <c:pt idx="278">
                  <c:v>40858</c:v>
                </c:pt>
                <c:pt idx="279">
                  <c:v>40861</c:v>
                </c:pt>
                <c:pt idx="280">
                  <c:v>40862</c:v>
                </c:pt>
                <c:pt idx="281">
                  <c:v>40863</c:v>
                </c:pt>
                <c:pt idx="282">
                  <c:v>40864</c:v>
                </c:pt>
                <c:pt idx="283">
                  <c:v>40865</c:v>
                </c:pt>
                <c:pt idx="284">
                  <c:v>40868</c:v>
                </c:pt>
                <c:pt idx="285">
                  <c:v>40869</c:v>
                </c:pt>
                <c:pt idx="286">
                  <c:v>40870</c:v>
                </c:pt>
                <c:pt idx="287">
                  <c:v>40871</c:v>
                </c:pt>
                <c:pt idx="288">
                  <c:v>40872</c:v>
                </c:pt>
                <c:pt idx="289">
                  <c:v>40875</c:v>
                </c:pt>
                <c:pt idx="290">
                  <c:v>40876</c:v>
                </c:pt>
                <c:pt idx="291">
                  <c:v>40877</c:v>
                </c:pt>
                <c:pt idx="292">
                  <c:v>40878</c:v>
                </c:pt>
                <c:pt idx="293">
                  <c:v>40879</c:v>
                </c:pt>
                <c:pt idx="294">
                  <c:v>40882</c:v>
                </c:pt>
                <c:pt idx="295">
                  <c:v>40883</c:v>
                </c:pt>
                <c:pt idx="296">
                  <c:v>40884</c:v>
                </c:pt>
                <c:pt idx="297">
                  <c:v>40885</c:v>
                </c:pt>
                <c:pt idx="298">
                  <c:v>40886</c:v>
                </c:pt>
                <c:pt idx="299">
                  <c:v>40889</c:v>
                </c:pt>
                <c:pt idx="300">
                  <c:v>40890</c:v>
                </c:pt>
                <c:pt idx="301">
                  <c:v>40891</c:v>
                </c:pt>
                <c:pt idx="302">
                  <c:v>40892</c:v>
                </c:pt>
                <c:pt idx="303">
                  <c:v>40893</c:v>
                </c:pt>
                <c:pt idx="304">
                  <c:v>40896</c:v>
                </c:pt>
                <c:pt idx="305">
                  <c:v>40897</c:v>
                </c:pt>
                <c:pt idx="306">
                  <c:v>40898</c:v>
                </c:pt>
                <c:pt idx="307">
                  <c:v>40899</c:v>
                </c:pt>
                <c:pt idx="308">
                  <c:v>40900</c:v>
                </c:pt>
                <c:pt idx="309">
                  <c:v>40904</c:v>
                </c:pt>
                <c:pt idx="310">
                  <c:v>40905</c:v>
                </c:pt>
                <c:pt idx="311">
                  <c:v>40906</c:v>
                </c:pt>
                <c:pt idx="312">
                  <c:v>40907</c:v>
                </c:pt>
                <c:pt idx="313">
                  <c:v>40908</c:v>
                </c:pt>
                <c:pt idx="314">
                  <c:v>40911</c:v>
                </c:pt>
                <c:pt idx="315">
                  <c:v>40912</c:v>
                </c:pt>
                <c:pt idx="316">
                  <c:v>40913</c:v>
                </c:pt>
                <c:pt idx="317">
                  <c:v>40914</c:v>
                </c:pt>
                <c:pt idx="318">
                  <c:v>40917</c:v>
                </c:pt>
                <c:pt idx="319">
                  <c:v>40918</c:v>
                </c:pt>
                <c:pt idx="320">
                  <c:v>40919</c:v>
                </c:pt>
                <c:pt idx="321">
                  <c:v>40920</c:v>
                </c:pt>
                <c:pt idx="322">
                  <c:v>40921</c:v>
                </c:pt>
                <c:pt idx="323">
                  <c:v>40924</c:v>
                </c:pt>
                <c:pt idx="324">
                  <c:v>40925</c:v>
                </c:pt>
                <c:pt idx="325">
                  <c:v>40926</c:v>
                </c:pt>
                <c:pt idx="326">
                  <c:v>40927</c:v>
                </c:pt>
                <c:pt idx="327">
                  <c:v>40928</c:v>
                </c:pt>
                <c:pt idx="328">
                  <c:v>40929</c:v>
                </c:pt>
                <c:pt idx="329">
                  <c:v>40931</c:v>
                </c:pt>
                <c:pt idx="330">
                  <c:v>40932</c:v>
                </c:pt>
                <c:pt idx="331">
                  <c:v>40933</c:v>
                </c:pt>
                <c:pt idx="332">
                  <c:v>40934</c:v>
                </c:pt>
                <c:pt idx="333">
                  <c:v>40935</c:v>
                </c:pt>
                <c:pt idx="334">
                  <c:v>40938</c:v>
                </c:pt>
                <c:pt idx="335">
                  <c:v>40939</c:v>
                </c:pt>
                <c:pt idx="336">
                  <c:v>40940</c:v>
                </c:pt>
                <c:pt idx="337">
                  <c:v>40941</c:v>
                </c:pt>
                <c:pt idx="338">
                  <c:v>40942</c:v>
                </c:pt>
                <c:pt idx="339">
                  <c:v>40945</c:v>
                </c:pt>
                <c:pt idx="340">
                  <c:v>40946</c:v>
                </c:pt>
                <c:pt idx="341">
                  <c:v>40947</c:v>
                </c:pt>
                <c:pt idx="342">
                  <c:v>40948</c:v>
                </c:pt>
                <c:pt idx="343">
                  <c:v>40949</c:v>
                </c:pt>
                <c:pt idx="344">
                  <c:v>40952</c:v>
                </c:pt>
                <c:pt idx="345">
                  <c:v>40953</c:v>
                </c:pt>
                <c:pt idx="346">
                  <c:v>40954</c:v>
                </c:pt>
                <c:pt idx="347">
                  <c:v>40955</c:v>
                </c:pt>
                <c:pt idx="348">
                  <c:v>40956</c:v>
                </c:pt>
                <c:pt idx="349">
                  <c:v>40959</c:v>
                </c:pt>
                <c:pt idx="350">
                  <c:v>40960</c:v>
                </c:pt>
                <c:pt idx="351">
                  <c:v>40961</c:v>
                </c:pt>
                <c:pt idx="352">
                  <c:v>40962</c:v>
                </c:pt>
                <c:pt idx="353">
                  <c:v>40963</c:v>
                </c:pt>
                <c:pt idx="354">
                  <c:v>40966</c:v>
                </c:pt>
                <c:pt idx="355">
                  <c:v>40967</c:v>
                </c:pt>
                <c:pt idx="356">
                  <c:v>40968</c:v>
                </c:pt>
                <c:pt idx="357">
                  <c:v>40969</c:v>
                </c:pt>
                <c:pt idx="358">
                  <c:v>40970</c:v>
                </c:pt>
                <c:pt idx="359">
                  <c:v>40973</c:v>
                </c:pt>
                <c:pt idx="360">
                  <c:v>40974</c:v>
                </c:pt>
                <c:pt idx="361">
                  <c:v>40975</c:v>
                </c:pt>
                <c:pt idx="362">
                  <c:v>40976</c:v>
                </c:pt>
                <c:pt idx="363">
                  <c:v>40977</c:v>
                </c:pt>
                <c:pt idx="364">
                  <c:v>40980</c:v>
                </c:pt>
                <c:pt idx="365">
                  <c:v>40981</c:v>
                </c:pt>
                <c:pt idx="366">
                  <c:v>40982</c:v>
                </c:pt>
                <c:pt idx="367">
                  <c:v>40983</c:v>
                </c:pt>
                <c:pt idx="368">
                  <c:v>40984</c:v>
                </c:pt>
                <c:pt idx="369">
                  <c:v>40987</c:v>
                </c:pt>
                <c:pt idx="370">
                  <c:v>40988</c:v>
                </c:pt>
                <c:pt idx="371">
                  <c:v>40989</c:v>
                </c:pt>
                <c:pt idx="372">
                  <c:v>40990</c:v>
                </c:pt>
                <c:pt idx="373">
                  <c:v>40991</c:v>
                </c:pt>
                <c:pt idx="374">
                  <c:v>40994</c:v>
                </c:pt>
                <c:pt idx="375">
                  <c:v>40995</c:v>
                </c:pt>
                <c:pt idx="376">
                  <c:v>40996</c:v>
                </c:pt>
                <c:pt idx="377">
                  <c:v>40997</c:v>
                </c:pt>
                <c:pt idx="378">
                  <c:v>40998</c:v>
                </c:pt>
                <c:pt idx="379">
                  <c:v>40999</c:v>
                </c:pt>
                <c:pt idx="380">
                  <c:v>41000</c:v>
                </c:pt>
                <c:pt idx="381">
                  <c:v>41001</c:v>
                </c:pt>
                <c:pt idx="382">
                  <c:v>41002</c:v>
                </c:pt>
                <c:pt idx="383">
                  <c:v>41003</c:v>
                </c:pt>
                <c:pt idx="384">
                  <c:v>41004</c:v>
                </c:pt>
                <c:pt idx="385">
                  <c:v>41005</c:v>
                </c:pt>
                <c:pt idx="386">
                  <c:v>41009</c:v>
                </c:pt>
                <c:pt idx="387">
                  <c:v>41010</c:v>
                </c:pt>
                <c:pt idx="388">
                  <c:v>41011</c:v>
                </c:pt>
                <c:pt idx="389">
                  <c:v>41012</c:v>
                </c:pt>
                <c:pt idx="390">
                  <c:v>41015</c:v>
                </c:pt>
                <c:pt idx="391">
                  <c:v>41016</c:v>
                </c:pt>
                <c:pt idx="392">
                  <c:v>41017</c:v>
                </c:pt>
                <c:pt idx="393">
                  <c:v>41018</c:v>
                </c:pt>
                <c:pt idx="394">
                  <c:v>41019</c:v>
                </c:pt>
                <c:pt idx="395">
                  <c:v>41022</c:v>
                </c:pt>
                <c:pt idx="396">
                  <c:v>41023</c:v>
                </c:pt>
                <c:pt idx="397">
                  <c:v>41024</c:v>
                </c:pt>
                <c:pt idx="398">
                  <c:v>41025</c:v>
                </c:pt>
                <c:pt idx="399">
                  <c:v>41026</c:v>
                </c:pt>
                <c:pt idx="400">
                  <c:v>41027</c:v>
                </c:pt>
                <c:pt idx="401">
                  <c:v>41031</c:v>
                </c:pt>
                <c:pt idx="402">
                  <c:v>41032</c:v>
                </c:pt>
                <c:pt idx="403">
                  <c:v>41033</c:v>
                </c:pt>
                <c:pt idx="404">
                  <c:v>41036</c:v>
                </c:pt>
                <c:pt idx="405">
                  <c:v>41037</c:v>
                </c:pt>
                <c:pt idx="406">
                  <c:v>41038</c:v>
                </c:pt>
                <c:pt idx="407">
                  <c:v>41039</c:v>
                </c:pt>
                <c:pt idx="408">
                  <c:v>41040</c:v>
                </c:pt>
                <c:pt idx="409">
                  <c:v>41043</c:v>
                </c:pt>
                <c:pt idx="410">
                  <c:v>41044</c:v>
                </c:pt>
                <c:pt idx="411">
                  <c:v>41045</c:v>
                </c:pt>
                <c:pt idx="412">
                  <c:v>41046</c:v>
                </c:pt>
                <c:pt idx="413">
                  <c:v>41047</c:v>
                </c:pt>
                <c:pt idx="414">
                  <c:v>41050</c:v>
                </c:pt>
                <c:pt idx="415">
                  <c:v>41051</c:v>
                </c:pt>
                <c:pt idx="416">
                  <c:v>41052</c:v>
                </c:pt>
                <c:pt idx="417">
                  <c:v>41053</c:v>
                </c:pt>
                <c:pt idx="418">
                  <c:v>41054</c:v>
                </c:pt>
                <c:pt idx="419">
                  <c:v>41058</c:v>
                </c:pt>
                <c:pt idx="420">
                  <c:v>41059</c:v>
                </c:pt>
                <c:pt idx="421">
                  <c:v>41060</c:v>
                </c:pt>
                <c:pt idx="422">
                  <c:v>41061</c:v>
                </c:pt>
                <c:pt idx="423">
                  <c:v>41064</c:v>
                </c:pt>
                <c:pt idx="424">
                  <c:v>41065</c:v>
                </c:pt>
                <c:pt idx="425">
                  <c:v>41066</c:v>
                </c:pt>
                <c:pt idx="426">
                  <c:v>41067</c:v>
                </c:pt>
                <c:pt idx="427">
                  <c:v>41068</c:v>
                </c:pt>
                <c:pt idx="428">
                  <c:v>41071</c:v>
                </c:pt>
                <c:pt idx="429">
                  <c:v>41072</c:v>
                </c:pt>
                <c:pt idx="430">
                  <c:v>41073</c:v>
                </c:pt>
                <c:pt idx="431">
                  <c:v>41074</c:v>
                </c:pt>
                <c:pt idx="432">
                  <c:v>41075</c:v>
                </c:pt>
                <c:pt idx="433">
                  <c:v>41078</c:v>
                </c:pt>
                <c:pt idx="434">
                  <c:v>41079</c:v>
                </c:pt>
                <c:pt idx="435">
                  <c:v>41080</c:v>
                </c:pt>
                <c:pt idx="436">
                  <c:v>41081</c:v>
                </c:pt>
                <c:pt idx="437">
                  <c:v>41085</c:v>
                </c:pt>
                <c:pt idx="438">
                  <c:v>41086</c:v>
                </c:pt>
                <c:pt idx="439">
                  <c:v>41087</c:v>
                </c:pt>
                <c:pt idx="440">
                  <c:v>41088</c:v>
                </c:pt>
                <c:pt idx="441">
                  <c:v>41089</c:v>
                </c:pt>
                <c:pt idx="442">
                  <c:v>41092</c:v>
                </c:pt>
                <c:pt idx="443">
                  <c:v>41093</c:v>
                </c:pt>
                <c:pt idx="444">
                  <c:v>41094</c:v>
                </c:pt>
                <c:pt idx="445">
                  <c:v>41095</c:v>
                </c:pt>
                <c:pt idx="446">
                  <c:v>41096</c:v>
                </c:pt>
                <c:pt idx="447">
                  <c:v>41099</c:v>
                </c:pt>
                <c:pt idx="448">
                  <c:v>41100</c:v>
                </c:pt>
                <c:pt idx="449">
                  <c:v>41101</c:v>
                </c:pt>
                <c:pt idx="450">
                  <c:v>41102</c:v>
                </c:pt>
                <c:pt idx="451">
                  <c:v>41103</c:v>
                </c:pt>
                <c:pt idx="452">
                  <c:v>41106</c:v>
                </c:pt>
                <c:pt idx="453">
                  <c:v>41107</c:v>
                </c:pt>
                <c:pt idx="454">
                  <c:v>41108</c:v>
                </c:pt>
                <c:pt idx="455">
                  <c:v>41109</c:v>
                </c:pt>
                <c:pt idx="456">
                  <c:v>41110</c:v>
                </c:pt>
                <c:pt idx="457">
                  <c:v>41113</c:v>
                </c:pt>
                <c:pt idx="458">
                  <c:v>41114</c:v>
                </c:pt>
                <c:pt idx="459">
                  <c:v>41115</c:v>
                </c:pt>
                <c:pt idx="460">
                  <c:v>41116</c:v>
                </c:pt>
                <c:pt idx="461">
                  <c:v>41117</c:v>
                </c:pt>
                <c:pt idx="462">
                  <c:v>41120</c:v>
                </c:pt>
                <c:pt idx="463">
                  <c:v>41121</c:v>
                </c:pt>
                <c:pt idx="464">
                  <c:v>41122</c:v>
                </c:pt>
                <c:pt idx="465">
                  <c:v>41123</c:v>
                </c:pt>
                <c:pt idx="466">
                  <c:v>41124</c:v>
                </c:pt>
                <c:pt idx="467">
                  <c:v>41127</c:v>
                </c:pt>
                <c:pt idx="468">
                  <c:v>41128</c:v>
                </c:pt>
                <c:pt idx="469">
                  <c:v>41129</c:v>
                </c:pt>
                <c:pt idx="470">
                  <c:v>41130</c:v>
                </c:pt>
                <c:pt idx="471">
                  <c:v>41131</c:v>
                </c:pt>
                <c:pt idx="472">
                  <c:v>41134</c:v>
                </c:pt>
                <c:pt idx="473">
                  <c:v>41135</c:v>
                </c:pt>
                <c:pt idx="474">
                  <c:v>41136</c:v>
                </c:pt>
                <c:pt idx="475">
                  <c:v>41137</c:v>
                </c:pt>
                <c:pt idx="476">
                  <c:v>41138</c:v>
                </c:pt>
                <c:pt idx="477">
                  <c:v>41141</c:v>
                </c:pt>
                <c:pt idx="478">
                  <c:v>41142</c:v>
                </c:pt>
                <c:pt idx="479">
                  <c:v>41143</c:v>
                </c:pt>
                <c:pt idx="480">
                  <c:v>41144</c:v>
                </c:pt>
                <c:pt idx="481">
                  <c:v>41145</c:v>
                </c:pt>
                <c:pt idx="482">
                  <c:v>41148</c:v>
                </c:pt>
                <c:pt idx="483">
                  <c:v>41149</c:v>
                </c:pt>
                <c:pt idx="484">
                  <c:v>41150</c:v>
                </c:pt>
                <c:pt idx="485">
                  <c:v>41151</c:v>
                </c:pt>
                <c:pt idx="486">
                  <c:v>41152</c:v>
                </c:pt>
                <c:pt idx="487">
                  <c:v>41155</c:v>
                </c:pt>
                <c:pt idx="488">
                  <c:v>41156</c:v>
                </c:pt>
                <c:pt idx="489">
                  <c:v>41157</c:v>
                </c:pt>
                <c:pt idx="490">
                  <c:v>41158</c:v>
                </c:pt>
                <c:pt idx="491">
                  <c:v>41159</c:v>
                </c:pt>
                <c:pt idx="492">
                  <c:v>41162</c:v>
                </c:pt>
                <c:pt idx="493">
                  <c:v>41163</c:v>
                </c:pt>
                <c:pt idx="494">
                  <c:v>41164</c:v>
                </c:pt>
                <c:pt idx="495">
                  <c:v>41165</c:v>
                </c:pt>
                <c:pt idx="496">
                  <c:v>41166</c:v>
                </c:pt>
                <c:pt idx="497">
                  <c:v>41169</c:v>
                </c:pt>
                <c:pt idx="498">
                  <c:v>41170</c:v>
                </c:pt>
                <c:pt idx="499">
                  <c:v>41171</c:v>
                </c:pt>
                <c:pt idx="500">
                  <c:v>41172</c:v>
                </c:pt>
                <c:pt idx="501">
                  <c:v>41173</c:v>
                </c:pt>
                <c:pt idx="502">
                  <c:v>41176</c:v>
                </c:pt>
                <c:pt idx="503">
                  <c:v>41177</c:v>
                </c:pt>
                <c:pt idx="504">
                  <c:v>41178</c:v>
                </c:pt>
                <c:pt idx="505">
                  <c:v>41181</c:v>
                </c:pt>
                <c:pt idx="506">
                  <c:v>41185</c:v>
                </c:pt>
                <c:pt idx="507">
                  <c:v>41186</c:v>
                </c:pt>
                <c:pt idx="508">
                  <c:v>41187</c:v>
                </c:pt>
                <c:pt idx="509">
                  <c:v>41190</c:v>
                </c:pt>
                <c:pt idx="510">
                  <c:v>41191</c:v>
                </c:pt>
                <c:pt idx="511">
                  <c:v>41192</c:v>
                </c:pt>
                <c:pt idx="512">
                  <c:v>41193</c:v>
                </c:pt>
                <c:pt idx="513">
                  <c:v>41194</c:v>
                </c:pt>
                <c:pt idx="514">
                  <c:v>41197</c:v>
                </c:pt>
                <c:pt idx="515">
                  <c:v>41198</c:v>
                </c:pt>
                <c:pt idx="516">
                  <c:v>41199</c:v>
                </c:pt>
                <c:pt idx="517">
                  <c:v>41200</c:v>
                </c:pt>
                <c:pt idx="518">
                  <c:v>41201</c:v>
                </c:pt>
                <c:pt idx="519">
                  <c:v>41204</c:v>
                </c:pt>
                <c:pt idx="520">
                  <c:v>41205</c:v>
                </c:pt>
                <c:pt idx="521">
                  <c:v>41206</c:v>
                </c:pt>
                <c:pt idx="522">
                  <c:v>41207</c:v>
                </c:pt>
                <c:pt idx="523">
                  <c:v>41208</c:v>
                </c:pt>
                <c:pt idx="524">
                  <c:v>41211</c:v>
                </c:pt>
                <c:pt idx="525">
                  <c:v>41212</c:v>
                </c:pt>
                <c:pt idx="526">
                  <c:v>41213</c:v>
                </c:pt>
                <c:pt idx="527">
                  <c:v>41214</c:v>
                </c:pt>
                <c:pt idx="528">
                  <c:v>41215</c:v>
                </c:pt>
                <c:pt idx="529">
                  <c:v>41218</c:v>
                </c:pt>
                <c:pt idx="530">
                  <c:v>41219</c:v>
                </c:pt>
                <c:pt idx="531">
                  <c:v>41220</c:v>
                </c:pt>
                <c:pt idx="532">
                  <c:v>41221</c:v>
                </c:pt>
                <c:pt idx="533">
                  <c:v>41222</c:v>
                </c:pt>
                <c:pt idx="534">
                  <c:v>41225</c:v>
                </c:pt>
                <c:pt idx="535">
                  <c:v>41226</c:v>
                </c:pt>
                <c:pt idx="536">
                  <c:v>41227</c:v>
                </c:pt>
                <c:pt idx="537">
                  <c:v>41228</c:v>
                </c:pt>
                <c:pt idx="538">
                  <c:v>41229</c:v>
                </c:pt>
                <c:pt idx="539">
                  <c:v>41232</c:v>
                </c:pt>
                <c:pt idx="540">
                  <c:v>41233</c:v>
                </c:pt>
                <c:pt idx="541">
                  <c:v>41234</c:v>
                </c:pt>
                <c:pt idx="542">
                  <c:v>41235</c:v>
                </c:pt>
                <c:pt idx="543">
                  <c:v>41239</c:v>
                </c:pt>
                <c:pt idx="544">
                  <c:v>41240</c:v>
                </c:pt>
                <c:pt idx="545">
                  <c:v>41241</c:v>
                </c:pt>
                <c:pt idx="546">
                  <c:v>41242</c:v>
                </c:pt>
                <c:pt idx="547">
                  <c:v>41243</c:v>
                </c:pt>
                <c:pt idx="548">
                  <c:v>41246</c:v>
                </c:pt>
                <c:pt idx="549">
                  <c:v>41247</c:v>
                </c:pt>
                <c:pt idx="550">
                  <c:v>41248</c:v>
                </c:pt>
                <c:pt idx="551">
                  <c:v>41249</c:v>
                </c:pt>
                <c:pt idx="552">
                  <c:v>41250</c:v>
                </c:pt>
                <c:pt idx="553">
                  <c:v>41253</c:v>
                </c:pt>
              </c:numCache>
            </c:numRef>
          </c:cat>
          <c:val>
            <c:numRef>
              <c:f>Sheet1!$C$2:$C$555</c:f>
              <c:numCache>
                <c:formatCode>###,###,###,###,##0.00_ </c:formatCode>
                <c:ptCount val="554"/>
                <c:pt idx="0">
                  <c:v>4085</c:v>
                </c:pt>
                <c:pt idx="1">
                  <c:v>4153</c:v>
                </c:pt>
                <c:pt idx="2">
                  <c:v>4179</c:v>
                </c:pt>
                <c:pt idx="3">
                  <c:v>4198</c:v>
                </c:pt>
                <c:pt idx="4">
                  <c:v>4216</c:v>
                </c:pt>
                <c:pt idx="5">
                  <c:v>4201</c:v>
                </c:pt>
                <c:pt idx="6">
                  <c:v>4186</c:v>
                </c:pt>
                <c:pt idx="7">
                  <c:v>4168</c:v>
                </c:pt>
                <c:pt idx="8">
                  <c:v>4274</c:v>
                </c:pt>
                <c:pt idx="9">
                  <c:v>4219</c:v>
                </c:pt>
                <c:pt idx="10">
                  <c:v>4239</c:v>
                </c:pt>
                <c:pt idx="11">
                  <c:v>4239</c:v>
                </c:pt>
                <c:pt idx="12">
                  <c:v>4255</c:v>
                </c:pt>
                <c:pt idx="13">
                  <c:v>4279</c:v>
                </c:pt>
                <c:pt idx="14">
                  <c:v>4288</c:v>
                </c:pt>
                <c:pt idx="15">
                  <c:v>4287</c:v>
                </c:pt>
                <c:pt idx="16">
                  <c:v>4302</c:v>
                </c:pt>
                <c:pt idx="17">
                  <c:v>4301</c:v>
                </c:pt>
                <c:pt idx="18">
                  <c:v>4265</c:v>
                </c:pt>
                <c:pt idx="19">
                  <c:v>4349</c:v>
                </c:pt>
                <c:pt idx="20">
                  <c:v>4370</c:v>
                </c:pt>
                <c:pt idx="21">
                  <c:v>4367</c:v>
                </c:pt>
                <c:pt idx="22">
                  <c:v>4522</c:v>
                </c:pt>
                <c:pt idx="23">
                  <c:v>4492</c:v>
                </c:pt>
                <c:pt idx="24">
                  <c:v>4515</c:v>
                </c:pt>
                <c:pt idx="25">
                  <c:v>4336</c:v>
                </c:pt>
                <c:pt idx="26">
                  <c:v>4366</c:v>
                </c:pt>
                <c:pt idx="27">
                  <c:v>4189</c:v>
                </c:pt>
                <c:pt idx="28">
                  <c:v>4156</c:v>
                </c:pt>
                <c:pt idx="29">
                  <c:v>4247</c:v>
                </c:pt>
                <c:pt idx="30">
                  <c:v>4106</c:v>
                </c:pt>
                <c:pt idx="31">
                  <c:v>4180</c:v>
                </c:pt>
                <c:pt idx="32">
                  <c:v>4231</c:v>
                </c:pt>
                <c:pt idx="33">
                  <c:v>4282</c:v>
                </c:pt>
                <c:pt idx="34">
                  <c:v>4257</c:v>
                </c:pt>
                <c:pt idx="35">
                  <c:v>4247</c:v>
                </c:pt>
                <c:pt idx="36">
                  <c:v>4274</c:v>
                </c:pt>
                <c:pt idx="37">
                  <c:v>4392</c:v>
                </c:pt>
                <c:pt idx="38">
                  <c:v>4376</c:v>
                </c:pt>
                <c:pt idx="39">
                  <c:v>4444</c:v>
                </c:pt>
                <c:pt idx="40">
                  <c:v>4400</c:v>
                </c:pt>
                <c:pt idx="41">
                  <c:v>4390</c:v>
                </c:pt>
                <c:pt idx="42">
                  <c:v>4424</c:v>
                </c:pt>
                <c:pt idx="43">
                  <c:v>4389</c:v>
                </c:pt>
                <c:pt idx="44">
                  <c:v>4361</c:v>
                </c:pt>
                <c:pt idx="45">
                  <c:v>4447</c:v>
                </c:pt>
                <c:pt idx="46">
                  <c:v>4422</c:v>
                </c:pt>
                <c:pt idx="47">
                  <c:v>4417</c:v>
                </c:pt>
                <c:pt idx="48">
                  <c:v>4395</c:v>
                </c:pt>
                <c:pt idx="49">
                  <c:v>4407</c:v>
                </c:pt>
                <c:pt idx="50">
                  <c:v>4456</c:v>
                </c:pt>
                <c:pt idx="51">
                  <c:v>4471</c:v>
                </c:pt>
                <c:pt idx="52">
                  <c:v>4478</c:v>
                </c:pt>
                <c:pt idx="53">
                  <c:v>4533</c:v>
                </c:pt>
                <c:pt idx="54">
                  <c:v>4577</c:v>
                </c:pt>
                <c:pt idx="55">
                  <c:v>4581</c:v>
                </c:pt>
                <c:pt idx="56">
                  <c:v>4553</c:v>
                </c:pt>
                <c:pt idx="57">
                  <c:v>4549</c:v>
                </c:pt>
                <c:pt idx="58">
                  <c:v>4567</c:v>
                </c:pt>
                <c:pt idx="59">
                  <c:v>4539</c:v>
                </c:pt>
                <c:pt idx="60">
                  <c:v>4614</c:v>
                </c:pt>
                <c:pt idx="61">
                  <c:v>4610</c:v>
                </c:pt>
                <c:pt idx="62">
                  <c:v>4574</c:v>
                </c:pt>
                <c:pt idx="63">
                  <c:v>4606</c:v>
                </c:pt>
                <c:pt idx="64">
                  <c:v>4531</c:v>
                </c:pt>
                <c:pt idx="65">
                  <c:v>4692</c:v>
                </c:pt>
                <c:pt idx="66">
                  <c:v>4682</c:v>
                </c:pt>
                <c:pt idx="67">
                  <c:v>4713</c:v>
                </c:pt>
                <c:pt idx="69">
                  <c:v>4678</c:v>
                </c:pt>
                <c:pt idx="70">
                  <c:v>4660</c:v>
                </c:pt>
                <c:pt idx="71">
                  <c:v>4667</c:v>
                </c:pt>
                <c:pt idx="72">
                  <c:v>4654</c:v>
                </c:pt>
                <c:pt idx="73">
                  <c:v>4632</c:v>
                </c:pt>
                <c:pt idx="74">
                  <c:v>4542</c:v>
                </c:pt>
                <c:pt idx="75">
                  <c:v>4537</c:v>
                </c:pt>
                <c:pt idx="76">
                  <c:v>4580</c:v>
                </c:pt>
                <c:pt idx="77">
                  <c:v>4566</c:v>
                </c:pt>
                <c:pt idx="78">
                  <c:v>4608</c:v>
                </c:pt>
                <c:pt idx="79">
                  <c:v>4663</c:v>
                </c:pt>
                <c:pt idx="80">
                  <c:v>4680</c:v>
                </c:pt>
                <c:pt idx="81">
                  <c:v>4655</c:v>
                </c:pt>
                <c:pt idx="82">
                  <c:v>4649</c:v>
                </c:pt>
                <c:pt idx="83">
                  <c:v>4624</c:v>
                </c:pt>
                <c:pt idx="84">
                  <c:v>4652</c:v>
                </c:pt>
                <c:pt idx="85">
                  <c:v>4708</c:v>
                </c:pt>
                <c:pt idx="86">
                  <c:v>4650</c:v>
                </c:pt>
                <c:pt idx="87">
                  <c:v>4632</c:v>
                </c:pt>
                <c:pt idx="88">
                  <c:v>4610</c:v>
                </c:pt>
                <c:pt idx="89">
                  <c:v>4504</c:v>
                </c:pt>
                <c:pt idx="90">
                  <c:v>4484</c:v>
                </c:pt>
                <c:pt idx="91">
                  <c:v>4596</c:v>
                </c:pt>
                <c:pt idx="92">
                  <c:v>4491</c:v>
                </c:pt>
                <c:pt idx="93">
                  <c:v>4293</c:v>
                </c:pt>
                <c:pt idx="94">
                  <c:v>4368</c:v>
                </c:pt>
                <c:pt idx="95">
                  <c:v>4364</c:v>
                </c:pt>
                <c:pt idx="96">
                  <c:v>4496</c:v>
                </c:pt>
                <c:pt idx="97">
                  <c:v>4468</c:v>
                </c:pt>
                <c:pt idx="98">
                  <c:v>4471</c:v>
                </c:pt>
                <c:pt idx="99">
                  <c:v>4558</c:v>
                </c:pt>
                <c:pt idx="100">
                  <c:v>4564</c:v>
                </c:pt>
                <c:pt idx="101">
                  <c:v>4629</c:v>
                </c:pt>
                <c:pt idx="102">
                  <c:v>4587</c:v>
                </c:pt>
                <c:pt idx="103">
                  <c:v>4590</c:v>
                </c:pt>
                <c:pt idx="104">
                  <c:v>4481</c:v>
                </c:pt>
                <c:pt idx="105">
                  <c:v>4497</c:v>
                </c:pt>
                <c:pt idx="106">
                  <c:v>4436</c:v>
                </c:pt>
                <c:pt idx="107">
                  <c:v>4440</c:v>
                </c:pt>
                <c:pt idx="108">
                  <c:v>4191</c:v>
                </c:pt>
                <c:pt idx="109">
                  <c:v>4226</c:v>
                </c:pt>
                <c:pt idx="110">
                  <c:v>4361</c:v>
                </c:pt>
                <c:pt idx="111">
                  <c:v>4453</c:v>
                </c:pt>
                <c:pt idx="112">
                  <c:v>4483</c:v>
                </c:pt>
                <c:pt idx="113">
                  <c:v>4517</c:v>
                </c:pt>
                <c:pt idx="114">
                  <c:v>4487</c:v>
                </c:pt>
                <c:pt idx="116">
                  <c:v>4534</c:v>
                </c:pt>
                <c:pt idx="117">
                  <c:v>4514</c:v>
                </c:pt>
                <c:pt idx="118">
                  <c:v>4549</c:v>
                </c:pt>
                <c:pt idx="119">
                  <c:v>4567</c:v>
                </c:pt>
                <c:pt idx="120">
                  <c:v>4655</c:v>
                </c:pt>
                <c:pt idx="122">
                  <c:v>4606</c:v>
                </c:pt>
                <c:pt idx="123">
                  <c:v>4583</c:v>
                </c:pt>
                <c:pt idx="124">
                  <c:v>4549</c:v>
                </c:pt>
                <c:pt idx="125">
                  <c:v>4634</c:v>
                </c:pt>
                <c:pt idx="126">
                  <c:v>4554</c:v>
                </c:pt>
                <c:pt idx="127">
                  <c:v>4465</c:v>
                </c:pt>
                <c:pt idx="128">
                  <c:v>4481</c:v>
                </c:pt>
                <c:pt idx="129">
                  <c:v>4461</c:v>
                </c:pt>
                <c:pt idx="130">
                  <c:v>4443</c:v>
                </c:pt>
                <c:pt idx="131">
                  <c:v>4471</c:v>
                </c:pt>
                <c:pt idx="132">
                  <c:v>4477</c:v>
                </c:pt>
                <c:pt idx="133">
                  <c:v>4507</c:v>
                </c:pt>
                <c:pt idx="135">
                  <c:v>4544</c:v>
                </c:pt>
                <c:pt idx="136">
                  <c:v>4545</c:v>
                </c:pt>
                <c:pt idx="137">
                  <c:v>4519</c:v>
                </c:pt>
                <c:pt idx="138">
                  <c:v>4496</c:v>
                </c:pt>
                <c:pt idx="139">
                  <c:v>4404</c:v>
                </c:pt>
                <c:pt idx="140">
                  <c:v>4503</c:v>
                </c:pt>
                <c:pt idx="141">
                  <c:v>4449</c:v>
                </c:pt>
                <c:pt idx="142">
                  <c:v>4393</c:v>
                </c:pt>
                <c:pt idx="143">
                  <c:v>4315</c:v>
                </c:pt>
                <c:pt idx="144">
                  <c:v>4333</c:v>
                </c:pt>
                <c:pt idx="145">
                  <c:v>4363</c:v>
                </c:pt>
                <c:pt idx="146">
                  <c:v>4383</c:v>
                </c:pt>
                <c:pt idx="147">
                  <c:v>4388</c:v>
                </c:pt>
                <c:pt idx="148">
                  <c:v>4403</c:v>
                </c:pt>
                <c:pt idx="149">
                  <c:v>4361</c:v>
                </c:pt>
                <c:pt idx="150">
                  <c:v>4350</c:v>
                </c:pt>
                <c:pt idx="151">
                  <c:v>4397</c:v>
                </c:pt>
                <c:pt idx="152">
                  <c:v>4488</c:v>
                </c:pt>
                <c:pt idx="153">
                  <c:v>4475</c:v>
                </c:pt>
                <c:pt idx="154">
                  <c:v>4456</c:v>
                </c:pt>
                <c:pt idx="155">
                  <c:v>4457</c:v>
                </c:pt>
                <c:pt idx="156">
                  <c:v>4470</c:v>
                </c:pt>
                <c:pt idx="157">
                  <c:v>4475</c:v>
                </c:pt>
                <c:pt idx="158">
                  <c:v>4505</c:v>
                </c:pt>
                <c:pt idx="159">
                  <c:v>4511</c:v>
                </c:pt>
                <c:pt idx="160">
                  <c:v>4493</c:v>
                </c:pt>
                <c:pt idx="161">
                  <c:v>4524</c:v>
                </c:pt>
                <c:pt idx="162">
                  <c:v>4578</c:v>
                </c:pt>
                <c:pt idx="163">
                  <c:v>4565</c:v>
                </c:pt>
                <c:pt idx="164">
                  <c:v>4497</c:v>
                </c:pt>
                <c:pt idx="165">
                  <c:v>4529</c:v>
                </c:pt>
                <c:pt idx="166">
                  <c:v>4548</c:v>
                </c:pt>
                <c:pt idx="167">
                  <c:v>4534</c:v>
                </c:pt>
                <c:pt idx="168">
                  <c:v>4532</c:v>
                </c:pt>
                <c:pt idx="169">
                  <c:v>4520</c:v>
                </c:pt>
                <c:pt idx="170">
                  <c:v>4479</c:v>
                </c:pt>
                <c:pt idx="171">
                  <c:v>4486</c:v>
                </c:pt>
                <c:pt idx="172">
                  <c:v>4438</c:v>
                </c:pt>
                <c:pt idx="173">
                  <c:v>4382</c:v>
                </c:pt>
                <c:pt idx="174">
                  <c:v>4389</c:v>
                </c:pt>
                <c:pt idx="175">
                  <c:v>4428</c:v>
                </c:pt>
                <c:pt idx="176">
                  <c:v>4371</c:v>
                </c:pt>
                <c:pt idx="177">
                  <c:v>4338</c:v>
                </c:pt>
                <c:pt idx="178">
                  <c:v>4316</c:v>
                </c:pt>
                <c:pt idx="179">
                  <c:v>4319</c:v>
                </c:pt>
                <c:pt idx="180">
                  <c:v>4326</c:v>
                </c:pt>
                <c:pt idx="181">
                  <c:v>4337</c:v>
                </c:pt>
                <c:pt idx="182">
                  <c:v>4253</c:v>
                </c:pt>
                <c:pt idx="183">
                  <c:v>4303</c:v>
                </c:pt>
                <c:pt idx="185">
                  <c:v>4313</c:v>
                </c:pt>
                <c:pt idx="186">
                  <c:v>4321</c:v>
                </c:pt>
                <c:pt idx="187">
                  <c:v>4367</c:v>
                </c:pt>
                <c:pt idx="188">
                  <c:v>4413</c:v>
                </c:pt>
                <c:pt idx="189">
                  <c:v>4392</c:v>
                </c:pt>
                <c:pt idx="190">
                  <c:v>4430</c:v>
                </c:pt>
                <c:pt idx="191">
                  <c:v>4497</c:v>
                </c:pt>
                <c:pt idx="192">
                  <c:v>4503</c:v>
                </c:pt>
                <c:pt idx="193">
                  <c:v>4514</c:v>
                </c:pt>
                <c:pt idx="194">
                  <c:v>4526</c:v>
                </c:pt>
                <c:pt idx="195">
                  <c:v>4515</c:v>
                </c:pt>
                <c:pt idx="196">
                  <c:v>4508</c:v>
                </c:pt>
                <c:pt idx="197">
                  <c:v>4527</c:v>
                </c:pt>
                <c:pt idx="198">
                  <c:v>4517</c:v>
                </c:pt>
                <c:pt idx="199">
                  <c:v>4458</c:v>
                </c:pt>
                <c:pt idx="200">
                  <c:v>4503</c:v>
                </c:pt>
                <c:pt idx="201">
                  <c:v>4477</c:v>
                </c:pt>
                <c:pt idx="202">
                  <c:v>4452</c:v>
                </c:pt>
                <c:pt idx="203">
                  <c:v>4421</c:v>
                </c:pt>
                <c:pt idx="204">
                  <c:v>4432</c:v>
                </c:pt>
                <c:pt idx="205">
                  <c:v>4482</c:v>
                </c:pt>
                <c:pt idx="206">
                  <c:v>4465</c:v>
                </c:pt>
                <c:pt idx="207">
                  <c:v>4384</c:v>
                </c:pt>
                <c:pt idx="208">
                  <c:v>4362</c:v>
                </c:pt>
                <c:pt idx="209">
                  <c:v>4284</c:v>
                </c:pt>
                <c:pt idx="210">
                  <c:v>4246</c:v>
                </c:pt>
                <c:pt idx="211">
                  <c:v>4240</c:v>
                </c:pt>
                <c:pt idx="212">
                  <c:v>4308</c:v>
                </c:pt>
                <c:pt idx="213">
                  <c:v>4315</c:v>
                </c:pt>
                <c:pt idx="214">
                  <c:v>4360</c:v>
                </c:pt>
                <c:pt idx="215">
                  <c:v>4355</c:v>
                </c:pt>
                <c:pt idx="216">
                  <c:v>4403</c:v>
                </c:pt>
                <c:pt idx="217">
                  <c:v>4383</c:v>
                </c:pt>
                <c:pt idx="218">
                  <c:v>4410</c:v>
                </c:pt>
                <c:pt idx="219">
                  <c:v>4457</c:v>
                </c:pt>
                <c:pt idx="220">
                  <c:v>4489</c:v>
                </c:pt>
                <c:pt idx="221">
                  <c:v>4475</c:v>
                </c:pt>
                <c:pt idx="222">
                  <c:v>4470</c:v>
                </c:pt>
                <c:pt idx="223">
                  <c:v>4554</c:v>
                </c:pt>
                <c:pt idx="224">
                  <c:v>4609</c:v>
                </c:pt>
                <c:pt idx="225">
                  <c:v>4632</c:v>
                </c:pt>
                <c:pt idx="226">
                  <c:v>4634</c:v>
                </c:pt>
                <c:pt idx="227">
                  <c:v>4550</c:v>
                </c:pt>
                <c:pt idx="228">
                  <c:v>4584</c:v>
                </c:pt>
                <c:pt idx="229">
                  <c:v>4523</c:v>
                </c:pt>
                <c:pt idx="230">
                  <c:v>4521</c:v>
                </c:pt>
                <c:pt idx="231">
                  <c:v>4509</c:v>
                </c:pt>
                <c:pt idx="232">
                  <c:v>4534</c:v>
                </c:pt>
                <c:pt idx="233">
                  <c:v>4449</c:v>
                </c:pt>
                <c:pt idx="234">
                  <c:v>4425</c:v>
                </c:pt>
                <c:pt idx="235">
                  <c:v>4400</c:v>
                </c:pt>
                <c:pt idx="236">
                  <c:v>4333</c:v>
                </c:pt>
                <c:pt idx="237">
                  <c:v>4318</c:v>
                </c:pt>
                <c:pt idx="238">
                  <c:v>4268</c:v>
                </c:pt>
                <c:pt idx="239">
                  <c:v>4262</c:v>
                </c:pt>
                <c:pt idx="240">
                  <c:v>4206</c:v>
                </c:pt>
                <c:pt idx="241">
                  <c:v>4104</c:v>
                </c:pt>
                <c:pt idx="242">
                  <c:v>4037</c:v>
                </c:pt>
                <c:pt idx="243">
                  <c:v>4035</c:v>
                </c:pt>
                <c:pt idx="244">
                  <c:v>4046</c:v>
                </c:pt>
                <c:pt idx="245">
                  <c:v>3961</c:v>
                </c:pt>
                <c:pt idx="246">
                  <c:v>3982</c:v>
                </c:pt>
                <c:pt idx="247">
                  <c:v>3834</c:v>
                </c:pt>
                <c:pt idx="248">
                  <c:v>3829</c:v>
                </c:pt>
                <c:pt idx="249">
                  <c:v>3781</c:v>
                </c:pt>
                <c:pt idx="250">
                  <c:v>3791</c:v>
                </c:pt>
                <c:pt idx="251">
                  <c:v>3791</c:v>
                </c:pt>
                <c:pt idx="254">
                  <c:v>3776</c:v>
                </c:pt>
                <c:pt idx="255">
                  <c:v>3840</c:v>
                </c:pt>
                <c:pt idx="256">
                  <c:v>4029</c:v>
                </c:pt>
                <c:pt idx="257">
                  <c:v>4051</c:v>
                </c:pt>
                <c:pt idx="258">
                  <c:v>4051</c:v>
                </c:pt>
                <c:pt idx="259">
                  <c:v>4147</c:v>
                </c:pt>
                <c:pt idx="260">
                  <c:v>4109</c:v>
                </c:pt>
                <c:pt idx="261">
                  <c:v>4116</c:v>
                </c:pt>
                <c:pt idx="262">
                  <c:v>4045</c:v>
                </c:pt>
                <c:pt idx="263">
                  <c:v>4044</c:v>
                </c:pt>
                <c:pt idx="264">
                  <c:v>4008</c:v>
                </c:pt>
                <c:pt idx="265">
                  <c:v>4034</c:v>
                </c:pt>
                <c:pt idx="266">
                  <c:v>4026</c:v>
                </c:pt>
                <c:pt idx="267">
                  <c:v>3989</c:v>
                </c:pt>
                <c:pt idx="268">
                  <c:v>4048</c:v>
                </c:pt>
                <c:pt idx="269">
                  <c:v>3984</c:v>
                </c:pt>
                <c:pt idx="270">
                  <c:v>3949</c:v>
                </c:pt>
                <c:pt idx="271">
                  <c:v>3947</c:v>
                </c:pt>
                <c:pt idx="272">
                  <c:v>3948</c:v>
                </c:pt>
                <c:pt idx="273">
                  <c:v>4009</c:v>
                </c:pt>
                <c:pt idx="274">
                  <c:v>3990</c:v>
                </c:pt>
                <c:pt idx="275">
                  <c:v>3911</c:v>
                </c:pt>
                <c:pt idx="276">
                  <c:v>3917</c:v>
                </c:pt>
                <c:pt idx="277">
                  <c:v>3861</c:v>
                </c:pt>
                <c:pt idx="278">
                  <c:v>3815</c:v>
                </c:pt>
                <c:pt idx="279">
                  <c:v>3836</c:v>
                </c:pt>
                <c:pt idx="280">
                  <c:v>3843</c:v>
                </c:pt>
                <c:pt idx="281">
                  <c:v>3912</c:v>
                </c:pt>
                <c:pt idx="282">
                  <c:v>3887</c:v>
                </c:pt>
                <c:pt idx="283">
                  <c:v>3841</c:v>
                </c:pt>
                <c:pt idx="284">
                  <c:v>3841</c:v>
                </c:pt>
                <c:pt idx="285">
                  <c:v>3804</c:v>
                </c:pt>
                <c:pt idx="286">
                  <c:v>3820</c:v>
                </c:pt>
                <c:pt idx="287">
                  <c:v>3724</c:v>
                </c:pt>
                <c:pt idx="289">
                  <c:v>3683</c:v>
                </c:pt>
                <c:pt idx="290">
                  <c:v>3725</c:v>
                </c:pt>
                <c:pt idx="291">
                  <c:v>3761</c:v>
                </c:pt>
                <c:pt idx="292">
                  <c:v>3764</c:v>
                </c:pt>
                <c:pt idx="293">
                  <c:v>3747</c:v>
                </c:pt>
                <c:pt idx="294">
                  <c:v>3762</c:v>
                </c:pt>
                <c:pt idx="295">
                  <c:v>3738</c:v>
                </c:pt>
                <c:pt idx="296">
                  <c:v>3749</c:v>
                </c:pt>
                <c:pt idx="297">
                  <c:v>3754</c:v>
                </c:pt>
                <c:pt idx="298">
                  <c:v>3756</c:v>
                </c:pt>
                <c:pt idx="299">
                  <c:v>3685</c:v>
                </c:pt>
                <c:pt idx="300">
                  <c:v>3696</c:v>
                </c:pt>
                <c:pt idx="301">
                  <c:v>3717</c:v>
                </c:pt>
                <c:pt idx="302">
                  <c:v>3670</c:v>
                </c:pt>
                <c:pt idx="303">
                  <c:v>3704</c:v>
                </c:pt>
                <c:pt idx="304">
                  <c:v>3750</c:v>
                </c:pt>
                <c:pt idx="305">
                  <c:v>3767</c:v>
                </c:pt>
                <c:pt idx="306">
                  <c:v>3781</c:v>
                </c:pt>
                <c:pt idx="307">
                  <c:v>3806</c:v>
                </c:pt>
                <c:pt idx="308">
                  <c:v>3830</c:v>
                </c:pt>
                <c:pt idx="309">
                  <c:v>3830</c:v>
                </c:pt>
                <c:pt idx="310">
                  <c:v>3899</c:v>
                </c:pt>
                <c:pt idx="311">
                  <c:v>3901</c:v>
                </c:pt>
                <c:pt idx="312">
                  <c:v>3874</c:v>
                </c:pt>
                <c:pt idx="314">
                  <c:v>3895</c:v>
                </c:pt>
                <c:pt idx="315">
                  <c:v>3950</c:v>
                </c:pt>
                <c:pt idx="316">
                  <c:v>3939</c:v>
                </c:pt>
                <c:pt idx="317">
                  <c:v>3886</c:v>
                </c:pt>
                <c:pt idx="318">
                  <c:v>3852</c:v>
                </c:pt>
                <c:pt idx="319">
                  <c:v>3969</c:v>
                </c:pt>
                <c:pt idx="320">
                  <c:v>3963</c:v>
                </c:pt>
                <c:pt idx="321">
                  <c:v>3887</c:v>
                </c:pt>
                <c:pt idx="322">
                  <c:v>3835</c:v>
                </c:pt>
                <c:pt idx="323">
                  <c:v>3780</c:v>
                </c:pt>
                <c:pt idx="325">
                  <c:v>3835</c:v>
                </c:pt>
                <c:pt idx="326">
                  <c:v>3833</c:v>
                </c:pt>
                <c:pt idx="327">
                  <c:v>3868</c:v>
                </c:pt>
                <c:pt idx="329">
                  <c:v>3844</c:v>
                </c:pt>
                <c:pt idx="330">
                  <c:v>3928</c:v>
                </c:pt>
                <c:pt idx="331">
                  <c:v>3935</c:v>
                </c:pt>
                <c:pt idx="332">
                  <c:v>3917</c:v>
                </c:pt>
                <c:pt idx="333">
                  <c:v>3942</c:v>
                </c:pt>
                <c:pt idx="334">
                  <c:v>3932</c:v>
                </c:pt>
                <c:pt idx="335">
                  <c:v>3808</c:v>
                </c:pt>
                <c:pt idx="336">
                  <c:v>3855</c:v>
                </c:pt>
                <c:pt idx="337">
                  <c:v>3899</c:v>
                </c:pt>
                <c:pt idx="338">
                  <c:v>3907</c:v>
                </c:pt>
                <c:pt idx="339">
                  <c:v>3951</c:v>
                </c:pt>
                <c:pt idx="340">
                  <c:v>3940</c:v>
                </c:pt>
                <c:pt idx="341">
                  <c:v>3937</c:v>
                </c:pt>
                <c:pt idx="342">
                  <c:v>3930</c:v>
                </c:pt>
                <c:pt idx="343">
                  <c:v>3910</c:v>
                </c:pt>
                <c:pt idx="344">
                  <c:v>3910</c:v>
                </c:pt>
                <c:pt idx="345">
                  <c:v>3981</c:v>
                </c:pt>
                <c:pt idx="346">
                  <c:v>3990</c:v>
                </c:pt>
                <c:pt idx="347">
                  <c:v>4085</c:v>
                </c:pt>
                <c:pt idx="348">
                  <c:v>4120</c:v>
                </c:pt>
                <c:pt idx="349">
                  <c:v>4143</c:v>
                </c:pt>
                <c:pt idx="351">
                  <c:v>4153</c:v>
                </c:pt>
                <c:pt idx="352">
                  <c:v>4155</c:v>
                </c:pt>
                <c:pt idx="353">
                  <c:v>4162</c:v>
                </c:pt>
                <c:pt idx="354">
                  <c:v>4147</c:v>
                </c:pt>
                <c:pt idx="355">
                  <c:v>4189</c:v>
                </c:pt>
                <c:pt idx="356">
                  <c:v>4226</c:v>
                </c:pt>
                <c:pt idx="357">
                  <c:v>4245</c:v>
                </c:pt>
                <c:pt idx="358">
                  <c:v>4243</c:v>
                </c:pt>
                <c:pt idx="359">
                  <c:v>4260</c:v>
                </c:pt>
                <c:pt idx="360">
                  <c:v>4266</c:v>
                </c:pt>
                <c:pt idx="361">
                  <c:v>4289</c:v>
                </c:pt>
                <c:pt idx="362">
                  <c:v>4270</c:v>
                </c:pt>
                <c:pt idx="363">
                  <c:v>4293</c:v>
                </c:pt>
                <c:pt idx="364">
                  <c:v>4292</c:v>
                </c:pt>
                <c:pt idx="365">
                  <c:v>4296</c:v>
                </c:pt>
                <c:pt idx="366">
                  <c:v>4341</c:v>
                </c:pt>
                <c:pt idx="367">
                  <c:v>4350</c:v>
                </c:pt>
                <c:pt idx="368">
                  <c:v>4411</c:v>
                </c:pt>
                <c:pt idx="369">
                  <c:v>4414</c:v>
                </c:pt>
                <c:pt idx="370">
                  <c:v>4377</c:v>
                </c:pt>
                <c:pt idx="371">
                  <c:v>4315</c:v>
                </c:pt>
                <c:pt idx="372">
                  <c:v>4347</c:v>
                </c:pt>
                <c:pt idx="373">
                  <c:v>4328</c:v>
                </c:pt>
                <c:pt idx="374">
                  <c:v>4365</c:v>
                </c:pt>
                <c:pt idx="375">
                  <c:v>4403</c:v>
                </c:pt>
                <c:pt idx="376">
                  <c:v>4379</c:v>
                </c:pt>
                <c:pt idx="377">
                  <c:v>4378</c:v>
                </c:pt>
                <c:pt idx="378">
                  <c:v>4346</c:v>
                </c:pt>
                <c:pt idx="381">
                  <c:v>4477</c:v>
                </c:pt>
                <c:pt idx="382">
                  <c:v>4527</c:v>
                </c:pt>
                <c:pt idx="383">
                  <c:v>4513</c:v>
                </c:pt>
                <c:pt idx="384">
                  <c:v>4527</c:v>
                </c:pt>
                <c:pt idx="385">
                  <c:v>4577</c:v>
                </c:pt>
                <c:pt idx="386">
                  <c:v>4568</c:v>
                </c:pt>
                <c:pt idx="387">
                  <c:v>4556</c:v>
                </c:pt>
                <c:pt idx="388">
                  <c:v>4547</c:v>
                </c:pt>
                <c:pt idx="389">
                  <c:v>4596</c:v>
                </c:pt>
                <c:pt idx="390">
                  <c:v>4574</c:v>
                </c:pt>
                <c:pt idx="391">
                  <c:v>4534</c:v>
                </c:pt>
                <c:pt idx="392">
                  <c:v>4550</c:v>
                </c:pt>
                <c:pt idx="393">
                  <c:v>4504</c:v>
                </c:pt>
                <c:pt idx="394">
                  <c:v>4530</c:v>
                </c:pt>
                <c:pt idx="395">
                  <c:v>4632</c:v>
                </c:pt>
                <c:pt idx="396">
                  <c:v>4605</c:v>
                </c:pt>
                <c:pt idx="397">
                  <c:v>4678</c:v>
                </c:pt>
                <c:pt idx="398">
                  <c:v>4705</c:v>
                </c:pt>
                <c:pt idx="399">
                  <c:v>4731</c:v>
                </c:pt>
                <c:pt idx="401">
                  <c:v>4772</c:v>
                </c:pt>
                <c:pt idx="402">
                  <c:v>4482</c:v>
                </c:pt>
                <c:pt idx="403">
                  <c:v>4491</c:v>
                </c:pt>
                <c:pt idx="404">
                  <c:v>4489</c:v>
                </c:pt>
                <c:pt idx="405">
                  <c:v>4463</c:v>
                </c:pt>
                <c:pt idx="406">
                  <c:v>4432</c:v>
                </c:pt>
                <c:pt idx="407">
                  <c:v>4417</c:v>
                </c:pt>
                <c:pt idx="408">
                  <c:v>4477</c:v>
                </c:pt>
                <c:pt idx="409">
                  <c:v>4374</c:v>
                </c:pt>
                <c:pt idx="410">
                  <c:v>4288</c:v>
                </c:pt>
                <c:pt idx="411">
                  <c:v>4321</c:v>
                </c:pt>
                <c:pt idx="412">
                  <c:v>4320</c:v>
                </c:pt>
                <c:pt idx="413">
                  <c:v>4325</c:v>
                </c:pt>
                <c:pt idx="414">
                  <c:v>4273</c:v>
                </c:pt>
                <c:pt idx="415">
                  <c:v>4316</c:v>
                </c:pt>
                <c:pt idx="416">
                  <c:v>4256</c:v>
                </c:pt>
                <c:pt idx="417">
                  <c:v>4197</c:v>
                </c:pt>
                <c:pt idx="418">
                  <c:v>4251</c:v>
                </c:pt>
                <c:pt idx="419">
                  <c:v>4288</c:v>
                </c:pt>
                <c:pt idx="420">
                  <c:v>4299</c:v>
                </c:pt>
                <c:pt idx="421">
                  <c:v>4289</c:v>
                </c:pt>
                <c:pt idx="422">
                  <c:v>4230</c:v>
                </c:pt>
                <c:pt idx="423">
                  <c:v>4183</c:v>
                </c:pt>
                <c:pt idx="424">
                  <c:v>4209</c:v>
                </c:pt>
                <c:pt idx="425">
                  <c:v>4230</c:v>
                </c:pt>
                <c:pt idx="426">
                  <c:v>4293</c:v>
                </c:pt>
                <c:pt idx="427">
                  <c:v>4400</c:v>
                </c:pt>
                <c:pt idx="428">
                  <c:v>4377</c:v>
                </c:pt>
                <c:pt idx="429">
                  <c:v>4375</c:v>
                </c:pt>
                <c:pt idx="430">
                  <c:v>4399</c:v>
                </c:pt>
                <c:pt idx="431">
                  <c:v>4345</c:v>
                </c:pt>
                <c:pt idx="432">
                  <c:v>4311</c:v>
                </c:pt>
                <c:pt idx="433">
                  <c:v>4319</c:v>
                </c:pt>
                <c:pt idx="434">
                  <c:v>4383</c:v>
                </c:pt>
                <c:pt idx="435">
                  <c:v>4507</c:v>
                </c:pt>
                <c:pt idx="437">
                  <c:v>4492</c:v>
                </c:pt>
                <c:pt idx="438">
                  <c:v>4643</c:v>
                </c:pt>
                <c:pt idx="439">
                  <c:v>4591</c:v>
                </c:pt>
                <c:pt idx="440">
                  <c:v>4585</c:v>
                </c:pt>
                <c:pt idx="441">
                  <c:v>4562</c:v>
                </c:pt>
                <c:pt idx="442">
                  <c:v>4631</c:v>
                </c:pt>
                <c:pt idx="443">
                  <c:v>4652</c:v>
                </c:pt>
                <c:pt idx="444">
                  <c:v>4755</c:v>
                </c:pt>
                <c:pt idx="446">
                  <c:v>4910</c:v>
                </c:pt>
                <c:pt idx="447">
                  <c:v>4857</c:v>
                </c:pt>
                <c:pt idx="448">
                  <c:v>4978</c:v>
                </c:pt>
                <c:pt idx="449">
                  <c:v>4946</c:v>
                </c:pt>
                <c:pt idx="450">
                  <c:v>4903</c:v>
                </c:pt>
                <c:pt idx="451">
                  <c:v>4919</c:v>
                </c:pt>
                <c:pt idx="452">
                  <c:v>4995</c:v>
                </c:pt>
                <c:pt idx="453">
                  <c:v>5096</c:v>
                </c:pt>
                <c:pt idx="454">
                  <c:v>5093</c:v>
                </c:pt>
                <c:pt idx="455">
                  <c:v>5172</c:v>
                </c:pt>
                <c:pt idx="456">
                  <c:v>5261</c:v>
                </c:pt>
                <c:pt idx="457">
                  <c:v>5365</c:v>
                </c:pt>
                <c:pt idx="458">
                  <c:v>5203</c:v>
                </c:pt>
                <c:pt idx="459">
                  <c:v>5063</c:v>
                </c:pt>
                <c:pt idx="460">
                  <c:v>5193</c:v>
                </c:pt>
                <c:pt idx="461">
                  <c:v>5057</c:v>
                </c:pt>
                <c:pt idx="462">
                  <c:v>5147</c:v>
                </c:pt>
                <c:pt idx="463">
                  <c:v>5260</c:v>
                </c:pt>
                <c:pt idx="464">
                  <c:v>5252</c:v>
                </c:pt>
                <c:pt idx="465">
                  <c:v>5181</c:v>
                </c:pt>
                <c:pt idx="466">
                  <c:v>5153</c:v>
                </c:pt>
                <c:pt idx="467">
                  <c:v>5221</c:v>
                </c:pt>
                <c:pt idx="468">
                  <c:v>5093</c:v>
                </c:pt>
                <c:pt idx="469">
                  <c:v>5040</c:v>
                </c:pt>
                <c:pt idx="470">
                  <c:v>5087</c:v>
                </c:pt>
                <c:pt idx="471">
                  <c:v>5197</c:v>
                </c:pt>
                <c:pt idx="473">
                  <c:v>5117</c:v>
                </c:pt>
                <c:pt idx="474">
                  <c:v>5109</c:v>
                </c:pt>
                <c:pt idx="475">
                  <c:v>5214</c:v>
                </c:pt>
                <c:pt idx="476">
                  <c:v>5182</c:v>
                </c:pt>
                <c:pt idx="477">
                  <c:v>5236</c:v>
                </c:pt>
                <c:pt idx="478">
                  <c:v>5343</c:v>
                </c:pt>
                <c:pt idx="479">
                  <c:v>5473</c:v>
                </c:pt>
                <c:pt idx="480">
                  <c:v>5461</c:v>
                </c:pt>
                <c:pt idx="481">
                  <c:v>5453</c:v>
                </c:pt>
                <c:pt idx="482">
                  <c:v>5497</c:v>
                </c:pt>
                <c:pt idx="483">
                  <c:v>5467</c:v>
                </c:pt>
                <c:pt idx="484">
                  <c:v>5481</c:v>
                </c:pt>
                <c:pt idx="485">
                  <c:v>5561</c:v>
                </c:pt>
                <c:pt idx="486">
                  <c:v>5580</c:v>
                </c:pt>
                <c:pt idx="487">
                  <c:v>5558</c:v>
                </c:pt>
                <c:pt idx="489">
                  <c:v>5590</c:v>
                </c:pt>
                <c:pt idx="490">
                  <c:v>5520</c:v>
                </c:pt>
                <c:pt idx="491">
                  <c:v>5492</c:v>
                </c:pt>
                <c:pt idx="492">
                  <c:v>5460</c:v>
                </c:pt>
                <c:pt idx="493">
                  <c:v>5408</c:v>
                </c:pt>
                <c:pt idx="494">
                  <c:v>5359</c:v>
                </c:pt>
                <c:pt idx="495">
                  <c:v>5478</c:v>
                </c:pt>
                <c:pt idx="496">
                  <c:v>5480</c:v>
                </c:pt>
                <c:pt idx="497">
                  <c:v>5447</c:v>
                </c:pt>
                <c:pt idx="498">
                  <c:v>5250</c:v>
                </c:pt>
                <c:pt idx="499">
                  <c:v>5172</c:v>
                </c:pt>
                <c:pt idx="500">
                  <c:v>5256</c:v>
                </c:pt>
                <c:pt idx="501">
                  <c:v>5122</c:v>
                </c:pt>
                <c:pt idx="502">
                  <c:v>5134</c:v>
                </c:pt>
                <c:pt idx="503">
                  <c:v>5101</c:v>
                </c:pt>
                <c:pt idx="504">
                  <c:v>5100</c:v>
                </c:pt>
                <c:pt idx="506">
                  <c:v>4875</c:v>
                </c:pt>
                <c:pt idx="507">
                  <c:v>4878</c:v>
                </c:pt>
                <c:pt idx="508">
                  <c:v>4933</c:v>
                </c:pt>
                <c:pt idx="509">
                  <c:v>4933</c:v>
                </c:pt>
                <c:pt idx="510">
                  <c:v>4934</c:v>
                </c:pt>
                <c:pt idx="511">
                  <c:v>4933</c:v>
                </c:pt>
                <c:pt idx="512">
                  <c:v>4872</c:v>
                </c:pt>
                <c:pt idx="513">
                  <c:v>4946</c:v>
                </c:pt>
                <c:pt idx="514">
                  <c:v>4865</c:v>
                </c:pt>
                <c:pt idx="515">
                  <c:v>4779</c:v>
                </c:pt>
                <c:pt idx="516">
                  <c:v>4766</c:v>
                </c:pt>
                <c:pt idx="517">
                  <c:v>4784</c:v>
                </c:pt>
                <c:pt idx="518">
                  <c:v>4907</c:v>
                </c:pt>
                <c:pt idx="519">
                  <c:v>4879</c:v>
                </c:pt>
                <c:pt idx="520">
                  <c:v>4916</c:v>
                </c:pt>
                <c:pt idx="521">
                  <c:v>4934</c:v>
                </c:pt>
                <c:pt idx="522">
                  <c:v>4981</c:v>
                </c:pt>
                <c:pt idx="523">
                  <c:v>4964</c:v>
                </c:pt>
                <c:pt idx="524">
                  <c:v>4953</c:v>
                </c:pt>
                <c:pt idx="525">
                  <c:v>4859</c:v>
                </c:pt>
                <c:pt idx="526">
                  <c:v>4878</c:v>
                </c:pt>
                <c:pt idx="527">
                  <c:v>4910</c:v>
                </c:pt>
                <c:pt idx="528">
                  <c:v>4940</c:v>
                </c:pt>
                <c:pt idx="529">
                  <c:v>4849</c:v>
                </c:pt>
                <c:pt idx="530">
                  <c:v>4788</c:v>
                </c:pt>
                <c:pt idx="531">
                  <c:v>4823</c:v>
                </c:pt>
                <c:pt idx="532">
                  <c:v>4800</c:v>
                </c:pt>
                <c:pt idx="533">
                  <c:v>4766</c:v>
                </c:pt>
                <c:pt idx="534">
                  <c:v>4653</c:v>
                </c:pt>
                <c:pt idx="535">
                  <c:v>4518</c:v>
                </c:pt>
                <c:pt idx="536">
                  <c:v>4466</c:v>
                </c:pt>
                <c:pt idx="537">
                  <c:v>4501</c:v>
                </c:pt>
                <c:pt idx="538">
                  <c:v>4475</c:v>
                </c:pt>
                <c:pt idx="539">
                  <c:v>4436</c:v>
                </c:pt>
                <c:pt idx="540">
                  <c:v>4482</c:v>
                </c:pt>
                <c:pt idx="541">
                  <c:v>4518</c:v>
                </c:pt>
                <c:pt idx="542">
                  <c:v>4509</c:v>
                </c:pt>
                <c:pt idx="543">
                  <c:v>4543</c:v>
                </c:pt>
                <c:pt idx="544">
                  <c:v>4567</c:v>
                </c:pt>
                <c:pt idx="545">
                  <c:v>4642</c:v>
                </c:pt>
                <c:pt idx="546">
                  <c:v>4639</c:v>
                </c:pt>
                <c:pt idx="547">
                  <c:v>4656</c:v>
                </c:pt>
                <c:pt idx="548">
                  <c:v>4631</c:v>
                </c:pt>
                <c:pt idx="549">
                  <c:v>4681</c:v>
                </c:pt>
                <c:pt idx="550">
                  <c:v>4685</c:v>
                </c:pt>
                <c:pt idx="551">
                  <c:v>4743</c:v>
                </c:pt>
                <c:pt idx="552">
                  <c:v>4780</c:v>
                </c:pt>
                <c:pt idx="553">
                  <c:v>4785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进口大豆:南美大豆:到港成本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cat>
            <c:numRef>
              <c:f>Sheet1!$A$2:$A$555</c:f>
              <c:numCache>
                <c:formatCode>yyyy/mm/dd;@</c:formatCode>
                <c:ptCount val="554"/>
                <c:pt idx="0">
                  <c:v>40462</c:v>
                </c:pt>
                <c:pt idx="1">
                  <c:v>40463</c:v>
                </c:pt>
                <c:pt idx="2">
                  <c:v>40464</c:v>
                </c:pt>
                <c:pt idx="3">
                  <c:v>40465</c:v>
                </c:pt>
                <c:pt idx="4">
                  <c:v>40466</c:v>
                </c:pt>
                <c:pt idx="5">
                  <c:v>40469</c:v>
                </c:pt>
                <c:pt idx="6">
                  <c:v>40470</c:v>
                </c:pt>
                <c:pt idx="7">
                  <c:v>40471</c:v>
                </c:pt>
                <c:pt idx="8">
                  <c:v>40472</c:v>
                </c:pt>
                <c:pt idx="9">
                  <c:v>40473</c:v>
                </c:pt>
                <c:pt idx="10">
                  <c:v>40476</c:v>
                </c:pt>
                <c:pt idx="11">
                  <c:v>40477</c:v>
                </c:pt>
                <c:pt idx="12">
                  <c:v>40478</c:v>
                </c:pt>
                <c:pt idx="13">
                  <c:v>40479</c:v>
                </c:pt>
                <c:pt idx="14">
                  <c:v>40480</c:v>
                </c:pt>
                <c:pt idx="15">
                  <c:v>40483</c:v>
                </c:pt>
                <c:pt idx="16">
                  <c:v>40484</c:v>
                </c:pt>
                <c:pt idx="17">
                  <c:v>40485</c:v>
                </c:pt>
                <c:pt idx="18">
                  <c:v>40486</c:v>
                </c:pt>
                <c:pt idx="19">
                  <c:v>40487</c:v>
                </c:pt>
                <c:pt idx="20">
                  <c:v>40490</c:v>
                </c:pt>
                <c:pt idx="21">
                  <c:v>40491</c:v>
                </c:pt>
                <c:pt idx="22">
                  <c:v>40492</c:v>
                </c:pt>
                <c:pt idx="23">
                  <c:v>40493</c:v>
                </c:pt>
                <c:pt idx="24">
                  <c:v>40494</c:v>
                </c:pt>
                <c:pt idx="25">
                  <c:v>40497</c:v>
                </c:pt>
                <c:pt idx="26">
                  <c:v>40498</c:v>
                </c:pt>
                <c:pt idx="27">
                  <c:v>40499</c:v>
                </c:pt>
                <c:pt idx="28">
                  <c:v>40500</c:v>
                </c:pt>
                <c:pt idx="29">
                  <c:v>40501</c:v>
                </c:pt>
                <c:pt idx="30">
                  <c:v>40504</c:v>
                </c:pt>
                <c:pt idx="31">
                  <c:v>40505</c:v>
                </c:pt>
                <c:pt idx="32">
                  <c:v>40506</c:v>
                </c:pt>
                <c:pt idx="33">
                  <c:v>40507</c:v>
                </c:pt>
                <c:pt idx="34">
                  <c:v>40511</c:v>
                </c:pt>
                <c:pt idx="35">
                  <c:v>40512</c:v>
                </c:pt>
                <c:pt idx="36">
                  <c:v>40513</c:v>
                </c:pt>
                <c:pt idx="37">
                  <c:v>40514</c:v>
                </c:pt>
                <c:pt idx="38">
                  <c:v>40515</c:v>
                </c:pt>
                <c:pt idx="39">
                  <c:v>40518</c:v>
                </c:pt>
                <c:pt idx="40">
                  <c:v>40519</c:v>
                </c:pt>
                <c:pt idx="41">
                  <c:v>40520</c:v>
                </c:pt>
                <c:pt idx="42">
                  <c:v>40521</c:v>
                </c:pt>
                <c:pt idx="43">
                  <c:v>40522</c:v>
                </c:pt>
                <c:pt idx="44">
                  <c:v>40525</c:v>
                </c:pt>
                <c:pt idx="45">
                  <c:v>40526</c:v>
                </c:pt>
                <c:pt idx="46">
                  <c:v>40527</c:v>
                </c:pt>
                <c:pt idx="47">
                  <c:v>40528</c:v>
                </c:pt>
                <c:pt idx="48">
                  <c:v>40529</c:v>
                </c:pt>
                <c:pt idx="49">
                  <c:v>40532</c:v>
                </c:pt>
                <c:pt idx="50">
                  <c:v>40533</c:v>
                </c:pt>
                <c:pt idx="51">
                  <c:v>40534</c:v>
                </c:pt>
                <c:pt idx="52">
                  <c:v>40535</c:v>
                </c:pt>
                <c:pt idx="53">
                  <c:v>40536</c:v>
                </c:pt>
                <c:pt idx="54">
                  <c:v>40540</c:v>
                </c:pt>
                <c:pt idx="55">
                  <c:v>40541</c:v>
                </c:pt>
                <c:pt idx="56">
                  <c:v>40542</c:v>
                </c:pt>
                <c:pt idx="57">
                  <c:v>40543</c:v>
                </c:pt>
                <c:pt idx="58">
                  <c:v>40547</c:v>
                </c:pt>
                <c:pt idx="59">
                  <c:v>40548</c:v>
                </c:pt>
                <c:pt idx="60">
                  <c:v>40549</c:v>
                </c:pt>
                <c:pt idx="61">
                  <c:v>40550</c:v>
                </c:pt>
                <c:pt idx="62">
                  <c:v>40553</c:v>
                </c:pt>
                <c:pt idx="63">
                  <c:v>40554</c:v>
                </c:pt>
                <c:pt idx="64">
                  <c:v>40555</c:v>
                </c:pt>
                <c:pt idx="65">
                  <c:v>40556</c:v>
                </c:pt>
                <c:pt idx="66">
                  <c:v>40557</c:v>
                </c:pt>
                <c:pt idx="67">
                  <c:v>40560</c:v>
                </c:pt>
                <c:pt idx="68">
                  <c:v>40561</c:v>
                </c:pt>
                <c:pt idx="69">
                  <c:v>40562</c:v>
                </c:pt>
                <c:pt idx="70">
                  <c:v>40563</c:v>
                </c:pt>
                <c:pt idx="71">
                  <c:v>40564</c:v>
                </c:pt>
                <c:pt idx="72">
                  <c:v>40567</c:v>
                </c:pt>
                <c:pt idx="73">
                  <c:v>40568</c:v>
                </c:pt>
                <c:pt idx="74">
                  <c:v>40569</c:v>
                </c:pt>
                <c:pt idx="75">
                  <c:v>40570</c:v>
                </c:pt>
                <c:pt idx="76">
                  <c:v>40571</c:v>
                </c:pt>
                <c:pt idx="77">
                  <c:v>40574</c:v>
                </c:pt>
                <c:pt idx="78">
                  <c:v>40575</c:v>
                </c:pt>
                <c:pt idx="79">
                  <c:v>40576</c:v>
                </c:pt>
                <c:pt idx="80">
                  <c:v>40577</c:v>
                </c:pt>
                <c:pt idx="81">
                  <c:v>40578</c:v>
                </c:pt>
                <c:pt idx="82">
                  <c:v>40581</c:v>
                </c:pt>
                <c:pt idx="83">
                  <c:v>40582</c:v>
                </c:pt>
                <c:pt idx="84">
                  <c:v>40583</c:v>
                </c:pt>
                <c:pt idx="85">
                  <c:v>40584</c:v>
                </c:pt>
                <c:pt idx="86">
                  <c:v>40585</c:v>
                </c:pt>
                <c:pt idx="87">
                  <c:v>40588</c:v>
                </c:pt>
                <c:pt idx="88">
                  <c:v>40589</c:v>
                </c:pt>
                <c:pt idx="89">
                  <c:v>40590</c:v>
                </c:pt>
                <c:pt idx="90">
                  <c:v>40591</c:v>
                </c:pt>
                <c:pt idx="91">
                  <c:v>40592</c:v>
                </c:pt>
                <c:pt idx="92">
                  <c:v>40595</c:v>
                </c:pt>
                <c:pt idx="93">
                  <c:v>40597</c:v>
                </c:pt>
                <c:pt idx="94">
                  <c:v>40598</c:v>
                </c:pt>
                <c:pt idx="95">
                  <c:v>40599</c:v>
                </c:pt>
                <c:pt idx="96">
                  <c:v>40602</c:v>
                </c:pt>
                <c:pt idx="97">
                  <c:v>40603</c:v>
                </c:pt>
                <c:pt idx="98">
                  <c:v>40604</c:v>
                </c:pt>
                <c:pt idx="99">
                  <c:v>40605</c:v>
                </c:pt>
                <c:pt idx="100">
                  <c:v>40606</c:v>
                </c:pt>
                <c:pt idx="101">
                  <c:v>40609</c:v>
                </c:pt>
                <c:pt idx="102">
                  <c:v>40610</c:v>
                </c:pt>
                <c:pt idx="103">
                  <c:v>40611</c:v>
                </c:pt>
                <c:pt idx="104">
                  <c:v>40612</c:v>
                </c:pt>
                <c:pt idx="105">
                  <c:v>40613</c:v>
                </c:pt>
                <c:pt idx="106">
                  <c:v>40616</c:v>
                </c:pt>
                <c:pt idx="107">
                  <c:v>40617</c:v>
                </c:pt>
                <c:pt idx="108">
                  <c:v>40618</c:v>
                </c:pt>
                <c:pt idx="109">
                  <c:v>40619</c:v>
                </c:pt>
                <c:pt idx="110">
                  <c:v>40620</c:v>
                </c:pt>
                <c:pt idx="111">
                  <c:v>40623</c:v>
                </c:pt>
                <c:pt idx="112">
                  <c:v>40624</c:v>
                </c:pt>
                <c:pt idx="113">
                  <c:v>40625</c:v>
                </c:pt>
                <c:pt idx="114">
                  <c:v>40626</c:v>
                </c:pt>
                <c:pt idx="115">
                  <c:v>40627</c:v>
                </c:pt>
                <c:pt idx="116">
                  <c:v>40630</c:v>
                </c:pt>
                <c:pt idx="117">
                  <c:v>40631</c:v>
                </c:pt>
                <c:pt idx="118">
                  <c:v>40632</c:v>
                </c:pt>
                <c:pt idx="119">
                  <c:v>40633</c:v>
                </c:pt>
                <c:pt idx="120">
                  <c:v>40634</c:v>
                </c:pt>
                <c:pt idx="121">
                  <c:v>40635</c:v>
                </c:pt>
                <c:pt idx="122">
                  <c:v>40639</c:v>
                </c:pt>
                <c:pt idx="123">
                  <c:v>40640</c:v>
                </c:pt>
                <c:pt idx="124">
                  <c:v>40641</c:v>
                </c:pt>
                <c:pt idx="125">
                  <c:v>40644</c:v>
                </c:pt>
                <c:pt idx="126">
                  <c:v>40645</c:v>
                </c:pt>
                <c:pt idx="127">
                  <c:v>40646</c:v>
                </c:pt>
                <c:pt idx="128">
                  <c:v>40647</c:v>
                </c:pt>
                <c:pt idx="129">
                  <c:v>40648</c:v>
                </c:pt>
                <c:pt idx="130">
                  <c:v>40651</c:v>
                </c:pt>
                <c:pt idx="131">
                  <c:v>40652</c:v>
                </c:pt>
                <c:pt idx="132">
                  <c:v>40653</c:v>
                </c:pt>
                <c:pt idx="133">
                  <c:v>40654</c:v>
                </c:pt>
                <c:pt idx="134">
                  <c:v>40655</c:v>
                </c:pt>
                <c:pt idx="135">
                  <c:v>40658</c:v>
                </c:pt>
                <c:pt idx="136">
                  <c:v>40659</c:v>
                </c:pt>
                <c:pt idx="137">
                  <c:v>40660</c:v>
                </c:pt>
                <c:pt idx="138">
                  <c:v>40661</c:v>
                </c:pt>
                <c:pt idx="139">
                  <c:v>40662</c:v>
                </c:pt>
                <c:pt idx="140">
                  <c:v>40666</c:v>
                </c:pt>
                <c:pt idx="141">
                  <c:v>40667</c:v>
                </c:pt>
                <c:pt idx="142">
                  <c:v>40668</c:v>
                </c:pt>
                <c:pt idx="143">
                  <c:v>40669</c:v>
                </c:pt>
                <c:pt idx="144">
                  <c:v>40672</c:v>
                </c:pt>
                <c:pt idx="145">
                  <c:v>40673</c:v>
                </c:pt>
                <c:pt idx="146">
                  <c:v>40674</c:v>
                </c:pt>
                <c:pt idx="147">
                  <c:v>40675</c:v>
                </c:pt>
                <c:pt idx="148">
                  <c:v>40676</c:v>
                </c:pt>
                <c:pt idx="149">
                  <c:v>40679</c:v>
                </c:pt>
                <c:pt idx="150">
                  <c:v>40680</c:v>
                </c:pt>
                <c:pt idx="151">
                  <c:v>40681</c:v>
                </c:pt>
                <c:pt idx="152">
                  <c:v>40682</c:v>
                </c:pt>
                <c:pt idx="153">
                  <c:v>40683</c:v>
                </c:pt>
                <c:pt idx="154">
                  <c:v>40686</c:v>
                </c:pt>
                <c:pt idx="155">
                  <c:v>40687</c:v>
                </c:pt>
                <c:pt idx="156">
                  <c:v>40688</c:v>
                </c:pt>
                <c:pt idx="157">
                  <c:v>40689</c:v>
                </c:pt>
                <c:pt idx="158">
                  <c:v>40690</c:v>
                </c:pt>
                <c:pt idx="159">
                  <c:v>40693</c:v>
                </c:pt>
                <c:pt idx="160">
                  <c:v>40695</c:v>
                </c:pt>
                <c:pt idx="161">
                  <c:v>40696</c:v>
                </c:pt>
                <c:pt idx="162">
                  <c:v>40697</c:v>
                </c:pt>
                <c:pt idx="163">
                  <c:v>40700</c:v>
                </c:pt>
                <c:pt idx="164">
                  <c:v>40701</c:v>
                </c:pt>
                <c:pt idx="165">
                  <c:v>40702</c:v>
                </c:pt>
                <c:pt idx="166">
                  <c:v>40703</c:v>
                </c:pt>
                <c:pt idx="167">
                  <c:v>40704</c:v>
                </c:pt>
                <c:pt idx="168">
                  <c:v>40707</c:v>
                </c:pt>
                <c:pt idx="169">
                  <c:v>40708</c:v>
                </c:pt>
                <c:pt idx="170">
                  <c:v>40709</c:v>
                </c:pt>
                <c:pt idx="171">
                  <c:v>40710</c:v>
                </c:pt>
                <c:pt idx="172">
                  <c:v>40711</c:v>
                </c:pt>
                <c:pt idx="173">
                  <c:v>40714</c:v>
                </c:pt>
                <c:pt idx="174">
                  <c:v>40715</c:v>
                </c:pt>
                <c:pt idx="175">
                  <c:v>40716</c:v>
                </c:pt>
                <c:pt idx="176">
                  <c:v>40717</c:v>
                </c:pt>
                <c:pt idx="177">
                  <c:v>40718</c:v>
                </c:pt>
                <c:pt idx="178">
                  <c:v>40721</c:v>
                </c:pt>
                <c:pt idx="179">
                  <c:v>40722</c:v>
                </c:pt>
                <c:pt idx="180">
                  <c:v>40723</c:v>
                </c:pt>
                <c:pt idx="181">
                  <c:v>40724</c:v>
                </c:pt>
                <c:pt idx="182">
                  <c:v>40725</c:v>
                </c:pt>
                <c:pt idx="183">
                  <c:v>40728</c:v>
                </c:pt>
                <c:pt idx="184">
                  <c:v>40729</c:v>
                </c:pt>
                <c:pt idx="185">
                  <c:v>40730</c:v>
                </c:pt>
                <c:pt idx="186">
                  <c:v>40731</c:v>
                </c:pt>
                <c:pt idx="187">
                  <c:v>40732</c:v>
                </c:pt>
                <c:pt idx="188">
                  <c:v>40735</c:v>
                </c:pt>
                <c:pt idx="189">
                  <c:v>40736</c:v>
                </c:pt>
                <c:pt idx="190">
                  <c:v>40737</c:v>
                </c:pt>
                <c:pt idx="191">
                  <c:v>40738</c:v>
                </c:pt>
                <c:pt idx="192">
                  <c:v>40739</c:v>
                </c:pt>
                <c:pt idx="193">
                  <c:v>40742</c:v>
                </c:pt>
                <c:pt idx="194">
                  <c:v>40743</c:v>
                </c:pt>
                <c:pt idx="195">
                  <c:v>40744</c:v>
                </c:pt>
                <c:pt idx="196">
                  <c:v>40745</c:v>
                </c:pt>
                <c:pt idx="197">
                  <c:v>40746</c:v>
                </c:pt>
                <c:pt idx="198">
                  <c:v>40749</c:v>
                </c:pt>
                <c:pt idx="199">
                  <c:v>40750</c:v>
                </c:pt>
                <c:pt idx="200">
                  <c:v>40751</c:v>
                </c:pt>
                <c:pt idx="201">
                  <c:v>40752</c:v>
                </c:pt>
                <c:pt idx="202">
                  <c:v>40753</c:v>
                </c:pt>
                <c:pt idx="203">
                  <c:v>40756</c:v>
                </c:pt>
                <c:pt idx="204">
                  <c:v>40757</c:v>
                </c:pt>
                <c:pt idx="205">
                  <c:v>40758</c:v>
                </c:pt>
                <c:pt idx="206">
                  <c:v>40759</c:v>
                </c:pt>
                <c:pt idx="207">
                  <c:v>40760</c:v>
                </c:pt>
                <c:pt idx="208">
                  <c:v>40763</c:v>
                </c:pt>
                <c:pt idx="209">
                  <c:v>40764</c:v>
                </c:pt>
                <c:pt idx="210">
                  <c:v>40765</c:v>
                </c:pt>
                <c:pt idx="211">
                  <c:v>40766</c:v>
                </c:pt>
                <c:pt idx="212">
                  <c:v>40767</c:v>
                </c:pt>
                <c:pt idx="213">
                  <c:v>40770</c:v>
                </c:pt>
                <c:pt idx="214">
                  <c:v>40771</c:v>
                </c:pt>
                <c:pt idx="215">
                  <c:v>40772</c:v>
                </c:pt>
                <c:pt idx="216">
                  <c:v>40773</c:v>
                </c:pt>
                <c:pt idx="217">
                  <c:v>40774</c:v>
                </c:pt>
                <c:pt idx="218">
                  <c:v>40777</c:v>
                </c:pt>
                <c:pt idx="219">
                  <c:v>40778</c:v>
                </c:pt>
                <c:pt idx="220">
                  <c:v>40779</c:v>
                </c:pt>
                <c:pt idx="221">
                  <c:v>40780</c:v>
                </c:pt>
                <c:pt idx="222">
                  <c:v>40781</c:v>
                </c:pt>
                <c:pt idx="223">
                  <c:v>40784</c:v>
                </c:pt>
                <c:pt idx="224">
                  <c:v>40785</c:v>
                </c:pt>
                <c:pt idx="225">
                  <c:v>40786</c:v>
                </c:pt>
                <c:pt idx="226">
                  <c:v>40787</c:v>
                </c:pt>
                <c:pt idx="227">
                  <c:v>40788</c:v>
                </c:pt>
                <c:pt idx="228">
                  <c:v>40791</c:v>
                </c:pt>
                <c:pt idx="229">
                  <c:v>40793</c:v>
                </c:pt>
                <c:pt idx="230">
                  <c:v>40794</c:v>
                </c:pt>
                <c:pt idx="231">
                  <c:v>40795</c:v>
                </c:pt>
                <c:pt idx="232">
                  <c:v>40798</c:v>
                </c:pt>
                <c:pt idx="233">
                  <c:v>40799</c:v>
                </c:pt>
                <c:pt idx="234">
                  <c:v>40800</c:v>
                </c:pt>
                <c:pt idx="235">
                  <c:v>40801</c:v>
                </c:pt>
                <c:pt idx="236">
                  <c:v>40802</c:v>
                </c:pt>
                <c:pt idx="237">
                  <c:v>40805</c:v>
                </c:pt>
                <c:pt idx="238">
                  <c:v>40806</c:v>
                </c:pt>
                <c:pt idx="239">
                  <c:v>40807</c:v>
                </c:pt>
                <c:pt idx="240">
                  <c:v>40808</c:v>
                </c:pt>
                <c:pt idx="241">
                  <c:v>40809</c:v>
                </c:pt>
                <c:pt idx="242">
                  <c:v>40812</c:v>
                </c:pt>
                <c:pt idx="243">
                  <c:v>40813</c:v>
                </c:pt>
                <c:pt idx="244">
                  <c:v>40814</c:v>
                </c:pt>
                <c:pt idx="245">
                  <c:v>40815</c:v>
                </c:pt>
                <c:pt idx="246">
                  <c:v>40816</c:v>
                </c:pt>
                <c:pt idx="247">
                  <c:v>40819</c:v>
                </c:pt>
                <c:pt idx="248">
                  <c:v>40820</c:v>
                </c:pt>
                <c:pt idx="249">
                  <c:v>40821</c:v>
                </c:pt>
                <c:pt idx="250">
                  <c:v>40822</c:v>
                </c:pt>
                <c:pt idx="251">
                  <c:v>40823</c:v>
                </c:pt>
                <c:pt idx="252">
                  <c:v>40824</c:v>
                </c:pt>
                <c:pt idx="253">
                  <c:v>40825</c:v>
                </c:pt>
                <c:pt idx="254">
                  <c:v>40826</c:v>
                </c:pt>
                <c:pt idx="255">
                  <c:v>40827</c:v>
                </c:pt>
                <c:pt idx="256">
                  <c:v>40828</c:v>
                </c:pt>
                <c:pt idx="257">
                  <c:v>40829</c:v>
                </c:pt>
                <c:pt idx="258">
                  <c:v>40830</c:v>
                </c:pt>
                <c:pt idx="259">
                  <c:v>40833</c:v>
                </c:pt>
                <c:pt idx="260">
                  <c:v>40834</c:v>
                </c:pt>
                <c:pt idx="261">
                  <c:v>40835</c:v>
                </c:pt>
                <c:pt idx="262">
                  <c:v>40836</c:v>
                </c:pt>
                <c:pt idx="263">
                  <c:v>40837</c:v>
                </c:pt>
                <c:pt idx="264">
                  <c:v>40840</c:v>
                </c:pt>
                <c:pt idx="265">
                  <c:v>40841</c:v>
                </c:pt>
                <c:pt idx="266">
                  <c:v>40842</c:v>
                </c:pt>
                <c:pt idx="267">
                  <c:v>40843</c:v>
                </c:pt>
                <c:pt idx="268">
                  <c:v>40844</c:v>
                </c:pt>
                <c:pt idx="269">
                  <c:v>40847</c:v>
                </c:pt>
                <c:pt idx="270">
                  <c:v>40848</c:v>
                </c:pt>
                <c:pt idx="271">
                  <c:v>40849</c:v>
                </c:pt>
                <c:pt idx="272">
                  <c:v>40850</c:v>
                </c:pt>
                <c:pt idx="273">
                  <c:v>40851</c:v>
                </c:pt>
                <c:pt idx="274">
                  <c:v>40854</c:v>
                </c:pt>
                <c:pt idx="275">
                  <c:v>40855</c:v>
                </c:pt>
                <c:pt idx="276">
                  <c:v>40856</c:v>
                </c:pt>
                <c:pt idx="277">
                  <c:v>40857</c:v>
                </c:pt>
                <c:pt idx="278">
                  <c:v>40858</c:v>
                </c:pt>
                <c:pt idx="279">
                  <c:v>40861</c:v>
                </c:pt>
                <c:pt idx="280">
                  <c:v>40862</c:v>
                </c:pt>
                <c:pt idx="281">
                  <c:v>40863</c:v>
                </c:pt>
                <c:pt idx="282">
                  <c:v>40864</c:v>
                </c:pt>
                <c:pt idx="283">
                  <c:v>40865</c:v>
                </c:pt>
                <c:pt idx="284">
                  <c:v>40868</c:v>
                </c:pt>
                <c:pt idx="285">
                  <c:v>40869</c:v>
                </c:pt>
                <c:pt idx="286">
                  <c:v>40870</c:v>
                </c:pt>
                <c:pt idx="287">
                  <c:v>40871</c:v>
                </c:pt>
                <c:pt idx="288">
                  <c:v>40872</c:v>
                </c:pt>
                <c:pt idx="289">
                  <c:v>40875</c:v>
                </c:pt>
                <c:pt idx="290">
                  <c:v>40876</c:v>
                </c:pt>
                <c:pt idx="291">
                  <c:v>40877</c:v>
                </c:pt>
                <c:pt idx="292">
                  <c:v>40878</c:v>
                </c:pt>
                <c:pt idx="293">
                  <c:v>40879</c:v>
                </c:pt>
                <c:pt idx="294">
                  <c:v>40882</c:v>
                </c:pt>
                <c:pt idx="295">
                  <c:v>40883</c:v>
                </c:pt>
                <c:pt idx="296">
                  <c:v>40884</c:v>
                </c:pt>
                <c:pt idx="297">
                  <c:v>40885</c:v>
                </c:pt>
                <c:pt idx="298">
                  <c:v>40886</c:v>
                </c:pt>
                <c:pt idx="299">
                  <c:v>40889</c:v>
                </c:pt>
                <c:pt idx="300">
                  <c:v>40890</c:v>
                </c:pt>
                <c:pt idx="301">
                  <c:v>40891</c:v>
                </c:pt>
                <c:pt idx="302">
                  <c:v>40892</c:v>
                </c:pt>
                <c:pt idx="303">
                  <c:v>40893</c:v>
                </c:pt>
                <c:pt idx="304">
                  <c:v>40896</c:v>
                </c:pt>
                <c:pt idx="305">
                  <c:v>40897</c:v>
                </c:pt>
                <c:pt idx="306">
                  <c:v>40898</c:v>
                </c:pt>
                <c:pt idx="307">
                  <c:v>40899</c:v>
                </c:pt>
                <c:pt idx="308">
                  <c:v>40900</c:v>
                </c:pt>
                <c:pt idx="309">
                  <c:v>40904</c:v>
                </c:pt>
                <c:pt idx="310">
                  <c:v>40905</c:v>
                </c:pt>
                <c:pt idx="311">
                  <c:v>40906</c:v>
                </c:pt>
                <c:pt idx="312">
                  <c:v>40907</c:v>
                </c:pt>
                <c:pt idx="313">
                  <c:v>40908</c:v>
                </c:pt>
                <c:pt idx="314">
                  <c:v>40911</c:v>
                </c:pt>
                <c:pt idx="315">
                  <c:v>40912</c:v>
                </c:pt>
                <c:pt idx="316">
                  <c:v>40913</c:v>
                </c:pt>
                <c:pt idx="317">
                  <c:v>40914</c:v>
                </c:pt>
                <c:pt idx="318">
                  <c:v>40917</c:v>
                </c:pt>
                <c:pt idx="319">
                  <c:v>40918</c:v>
                </c:pt>
                <c:pt idx="320">
                  <c:v>40919</c:v>
                </c:pt>
                <c:pt idx="321">
                  <c:v>40920</c:v>
                </c:pt>
                <c:pt idx="322">
                  <c:v>40921</c:v>
                </c:pt>
                <c:pt idx="323">
                  <c:v>40924</c:v>
                </c:pt>
                <c:pt idx="324">
                  <c:v>40925</c:v>
                </c:pt>
                <c:pt idx="325">
                  <c:v>40926</c:v>
                </c:pt>
                <c:pt idx="326">
                  <c:v>40927</c:v>
                </c:pt>
                <c:pt idx="327">
                  <c:v>40928</c:v>
                </c:pt>
                <c:pt idx="328">
                  <c:v>40929</c:v>
                </c:pt>
                <c:pt idx="329">
                  <c:v>40931</c:v>
                </c:pt>
                <c:pt idx="330">
                  <c:v>40932</c:v>
                </c:pt>
                <c:pt idx="331">
                  <c:v>40933</c:v>
                </c:pt>
                <c:pt idx="332">
                  <c:v>40934</c:v>
                </c:pt>
                <c:pt idx="333">
                  <c:v>40935</c:v>
                </c:pt>
                <c:pt idx="334">
                  <c:v>40938</c:v>
                </c:pt>
                <c:pt idx="335">
                  <c:v>40939</c:v>
                </c:pt>
                <c:pt idx="336">
                  <c:v>40940</c:v>
                </c:pt>
                <c:pt idx="337">
                  <c:v>40941</c:v>
                </c:pt>
                <c:pt idx="338">
                  <c:v>40942</c:v>
                </c:pt>
                <c:pt idx="339">
                  <c:v>40945</c:v>
                </c:pt>
                <c:pt idx="340">
                  <c:v>40946</c:v>
                </c:pt>
                <c:pt idx="341">
                  <c:v>40947</c:v>
                </c:pt>
                <c:pt idx="342">
                  <c:v>40948</c:v>
                </c:pt>
                <c:pt idx="343">
                  <c:v>40949</c:v>
                </c:pt>
                <c:pt idx="344">
                  <c:v>40952</c:v>
                </c:pt>
                <c:pt idx="345">
                  <c:v>40953</c:v>
                </c:pt>
                <c:pt idx="346">
                  <c:v>40954</c:v>
                </c:pt>
                <c:pt idx="347">
                  <c:v>40955</c:v>
                </c:pt>
                <c:pt idx="348">
                  <c:v>40956</c:v>
                </c:pt>
                <c:pt idx="349">
                  <c:v>40959</c:v>
                </c:pt>
                <c:pt idx="350">
                  <c:v>40960</c:v>
                </c:pt>
                <c:pt idx="351">
                  <c:v>40961</c:v>
                </c:pt>
                <c:pt idx="352">
                  <c:v>40962</c:v>
                </c:pt>
                <c:pt idx="353">
                  <c:v>40963</c:v>
                </c:pt>
                <c:pt idx="354">
                  <c:v>40966</c:v>
                </c:pt>
                <c:pt idx="355">
                  <c:v>40967</c:v>
                </c:pt>
                <c:pt idx="356">
                  <c:v>40968</c:v>
                </c:pt>
                <c:pt idx="357">
                  <c:v>40969</c:v>
                </c:pt>
                <c:pt idx="358">
                  <c:v>40970</c:v>
                </c:pt>
                <c:pt idx="359">
                  <c:v>40973</c:v>
                </c:pt>
                <c:pt idx="360">
                  <c:v>40974</c:v>
                </c:pt>
                <c:pt idx="361">
                  <c:v>40975</c:v>
                </c:pt>
                <c:pt idx="362">
                  <c:v>40976</c:v>
                </c:pt>
                <c:pt idx="363">
                  <c:v>40977</c:v>
                </c:pt>
                <c:pt idx="364">
                  <c:v>40980</c:v>
                </c:pt>
                <c:pt idx="365">
                  <c:v>40981</c:v>
                </c:pt>
                <c:pt idx="366">
                  <c:v>40982</c:v>
                </c:pt>
                <c:pt idx="367">
                  <c:v>40983</c:v>
                </c:pt>
                <c:pt idx="368">
                  <c:v>40984</c:v>
                </c:pt>
                <c:pt idx="369">
                  <c:v>40987</c:v>
                </c:pt>
                <c:pt idx="370">
                  <c:v>40988</c:v>
                </c:pt>
                <c:pt idx="371">
                  <c:v>40989</c:v>
                </c:pt>
                <c:pt idx="372">
                  <c:v>40990</c:v>
                </c:pt>
                <c:pt idx="373">
                  <c:v>40991</c:v>
                </c:pt>
                <c:pt idx="374">
                  <c:v>40994</c:v>
                </c:pt>
                <c:pt idx="375">
                  <c:v>40995</c:v>
                </c:pt>
                <c:pt idx="376">
                  <c:v>40996</c:v>
                </c:pt>
                <c:pt idx="377">
                  <c:v>40997</c:v>
                </c:pt>
                <c:pt idx="378">
                  <c:v>40998</c:v>
                </c:pt>
                <c:pt idx="379">
                  <c:v>40999</c:v>
                </c:pt>
                <c:pt idx="380">
                  <c:v>41000</c:v>
                </c:pt>
                <c:pt idx="381">
                  <c:v>41001</c:v>
                </c:pt>
                <c:pt idx="382">
                  <c:v>41002</c:v>
                </c:pt>
                <c:pt idx="383">
                  <c:v>41003</c:v>
                </c:pt>
                <c:pt idx="384">
                  <c:v>41004</c:v>
                </c:pt>
                <c:pt idx="385">
                  <c:v>41005</c:v>
                </c:pt>
                <c:pt idx="386">
                  <c:v>41009</c:v>
                </c:pt>
                <c:pt idx="387">
                  <c:v>41010</c:v>
                </c:pt>
                <c:pt idx="388">
                  <c:v>41011</c:v>
                </c:pt>
                <c:pt idx="389">
                  <c:v>41012</c:v>
                </c:pt>
                <c:pt idx="390">
                  <c:v>41015</c:v>
                </c:pt>
                <c:pt idx="391">
                  <c:v>41016</c:v>
                </c:pt>
                <c:pt idx="392">
                  <c:v>41017</c:v>
                </c:pt>
                <c:pt idx="393">
                  <c:v>41018</c:v>
                </c:pt>
                <c:pt idx="394">
                  <c:v>41019</c:v>
                </c:pt>
                <c:pt idx="395">
                  <c:v>41022</c:v>
                </c:pt>
                <c:pt idx="396">
                  <c:v>41023</c:v>
                </c:pt>
                <c:pt idx="397">
                  <c:v>41024</c:v>
                </c:pt>
                <c:pt idx="398">
                  <c:v>41025</c:v>
                </c:pt>
                <c:pt idx="399">
                  <c:v>41026</c:v>
                </c:pt>
                <c:pt idx="400">
                  <c:v>41027</c:v>
                </c:pt>
                <c:pt idx="401">
                  <c:v>41031</c:v>
                </c:pt>
                <c:pt idx="402">
                  <c:v>41032</c:v>
                </c:pt>
                <c:pt idx="403">
                  <c:v>41033</c:v>
                </c:pt>
                <c:pt idx="404">
                  <c:v>41036</c:v>
                </c:pt>
                <c:pt idx="405">
                  <c:v>41037</c:v>
                </c:pt>
                <c:pt idx="406">
                  <c:v>41038</c:v>
                </c:pt>
                <c:pt idx="407">
                  <c:v>41039</c:v>
                </c:pt>
                <c:pt idx="408">
                  <c:v>41040</c:v>
                </c:pt>
                <c:pt idx="409">
                  <c:v>41043</c:v>
                </c:pt>
                <c:pt idx="410">
                  <c:v>41044</c:v>
                </c:pt>
                <c:pt idx="411">
                  <c:v>41045</c:v>
                </c:pt>
                <c:pt idx="412">
                  <c:v>41046</c:v>
                </c:pt>
                <c:pt idx="413">
                  <c:v>41047</c:v>
                </c:pt>
                <c:pt idx="414">
                  <c:v>41050</c:v>
                </c:pt>
                <c:pt idx="415">
                  <c:v>41051</c:v>
                </c:pt>
                <c:pt idx="416">
                  <c:v>41052</c:v>
                </c:pt>
                <c:pt idx="417">
                  <c:v>41053</c:v>
                </c:pt>
                <c:pt idx="418">
                  <c:v>41054</c:v>
                </c:pt>
                <c:pt idx="419">
                  <c:v>41058</c:v>
                </c:pt>
                <c:pt idx="420">
                  <c:v>41059</c:v>
                </c:pt>
                <c:pt idx="421">
                  <c:v>41060</c:v>
                </c:pt>
                <c:pt idx="422">
                  <c:v>41061</c:v>
                </c:pt>
                <c:pt idx="423">
                  <c:v>41064</c:v>
                </c:pt>
                <c:pt idx="424">
                  <c:v>41065</c:v>
                </c:pt>
                <c:pt idx="425">
                  <c:v>41066</c:v>
                </c:pt>
                <c:pt idx="426">
                  <c:v>41067</c:v>
                </c:pt>
                <c:pt idx="427">
                  <c:v>41068</c:v>
                </c:pt>
                <c:pt idx="428">
                  <c:v>41071</c:v>
                </c:pt>
                <c:pt idx="429">
                  <c:v>41072</c:v>
                </c:pt>
                <c:pt idx="430">
                  <c:v>41073</c:v>
                </c:pt>
                <c:pt idx="431">
                  <c:v>41074</c:v>
                </c:pt>
                <c:pt idx="432">
                  <c:v>41075</c:v>
                </c:pt>
                <c:pt idx="433">
                  <c:v>41078</c:v>
                </c:pt>
                <c:pt idx="434">
                  <c:v>41079</c:v>
                </c:pt>
                <c:pt idx="435">
                  <c:v>41080</c:v>
                </c:pt>
                <c:pt idx="436">
                  <c:v>41081</c:v>
                </c:pt>
                <c:pt idx="437">
                  <c:v>41085</c:v>
                </c:pt>
                <c:pt idx="438">
                  <c:v>41086</c:v>
                </c:pt>
                <c:pt idx="439">
                  <c:v>41087</c:v>
                </c:pt>
                <c:pt idx="440">
                  <c:v>41088</c:v>
                </c:pt>
                <c:pt idx="441">
                  <c:v>41089</c:v>
                </c:pt>
                <c:pt idx="442">
                  <c:v>41092</c:v>
                </c:pt>
                <c:pt idx="443">
                  <c:v>41093</c:v>
                </c:pt>
                <c:pt idx="444">
                  <c:v>41094</c:v>
                </c:pt>
                <c:pt idx="445">
                  <c:v>41095</c:v>
                </c:pt>
                <c:pt idx="446">
                  <c:v>41096</c:v>
                </c:pt>
                <c:pt idx="447">
                  <c:v>41099</c:v>
                </c:pt>
                <c:pt idx="448">
                  <c:v>41100</c:v>
                </c:pt>
                <c:pt idx="449">
                  <c:v>41101</c:v>
                </c:pt>
                <c:pt idx="450">
                  <c:v>41102</c:v>
                </c:pt>
                <c:pt idx="451">
                  <c:v>41103</c:v>
                </c:pt>
                <c:pt idx="452">
                  <c:v>41106</c:v>
                </c:pt>
                <c:pt idx="453">
                  <c:v>41107</c:v>
                </c:pt>
                <c:pt idx="454">
                  <c:v>41108</c:v>
                </c:pt>
                <c:pt idx="455">
                  <c:v>41109</c:v>
                </c:pt>
                <c:pt idx="456">
                  <c:v>41110</c:v>
                </c:pt>
                <c:pt idx="457">
                  <c:v>41113</c:v>
                </c:pt>
                <c:pt idx="458">
                  <c:v>41114</c:v>
                </c:pt>
                <c:pt idx="459">
                  <c:v>41115</c:v>
                </c:pt>
                <c:pt idx="460">
                  <c:v>41116</c:v>
                </c:pt>
                <c:pt idx="461">
                  <c:v>41117</c:v>
                </c:pt>
                <c:pt idx="462">
                  <c:v>41120</c:v>
                </c:pt>
                <c:pt idx="463">
                  <c:v>41121</c:v>
                </c:pt>
                <c:pt idx="464">
                  <c:v>41122</c:v>
                </c:pt>
                <c:pt idx="465">
                  <c:v>41123</c:v>
                </c:pt>
                <c:pt idx="466">
                  <c:v>41124</c:v>
                </c:pt>
                <c:pt idx="467">
                  <c:v>41127</c:v>
                </c:pt>
                <c:pt idx="468">
                  <c:v>41128</c:v>
                </c:pt>
                <c:pt idx="469">
                  <c:v>41129</c:v>
                </c:pt>
                <c:pt idx="470">
                  <c:v>41130</c:v>
                </c:pt>
                <c:pt idx="471">
                  <c:v>41131</c:v>
                </c:pt>
                <c:pt idx="472">
                  <c:v>41134</c:v>
                </c:pt>
                <c:pt idx="473">
                  <c:v>41135</c:v>
                </c:pt>
                <c:pt idx="474">
                  <c:v>41136</c:v>
                </c:pt>
                <c:pt idx="475">
                  <c:v>41137</c:v>
                </c:pt>
                <c:pt idx="476">
                  <c:v>41138</c:v>
                </c:pt>
                <c:pt idx="477">
                  <c:v>41141</c:v>
                </c:pt>
                <c:pt idx="478">
                  <c:v>41142</c:v>
                </c:pt>
                <c:pt idx="479">
                  <c:v>41143</c:v>
                </c:pt>
                <c:pt idx="480">
                  <c:v>41144</c:v>
                </c:pt>
                <c:pt idx="481">
                  <c:v>41145</c:v>
                </c:pt>
                <c:pt idx="482">
                  <c:v>41148</c:v>
                </c:pt>
                <c:pt idx="483">
                  <c:v>41149</c:v>
                </c:pt>
                <c:pt idx="484">
                  <c:v>41150</c:v>
                </c:pt>
                <c:pt idx="485">
                  <c:v>41151</c:v>
                </c:pt>
                <c:pt idx="486">
                  <c:v>41152</c:v>
                </c:pt>
                <c:pt idx="487">
                  <c:v>41155</c:v>
                </c:pt>
                <c:pt idx="488">
                  <c:v>41156</c:v>
                </c:pt>
                <c:pt idx="489">
                  <c:v>41157</c:v>
                </c:pt>
                <c:pt idx="490">
                  <c:v>41158</c:v>
                </c:pt>
                <c:pt idx="491">
                  <c:v>41159</c:v>
                </c:pt>
                <c:pt idx="492">
                  <c:v>41162</c:v>
                </c:pt>
                <c:pt idx="493">
                  <c:v>41163</c:v>
                </c:pt>
                <c:pt idx="494">
                  <c:v>41164</c:v>
                </c:pt>
                <c:pt idx="495">
                  <c:v>41165</c:v>
                </c:pt>
                <c:pt idx="496">
                  <c:v>41166</c:v>
                </c:pt>
                <c:pt idx="497">
                  <c:v>41169</c:v>
                </c:pt>
                <c:pt idx="498">
                  <c:v>41170</c:v>
                </c:pt>
                <c:pt idx="499">
                  <c:v>41171</c:v>
                </c:pt>
                <c:pt idx="500">
                  <c:v>41172</c:v>
                </c:pt>
                <c:pt idx="501">
                  <c:v>41173</c:v>
                </c:pt>
                <c:pt idx="502">
                  <c:v>41176</c:v>
                </c:pt>
                <c:pt idx="503">
                  <c:v>41177</c:v>
                </c:pt>
                <c:pt idx="504">
                  <c:v>41178</c:v>
                </c:pt>
                <c:pt idx="505">
                  <c:v>41181</c:v>
                </c:pt>
                <c:pt idx="506">
                  <c:v>41185</c:v>
                </c:pt>
                <c:pt idx="507">
                  <c:v>41186</c:v>
                </c:pt>
                <c:pt idx="508">
                  <c:v>41187</c:v>
                </c:pt>
                <c:pt idx="509">
                  <c:v>41190</c:v>
                </c:pt>
                <c:pt idx="510">
                  <c:v>41191</c:v>
                </c:pt>
                <c:pt idx="511">
                  <c:v>41192</c:v>
                </c:pt>
                <c:pt idx="512">
                  <c:v>41193</c:v>
                </c:pt>
                <c:pt idx="513">
                  <c:v>41194</c:v>
                </c:pt>
                <c:pt idx="514">
                  <c:v>41197</c:v>
                </c:pt>
                <c:pt idx="515">
                  <c:v>41198</c:v>
                </c:pt>
                <c:pt idx="516">
                  <c:v>41199</c:v>
                </c:pt>
                <c:pt idx="517">
                  <c:v>41200</c:v>
                </c:pt>
                <c:pt idx="518">
                  <c:v>41201</c:v>
                </c:pt>
                <c:pt idx="519">
                  <c:v>41204</c:v>
                </c:pt>
                <c:pt idx="520">
                  <c:v>41205</c:v>
                </c:pt>
                <c:pt idx="521">
                  <c:v>41206</c:v>
                </c:pt>
                <c:pt idx="522">
                  <c:v>41207</c:v>
                </c:pt>
                <c:pt idx="523">
                  <c:v>41208</c:v>
                </c:pt>
                <c:pt idx="524">
                  <c:v>41211</c:v>
                </c:pt>
                <c:pt idx="525">
                  <c:v>41212</c:v>
                </c:pt>
                <c:pt idx="526">
                  <c:v>41213</c:v>
                </c:pt>
                <c:pt idx="527">
                  <c:v>41214</c:v>
                </c:pt>
                <c:pt idx="528">
                  <c:v>41215</c:v>
                </c:pt>
                <c:pt idx="529">
                  <c:v>41218</c:v>
                </c:pt>
                <c:pt idx="530">
                  <c:v>41219</c:v>
                </c:pt>
                <c:pt idx="531">
                  <c:v>41220</c:v>
                </c:pt>
                <c:pt idx="532">
                  <c:v>41221</c:v>
                </c:pt>
                <c:pt idx="533">
                  <c:v>41222</c:v>
                </c:pt>
                <c:pt idx="534">
                  <c:v>41225</c:v>
                </c:pt>
                <c:pt idx="535">
                  <c:v>41226</c:v>
                </c:pt>
                <c:pt idx="536">
                  <c:v>41227</c:v>
                </c:pt>
                <c:pt idx="537">
                  <c:v>41228</c:v>
                </c:pt>
                <c:pt idx="538">
                  <c:v>41229</c:v>
                </c:pt>
                <c:pt idx="539">
                  <c:v>41232</c:v>
                </c:pt>
                <c:pt idx="540">
                  <c:v>41233</c:v>
                </c:pt>
                <c:pt idx="541">
                  <c:v>41234</c:v>
                </c:pt>
                <c:pt idx="542">
                  <c:v>41235</c:v>
                </c:pt>
                <c:pt idx="543">
                  <c:v>41239</c:v>
                </c:pt>
                <c:pt idx="544">
                  <c:v>41240</c:v>
                </c:pt>
                <c:pt idx="545">
                  <c:v>41241</c:v>
                </c:pt>
                <c:pt idx="546">
                  <c:v>41242</c:v>
                </c:pt>
                <c:pt idx="547">
                  <c:v>41243</c:v>
                </c:pt>
                <c:pt idx="548">
                  <c:v>41246</c:v>
                </c:pt>
                <c:pt idx="549">
                  <c:v>41247</c:v>
                </c:pt>
                <c:pt idx="550">
                  <c:v>41248</c:v>
                </c:pt>
                <c:pt idx="551">
                  <c:v>41249</c:v>
                </c:pt>
                <c:pt idx="552">
                  <c:v>41250</c:v>
                </c:pt>
                <c:pt idx="553">
                  <c:v>41253</c:v>
                </c:pt>
              </c:numCache>
            </c:numRef>
          </c:cat>
          <c:val>
            <c:numRef>
              <c:f>Sheet1!$D$2:$D$555</c:f>
              <c:numCache>
                <c:formatCode>###,###,###,###,##0.00_ </c:formatCode>
                <c:ptCount val="554"/>
                <c:pt idx="0">
                  <c:v>3920</c:v>
                </c:pt>
                <c:pt idx="1">
                  <c:v>3975</c:v>
                </c:pt>
                <c:pt idx="2">
                  <c:v>4036</c:v>
                </c:pt>
                <c:pt idx="3">
                  <c:v>4037</c:v>
                </c:pt>
                <c:pt idx="4">
                  <c:v>4058</c:v>
                </c:pt>
                <c:pt idx="5">
                  <c:v>4036</c:v>
                </c:pt>
                <c:pt idx="6">
                  <c:v>4033</c:v>
                </c:pt>
                <c:pt idx="7">
                  <c:v>4032</c:v>
                </c:pt>
                <c:pt idx="8">
                  <c:v>4151</c:v>
                </c:pt>
                <c:pt idx="9">
                  <c:v>4091</c:v>
                </c:pt>
                <c:pt idx="10">
                  <c:v>4094</c:v>
                </c:pt>
                <c:pt idx="11">
                  <c:v>4164</c:v>
                </c:pt>
                <c:pt idx="12">
                  <c:v>4165</c:v>
                </c:pt>
                <c:pt idx="13">
                  <c:v>4212</c:v>
                </c:pt>
                <c:pt idx="14">
                  <c:v>4223</c:v>
                </c:pt>
                <c:pt idx="15">
                  <c:v>4214</c:v>
                </c:pt>
                <c:pt idx="16">
                  <c:v>4218</c:v>
                </c:pt>
                <c:pt idx="17">
                  <c:v>4221</c:v>
                </c:pt>
                <c:pt idx="18">
                  <c:v>4214</c:v>
                </c:pt>
                <c:pt idx="19">
                  <c:v>4322</c:v>
                </c:pt>
                <c:pt idx="20">
                  <c:v>4337</c:v>
                </c:pt>
                <c:pt idx="21">
                  <c:v>4315</c:v>
                </c:pt>
                <c:pt idx="22">
                  <c:v>4450</c:v>
                </c:pt>
                <c:pt idx="23">
                  <c:v>4420</c:v>
                </c:pt>
                <c:pt idx="24">
                  <c:v>4470</c:v>
                </c:pt>
                <c:pt idx="25">
                  <c:v>4256</c:v>
                </c:pt>
                <c:pt idx="26">
                  <c:v>4302</c:v>
                </c:pt>
                <c:pt idx="27">
                  <c:v>4123</c:v>
                </c:pt>
                <c:pt idx="28">
                  <c:v>4085</c:v>
                </c:pt>
                <c:pt idx="29">
                  <c:v>4174</c:v>
                </c:pt>
                <c:pt idx="30">
                  <c:v>4055</c:v>
                </c:pt>
                <c:pt idx="31">
                  <c:v>4110</c:v>
                </c:pt>
                <c:pt idx="32">
                  <c:v>4166</c:v>
                </c:pt>
                <c:pt idx="33">
                  <c:v>4201</c:v>
                </c:pt>
                <c:pt idx="34">
                  <c:v>4162</c:v>
                </c:pt>
                <c:pt idx="35">
                  <c:v>4181</c:v>
                </c:pt>
                <c:pt idx="36">
                  <c:v>4188</c:v>
                </c:pt>
                <c:pt idx="37">
                  <c:v>4306</c:v>
                </c:pt>
                <c:pt idx="38">
                  <c:v>4289</c:v>
                </c:pt>
                <c:pt idx="39">
                  <c:v>4315</c:v>
                </c:pt>
                <c:pt idx="40">
                  <c:v>4261</c:v>
                </c:pt>
                <c:pt idx="41">
                  <c:v>4273</c:v>
                </c:pt>
                <c:pt idx="42">
                  <c:v>4307</c:v>
                </c:pt>
                <c:pt idx="43">
                  <c:v>4259</c:v>
                </c:pt>
                <c:pt idx="44">
                  <c:v>4230</c:v>
                </c:pt>
                <c:pt idx="45">
                  <c:v>4317</c:v>
                </c:pt>
                <c:pt idx="46">
                  <c:v>4283</c:v>
                </c:pt>
                <c:pt idx="47">
                  <c:v>4284</c:v>
                </c:pt>
                <c:pt idx="48">
                  <c:v>4258</c:v>
                </c:pt>
                <c:pt idx="49">
                  <c:v>4268</c:v>
                </c:pt>
                <c:pt idx="50">
                  <c:v>4337</c:v>
                </c:pt>
                <c:pt idx="51">
                  <c:v>4328</c:v>
                </c:pt>
                <c:pt idx="52">
                  <c:v>4310</c:v>
                </c:pt>
                <c:pt idx="53">
                  <c:v>4360</c:v>
                </c:pt>
                <c:pt idx="54">
                  <c:v>4414</c:v>
                </c:pt>
                <c:pt idx="55">
                  <c:v>4403</c:v>
                </c:pt>
                <c:pt idx="56">
                  <c:v>4374</c:v>
                </c:pt>
                <c:pt idx="57">
                  <c:v>4376</c:v>
                </c:pt>
                <c:pt idx="58">
                  <c:v>4393</c:v>
                </c:pt>
                <c:pt idx="59">
                  <c:v>4365</c:v>
                </c:pt>
                <c:pt idx="60">
                  <c:v>4430</c:v>
                </c:pt>
                <c:pt idx="61">
                  <c:v>4381</c:v>
                </c:pt>
                <c:pt idx="62">
                  <c:v>4345</c:v>
                </c:pt>
                <c:pt idx="63">
                  <c:v>4396</c:v>
                </c:pt>
                <c:pt idx="64">
                  <c:v>4320</c:v>
                </c:pt>
                <c:pt idx="65">
                  <c:v>4480</c:v>
                </c:pt>
                <c:pt idx="66">
                  <c:v>4449</c:v>
                </c:pt>
                <c:pt idx="67">
                  <c:v>4517</c:v>
                </c:pt>
                <c:pt idx="69">
                  <c:v>4473</c:v>
                </c:pt>
                <c:pt idx="70">
                  <c:v>4462</c:v>
                </c:pt>
                <c:pt idx="71">
                  <c:v>4468</c:v>
                </c:pt>
                <c:pt idx="72">
                  <c:v>4462</c:v>
                </c:pt>
                <c:pt idx="73">
                  <c:v>4440</c:v>
                </c:pt>
                <c:pt idx="74">
                  <c:v>4354</c:v>
                </c:pt>
                <c:pt idx="75">
                  <c:v>4396</c:v>
                </c:pt>
                <c:pt idx="76">
                  <c:v>4466</c:v>
                </c:pt>
                <c:pt idx="77">
                  <c:v>4455</c:v>
                </c:pt>
                <c:pt idx="78">
                  <c:v>4497</c:v>
                </c:pt>
                <c:pt idx="79">
                  <c:v>4570</c:v>
                </c:pt>
                <c:pt idx="80">
                  <c:v>4587</c:v>
                </c:pt>
                <c:pt idx="81">
                  <c:v>4563</c:v>
                </c:pt>
                <c:pt idx="82">
                  <c:v>4559</c:v>
                </c:pt>
                <c:pt idx="83">
                  <c:v>4534</c:v>
                </c:pt>
                <c:pt idx="84">
                  <c:v>4564</c:v>
                </c:pt>
                <c:pt idx="85">
                  <c:v>4555</c:v>
                </c:pt>
                <c:pt idx="86">
                  <c:v>4491</c:v>
                </c:pt>
                <c:pt idx="87">
                  <c:v>4511</c:v>
                </c:pt>
                <c:pt idx="88">
                  <c:v>4505</c:v>
                </c:pt>
                <c:pt idx="89">
                  <c:v>4417</c:v>
                </c:pt>
                <c:pt idx="90">
                  <c:v>4411</c:v>
                </c:pt>
                <c:pt idx="91">
                  <c:v>4525</c:v>
                </c:pt>
                <c:pt idx="92">
                  <c:v>4408</c:v>
                </c:pt>
                <c:pt idx="93">
                  <c:v>4213</c:v>
                </c:pt>
                <c:pt idx="94">
                  <c:v>4315</c:v>
                </c:pt>
                <c:pt idx="95">
                  <c:v>4313</c:v>
                </c:pt>
                <c:pt idx="96">
                  <c:v>4441</c:v>
                </c:pt>
                <c:pt idx="97">
                  <c:v>4404</c:v>
                </c:pt>
                <c:pt idx="98">
                  <c:v>4420</c:v>
                </c:pt>
                <c:pt idx="99">
                  <c:v>4476</c:v>
                </c:pt>
                <c:pt idx="100">
                  <c:v>4515</c:v>
                </c:pt>
                <c:pt idx="101">
                  <c:v>4536</c:v>
                </c:pt>
                <c:pt idx="102">
                  <c:v>4494</c:v>
                </c:pt>
                <c:pt idx="103">
                  <c:v>4459</c:v>
                </c:pt>
                <c:pt idx="104">
                  <c:v>4389</c:v>
                </c:pt>
                <c:pt idx="105">
                  <c:v>4405</c:v>
                </c:pt>
                <c:pt idx="106">
                  <c:v>4342</c:v>
                </c:pt>
                <c:pt idx="107">
                  <c:v>4360</c:v>
                </c:pt>
                <c:pt idx="108">
                  <c:v>4159</c:v>
                </c:pt>
                <c:pt idx="109">
                  <c:v>4210</c:v>
                </c:pt>
                <c:pt idx="110">
                  <c:v>4358</c:v>
                </c:pt>
                <c:pt idx="111">
                  <c:v>4435</c:v>
                </c:pt>
                <c:pt idx="112">
                  <c:v>4422</c:v>
                </c:pt>
                <c:pt idx="113">
                  <c:v>4427</c:v>
                </c:pt>
                <c:pt idx="114">
                  <c:v>4384</c:v>
                </c:pt>
                <c:pt idx="116">
                  <c:v>4400</c:v>
                </c:pt>
                <c:pt idx="117">
                  <c:v>4346</c:v>
                </c:pt>
                <c:pt idx="118">
                  <c:v>4383</c:v>
                </c:pt>
                <c:pt idx="119">
                  <c:v>4398</c:v>
                </c:pt>
                <c:pt idx="120">
                  <c:v>4506</c:v>
                </c:pt>
                <c:pt idx="122">
                  <c:v>4361</c:v>
                </c:pt>
                <c:pt idx="123">
                  <c:v>4371</c:v>
                </c:pt>
                <c:pt idx="124">
                  <c:v>4331</c:v>
                </c:pt>
                <c:pt idx="125">
                  <c:v>4453</c:v>
                </c:pt>
                <c:pt idx="126">
                  <c:v>4429</c:v>
                </c:pt>
                <c:pt idx="127">
                  <c:v>4240</c:v>
                </c:pt>
                <c:pt idx="128">
                  <c:v>4252</c:v>
                </c:pt>
                <c:pt idx="129">
                  <c:v>4206</c:v>
                </c:pt>
                <c:pt idx="130">
                  <c:v>4222</c:v>
                </c:pt>
                <c:pt idx="131">
                  <c:v>4253</c:v>
                </c:pt>
                <c:pt idx="132">
                  <c:v>4217</c:v>
                </c:pt>
                <c:pt idx="133">
                  <c:v>4258</c:v>
                </c:pt>
                <c:pt idx="135">
                  <c:v>4325</c:v>
                </c:pt>
                <c:pt idx="136">
                  <c:v>4351</c:v>
                </c:pt>
                <c:pt idx="137">
                  <c:v>4328</c:v>
                </c:pt>
                <c:pt idx="138">
                  <c:v>4310</c:v>
                </c:pt>
                <c:pt idx="139">
                  <c:v>4228</c:v>
                </c:pt>
                <c:pt idx="140">
                  <c:v>4312</c:v>
                </c:pt>
                <c:pt idx="141">
                  <c:v>4257</c:v>
                </c:pt>
                <c:pt idx="142">
                  <c:v>4230</c:v>
                </c:pt>
                <c:pt idx="143">
                  <c:v>4143</c:v>
                </c:pt>
                <c:pt idx="144">
                  <c:v>4152</c:v>
                </c:pt>
                <c:pt idx="145">
                  <c:v>4182</c:v>
                </c:pt>
                <c:pt idx="146">
                  <c:v>4197</c:v>
                </c:pt>
                <c:pt idx="147">
                  <c:v>4194</c:v>
                </c:pt>
                <c:pt idx="148">
                  <c:v>4214</c:v>
                </c:pt>
                <c:pt idx="149">
                  <c:v>4164</c:v>
                </c:pt>
                <c:pt idx="150">
                  <c:v>4162</c:v>
                </c:pt>
                <c:pt idx="151">
                  <c:v>4211</c:v>
                </c:pt>
                <c:pt idx="152">
                  <c:v>4288</c:v>
                </c:pt>
                <c:pt idx="153">
                  <c:v>4292</c:v>
                </c:pt>
                <c:pt idx="154">
                  <c:v>4266</c:v>
                </c:pt>
                <c:pt idx="155">
                  <c:v>4281</c:v>
                </c:pt>
                <c:pt idx="156">
                  <c:v>4296</c:v>
                </c:pt>
                <c:pt idx="157">
                  <c:v>4317</c:v>
                </c:pt>
                <c:pt idx="158">
                  <c:v>4356</c:v>
                </c:pt>
                <c:pt idx="159">
                  <c:v>4360</c:v>
                </c:pt>
                <c:pt idx="160">
                  <c:v>4342</c:v>
                </c:pt>
                <c:pt idx="161">
                  <c:v>4362</c:v>
                </c:pt>
                <c:pt idx="162">
                  <c:v>4408</c:v>
                </c:pt>
                <c:pt idx="163">
                  <c:v>4419</c:v>
                </c:pt>
                <c:pt idx="164">
                  <c:v>4355</c:v>
                </c:pt>
                <c:pt idx="165">
                  <c:v>4382</c:v>
                </c:pt>
                <c:pt idx="166">
                  <c:v>4400</c:v>
                </c:pt>
                <c:pt idx="167">
                  <c:v>4398</c:v>
                </c:pt>
                <c:pt idx="168">
                  <c:v>4402</c:v>
                </c:pt>
                <c:pt idx="169">
                  <c:v>4411</c:v>
                </c:pt>
                <c:pt idx="170">
                  <c:v>4372</c:v>
                </c:pt>
                <c:pt idx="171">
                  <c:v>4373</c:v>
                </c:pt>
                <c:pt idx="172">
                  <c:v>4337</c:v>
                </c:pt>
                <c:pt idx="173">
                  <c:v>4302</c:v>
                </c:pt>
                <c:pt idx="174">
                  <c:v>4302</c:v>
                </c:pt>
                <c:pt idx="175">
                  <c:v>4335</c:v>
                </c:pt>
                <c:pt idx="176">
                  <c:v>4281</c:v>
                </c:pt>
                <c:pt idx="177">
                  <c:v>4245</c:v>
                </c:pt>
                <c:pt idx="178">
                  <c:v>4228</c:v>
                </c:pt>
                <c:pt idx="179">
                  <c:v>4221</c:v>
                </c:pt>
                <c:pt idx="180">
                  <c:v>4230</c:v>
                </c:pt>
                <c:pt idx="181">
                  <c:v>4238</c:v>
                </c:pt>
                <c:pt idx="182">
                  <c:v>4137</c:v>
                </c:pt>
                <c:pt idx="183">
                  <c:v>4226</c:v>
                </c:pt>
                <c:pt idx="185">
                  <c:v>4226</c:v>
                </c:pt>
                <c:pt idx="186">
                  <c:v>4215</c:v>
                </c:pt>
                <c:pt idx="187">
                  <c:v>4237</c:v>
                </c:pt>
                <c:pt idx="188">
                  <c:v>4258</c:v>
                </c:pt>
                <c:pt idx="189">
                  <c:v>4286</c:v>
                </c:pt>
                <c:pt idx="190">
                  <c:v>4326</c:v>
                </c:pt>
                <c:pt idx="191">
                  <c:v>4380</c:v>
                </c:pt>
                <c:pt idx="192">
                  <c:v>4380</c:v>
                </c:pt>
                <c:pt idx="193">
                  <c:v>4379</c:v>
                </c:pt>
                <c:pt idx="194">
                  <c:v>4378</c:v>
                </c:pt>
                <c:pt idx="195">
                  <c:v>4352</c:v>
                </c:pt>
                <c:pt idx="196">
                  <c:v>4354</c:v>
                </c:pt>
                <c:pt idx="197">
                  <c:v>4363</c:v>
                </c:pt>
                <c:pt idx="198">
                  <c:v>4364</c:v>
                </c:pt>
                <c:pt idx="199">
                  <c:v>4321</c:v>
                </c:pt>
                <c:pt idx="200">
                  <c:v>4394</c:v>
                </c:pt>
                <c:pt idx="201">
                  <c:v>4371</c:v>
                </c:pt>
                <c:pt idx="202">
                  <c:v>4351</c:v>
                </c:pt>
                <c:pt idx="203">
                  <c:v>4314</c:v>
                </c:pt>
                <c:pt idx="204">
                  <c:v>4335</c:v>
                </c:pt>
                <c:pt idx="205">
                  <c:v>4381</c:v>
                </c:pt>
                <c:pt idx="206">
                  <c:v>4364</c:v>
                </c:pt>
                <c:pt idx="207">
                  <c:v>4301</c:v>
                </c:pt>
                <c:pt idx="208">
                  <c:v>4279</c:v>
                </c:pt>
                <c:pt idx="209">
                  <c:v>4198</c:v>
                </c:pt>
                <c:pt idx="210">
                  <c:v>4158</c:v>
                </c:pt>
                <c:pt idx="211">
                  <c:v>4150</c:v>
                </c:pt>
                <c:pt idx="212">
                  <c:v>4221</c:v>
                </c:pt>
                <c:pt idx="213">
                  <c:v>4219</c:v>
                </c:pt>
                <c:pt idx="214">
                  <c:v>4264</c:v>
                </c:pt>
                <c:pt idx="215">
                  <c:v>4274</c:v>
                </c:pt>
                <c:pt idx="216">
                  <c:v>4320</c:v>
                </c:pt>
                <c:pt idx="217">
                  <c:v>4299</c:v>
                </c:pt>
                <c:pt idx="218">
                  <c:v>4323</c:v>
                </c:pt>
                <c:pt idx="219">
                  <c:v>4354</c:v>
                </c:pt>
                <c:pt idx="220">
                  <c:v>4367</c:v>
                </c:pt>
                <c:pt idx="221">
                  <c:v>4365</c:v>
                </c:pt>
                <c:pt idx="222">
                  <c:v>4362</c:v>
                </c:pt>
                <c:pt idx="223">
                  <c:v>4429</c:v>
                </c:pt>
                <c:pt idx="224">
                  <c:v>4470</c:v>
                </c:pt>
                <c:pt idx="225">
                  <c:v>4487</c:v>
                </c:pt>
                <c:pt idx="226">
                  <c:v>4496</c:v>
                </c:pt>
                <c:pt idx="227">
                  <c:v>4426</c:v>
                </c:pt>
                <c:pt idx="228">
                  <c:v>4462</c:v>
                </c:pt>
                <c:pt idx="229">
                  <c:v>4395</c:v>
                </c:pt>
                <c:pt idx="230">
                  <c:v>4399</c:v>
                </c:pt>
                <c:pt idx="231">
                  <c:v>4406</c:v>
                </c:pt>
                <c:pt idx="232">
                  <c:v>4448</c:v>
                </c:pt>
                <c:pt idx="233">
                  <c:v>4360</c:v>
                </c:pt>
                <c:pt idx="234">
                  <c:v>4364</c:v>
                </c:pt>
                <c:pt idx="235">
                  <c:v>4339</c:v>
                </c:pt>
                <c:pt idx="236">
                  <c:v>4272</c:v>
                </c:pt>
                <c:pt idx="237">
                  <c:v>4259</c:v>
                </c:pt>
                <c:pt idx="238">
                  <c:v>4203</c:v>
                </c:pt>
                <c:pt idx="239">
                  <c:v>4220</c:v>
                </c:pt>
                <c:pt idx="240">
                  <c:v>4163</c:v>
                </c:pt>
                <c:pt idx="241">
                  <c:v>4065</c:v>
                </c:pt>
                <c:pt idx="242">
                  <c:v>3990</c:v>
                </c:pt>
                <c:pt idx="243">
                  <c:v>3988</c:v>
                </c:pt>
                <c:pt idx="244">
                  <c:v>4002</c:v>
                </c:pt>
                <c:pt idx="245">
                  <c:v>3911</c:v>
                </c:pt>
                <c:pt idx="246">
                  <c:v>3930</c:v>
                </c:pt>
                <c:pt idx="247">
                  <c:v>3781</c:v>
                </c:pt>
                <c:pt idx="248">
                  <c:v>3780</c:v>
                </c:pt>
                <c:pt idx="249">
                  <c:v>3734</c:v>
                </c:pt>
                <c:pt idx="250">
                  <c:v>3745</c:v>
                </c:pt>
                <c:pt idx="251">
                  <c:v>3744</c:v>
                </c:pt>
                <c:pt idx="254">
                  <c:v>3728</c:v>
                </c:pt>
                <c:pt idx="255">
                  <c:v>3823</c:v>
                </c:pt>
                <c:pt idx="256">
                  <c:v>3968</c:v>
                </c:pt>
                <c:pt idx="257">
                  <c:v>3987</c:v>
                </c:pt>
                <c:pt idx="258">
                  <c:v>3987</c:v>
                </c:pt>
                <c:pt idx="259">
                  <c:v>4077</c:v>
                </c:pt>
                <c:pt idx="260">
                  <c:v>4027</c:v>
                </c:pt>
                <c:pt idx="261">
                  <c:v>4018</c:v>
                </c:pt>
                <c:pt idx="262">
                  <c:v>3954</c:v>
                </c:pt>
                <c:pt idx="263">
                  <c:v>3951</c:v>
                </c:pt>
                <c:pt idx="264">
                  <c:v>3928</c:v>
                </c:pt>
                <c:pt idx="265">
                  <c:v>3953</c:v>
                </c:pt>
                <c:pt idx="266">
                  <c:v>3936</c:v>
                </c:pt>
                <c:pt idx="267">
                  <c:v>3897</c:v>
                </c:pt>
                <c:pt idx="268">
                  <c:v>3965</c:v>
                </c:pt>
                <c:pt idx="269">
                  <c:v>3896</c:v>
                </c:pt>
                <c:pt idx="270">
                  <c:v>3877</c:v>
                </c:pt>
                <c:pt idx="271">
                  <c:v>3836</c:v>
                </c:pt>
                <c:pt idx="272">
                  <c:v>3837</c:v>
                </c:pt>
                <c:pt idx="273">
                  <c:v>3897</c:v>
                </c:pt>
                <c:pt idx="274">
                  <c:v>3879</c:v>
                </c:pt>
                <c:pt idx="275">
                  <c:v>3821</c:v>
                </c:pt>
                <c:pt idx="276">
                  <c:v>3830</c:v>
                </c:pt>
                <c:pt idx="277">
                  <c:v>3771</c:v>
                </c:pt>
                <c:pt idx="278">
                  <c:v>3722</c:v>
                </c:pt>
                <c:pt idx="279">
                  <c:v>3746</c:v>
                </c:pt>
                <c:pt idx="280">
                  <c:v>3762</c:v>
                </c:pt>
                <c:pt idx="281">
                  <c:v>3827</c:v>
                </c:pt>
                <c:pt idx="282">
                  <c:v>3792</c:v>
                </c:pt>
                <c:pt idx="283">
                  <c:v>3744</c:v>
                </c:pt>
                <c:pt idx="284">
                  <c:v>3743</c:v>
                </c:pt>
                <c:pt idx="285">
                  <c:v>3707</c:v>
                </c:pt>
                <c:pt idx="286">
                  <c:v>3740</c:v>
                </c:pt>
                <c:pt idx="287">
                  <c:v>3655</c:v>
                </c:pt>
                <c:pt idx="289">
                  <c:v>3622</c:v>
                </c:pt>
                <c:pt idx="290">
                  <c:v>3669</c:v>
                </c:pt>
                <c:pt idx="291">
                  <c:v>3680</c:v>
                </c:pt>
                <c:pt idx="292">
                  <c:v>3675</c:v>
                </c:pt>
                <c:pt idx="293">
                  <c:v>3662</c:v>
                </c:pt>
                <c:pt idx="294">
                  <c:v>3684</c:v>
                </c:pt>
                <c:pt idx="295">
                  <c:v>3661</c:v>
                </c:pt>
                <c:pt idx="296">
                  <c:v>3668</c:v>
                </c:pt>
                <c:pt idx="297">
                  <c:v>3672</c:v>
                </c:pt>
                <c:pt idx="298">
                  <c:v>3669</c:v>
                </c:pt>
                <c:pt idx="299">
                  <c:v>3601</c:v>
                </c:pt>
                <c:pt idx="300">
                  <c:v>3613</c:v>
                </c:pt>
                <c:pt idx="301">
                  <c:v>3636</c:v>
                </c:pt>
                <c:pt idx="302">
                  <c:v>3597</c:v>
                </c:pt>
                <c:pt idx="303">
                  <c:v>3640</c:v>
                </c:pt>
                <c:pt idx="304">
                  <c:v>3684</c:v>
                </c:pt>
                <c:pt idx="305">
                  <c:v>3693</c:v>
                </c:pt>
                <c:pt idx="306">
                  <c:v>3704</c:v>
                </c:pt>
                <c:pt idx="307">
                  <c:v>3729</c:v>
                </c:pt>
                <c:pt idx="308">
                  <c:v>3739</c:v>
                </c:pt>
                <c:pt idx="309">
                  <c:v>3731</c:v>
                </c:pt>
                <c:pt idx="310">
                  <c:v>3817</c:v>
                </c:pt>
                <c:pt idx="311">
                  <c:v>3812</c:v>
                </c:pt>
                <c:pt idx="312">
                  <c:v>3790</c:v>
                </c:pt>
                <c:pt idx="314">
                  <c:v>3809</c:v>
                </c:pt>
                <c:pt idx="315">
                  <c:v>3863</c:v>
                </c:pt>
                <c:pt idx="316">
                  <c:v>3874</c:v>
                </c:pt>
                <c:pt idx="317">
                  <c:v>3812</c:v>
                </c:pt>
                <c:pt idx="318">
                  <c:v>3744</c:v>
                </c:pt>
                <c:pt idx="319">
                  <c:v>3873</c:v>
                </c:pt>
                <c:pt idx="320">
                  <c:v>3866</c:v>
                </c:pt>
                <c:pt idx="321">
                  <c:v>3786</c:v>
                </c:pt>
                <c:pt idx="322">
                  <c:v>3736</c:v>
                </c:pt>
                <c:pt idx="323">
                  <c:v>3691</c:v>
                </c:pt>
                <c:pt idx="325">
                  <c:v>3748</c:v>
                </c:pt>
                <c:pt idx="326">
                  <c:v>3747</c:v>
                </c:pt>
                <c:pt idx="327">
                  <c:v>3778</c:v>
                </c:pt>
                <c:pt idx="329">
                  <c:v>3758</c:v>
                </c:pt>
                <c:pt idx="330">
                  <c:v>3841</c:v>
                </c:pt>
                <c:pt idx="331">
                  <c:v>3849</c:v>
                </c:pt>
                <c:pt idx="332">
                  <c:v>3833</c:v>
                </c:pt>
                <c:pt idx="333">
                  <c:v>3859</c:v>
                </c:pt>
                <c:pt idx="334">
                  <c:v>3849</c:v>
                </c:pt>
                <c:pt idx="335">
                  <c:v>3730</c:v>
                </c:pt>
                <c:pt idx="336">
                  <c:v>3786</c:v>
                </c:pt>
                <c:pt idx="337">
                  <c:v>3829</c:v>
                </c:pt>
                <c:pt idx="338">
                  <c:v>3828</c:v>
                </c:pt>
                <c:pt idx="339">
                  <c:v>3871</c:v>
                </c:pt>
                <c:pt idx="340">
                  <c:v>3873</c:v>
                </c:pt>
                <c:pt idx="341">
                  <c:v>3862</c:v>
                </c:pt>
                <c:pt idx="342">
                  <c:v>3849</c:v>
                </c:pt>
                <c:pt idx="343">
                  <c:v>3842</c:v>
                </c:pt>
                <c:pt idx="344">
                  <c:v>3842</c:v>
                </c:pt>
                <c:pt idx="345">
                  <c:v>3904</c:v>
                </c:pt>
                <c:pt idx="346">
                  <c:v>3930</c:v>
                </c:pt>
                <c:pt idx="347">
                  <c:v>4031</c:v>
                </c:pt>
                <c:pt idx="348">
                  <c:v>4056</c:v>
                </c:pt>
                <c:pt idx="349">
                  <c:v>4077</c:v>
                </c:pt>
                <c:pt idx="351">
                  <c:v>4087</c:v>
                </c:pt>
                <c:pt idx="352">
                  <c:v>4125</c:v>
                </c:pt>
                <c:pt idx="353">
                  <c:v>4135</c:v>
                </c:pt>
                <c:pt idx="354">
                  <c:v>4140</c:v>
                </c:pt>
                <c:pt idx="355">
                  <c:v>4184</c:v>
                </c:pt>
                <c:pt idx="356">
                  <c:v>4229</c:v>
                </c:pt>
                <c:pt idx="357">
                  <c:v>4247</c:v>
                </c:pt>
                <c:pt idx="358">
                  <c:v>4254</c:v>
                </c:pt>
                <c:pt idx="359">
                  <c:v>4264</c:v>
                </c:pt>
                <c:pt idx="360">
                  <c:v>4259</c:v>
                </c:pt>
                <c:pt idx="361">
                  <c:v>4306</c:v>
                </c:pt>
                <c:pt idx="362">
                  <c:v>4276</c:v>
                </c:pt>
                <c:pt idx="363">
                  <c:v>4299</c:v>
                </c:pt>
                <c:pt idx="364">
                  <c:v>4283</c:v>
                </c:pt>
                <c:pt idx="365">
                  <c:v>4300</c:v>
                </c:pt>
                <c:pt idx="366">
                  <c:v>4339</c:v>
                </c:pt>
                <c:pt idx="367">
                  <c:v>4348</c:v>
                </c:pt>
                <c:pt idx="368">
                  <c:v>4385</c:v>
                </c:pt>
                <c:pt idx="369">
                  <c:v>4393</c:v>
                </c:pt>
                <c:pt idx="370">
                  <c:v>4351</c:v>
                </c:pt>
                <c:pt idx="371">
                  <c:v>4289</c:v>
                </c:pt>
                <c:pt idx="372">
                  <c:v>4320</c:v>
                </c:pt>
                <c:pt idx="373">
                  <c:v>4307</c:v>
                </c:pt>
                <c:pt idx="374">
                  <c:v>4344</c:v>
                </c:pt>
                <c:pt idx="375">
                  <c:v>4385</c:v>
                </c:pt>
                <c:pt idx="376">
                  <c:v>4357</c:v>
                </c:pt>
                <c:pt idx="377">
                  <c:v>4364</c:v>
                </c:pt>
                <c:pt idx="378">
                  <c:v>4333</c:v>
                </c:pt>
                <c:pt idx="381">
                  <c:v>4463</c:v>
                </c:pt>
                <c:pt idx="382">
                  <c:v>4513</c:v>
                </c:pt>
                <c:pt idx="383">
                  <c:v>4499</c:v>
                </c:pt>
                <c:pt idx="384">
                  <c:v>4491</c:v>
                </c:pt>
                <c:pt idx="385">
                  <c:v>4541</c:v>
                </c:pt>
                <c:pt idx="386">
                  <c:v>4532</c:v>
                </c:pt>
                <c:pt idx="387">
                  <c:v>4520</c:v>
                </c:pt>
                <c:pt idx="388">
                  <c:v>4526</c:v>
                </c:pt>
                <c:pt idx="389">
                  <c:v>4576</c:v>
                </c:pt>
                <c:pt idx="390">
                  <c:v>4556</c:v>
                </c:pt>
                <c:pt idx="391">
                  <c:v>4517</c:v>
                </c:pt>
                <c:pt idx="392">
                  <c:v>4544</c:v>
                </c:pt>
                <c:pt idx="393">
                  <c:v>4496</c:v>
                </c:pt>
                <c:pt idx="394">
                  <c:v>4521</c:v>
                </c:pt>
                <c:pt idx="395">
                  <c:v>4655</c:v>
                </c:pt>
                <c:pt idx="396">
                  <c:v>4602</c:v>
                </c:pt>
                <c:pt idx="397">
                  <c:v>4697</c:v>
                </c:pt>
                <c:pt idx="398">
                  <c:v>4725</c:v>
                </c:pt>
                <c:pt idx="399">
                  <c:v>4718</c:v>
                </c:pt>
                <c:pt idx="401">
                  <c:v>4763</c:v>
                </c:pt>
                <c:pt idx="402">
                  <c:v>4728</c:v>
                </c:pt>
                <c:pt idx="403">
                  <c:v>4681</c:v>
                </c:pt>
                <c:pt idx="404">
                  <c:v>4696</c:v>
                </c:pt>
                <c:pt idx="405">
                  <c:v>4672</c:v>
                </c:pt>
                <c:pt idx="406">
                  <c:v>4590</c:v>
                </c:pt>
                <c:pt idx="407">
                  <c:v>4573</c:v>
                </c:pt>
                <c:pt idx="408">
                  <c:v>4646</c:v>
                </c:pt>
                <c:pt idx="409">
                  <c:v>4512</c:v>
                </c:pt>
                <c:pt idx="410">
                  <c:v>4445</c:v>
                </c:pt>
                <c:pt idx="411">
                  <c:v>4521</c:v>
                </c:pt>
                <c:pt idx="412">
                  <c:v>4552</c:v>
                </c:pt>
                <c:pt idx="413">
                  <c:v>4593</c:v>
                </c:pt>
                <c:pt idx="414">
                  <c:v>4500</c:v>
                </c:pt>
                <c:pt idx="415">
                  <c:v>4509</c:v>
                </c:pt>
                <c:pt idx="416">
                  <c:v>4428</c:v>
                </c:pt>
                <c:pt idx="417">
                  <c:v>4378</c:v>
                </c:pt>
                <c:pt idx="418">
                  <c:v>4420</c:v>
                </c:pt>
                <c:pt idx="419">
                  <c:v>4424</c:v>
                </c:pt>
                <c:pt idx="420">
                  <c:v>4437</c:v>
                </c:pt>
                <c:pt idx="421">
                  <c:v>4386</c:v>
                </c:pt>
                <c:pt idx="422">
                  <c:v>4299</c:v>
                </c:pt>
                <c:pt idx="423">
                  <c:v>4304</c:v>
                </c:pt>
                <c:pt idx="424">
                  <c:v>4290</c:v>
                </c:pt>
                <c:pt idx="425">
                  <c:v>4318</c:v>
                </c:pt>
                <c:pt idx="426">
                  <c:v>4430</c:v>
                </c:pt>
                <c:pt idx="427">
                  <c:v>4511</c:v>
                </c:pt>
                <c:pt idx="428">
                  <c:v>4518</c:v>
                </c:pt>
                <c:pt idx="429">
                  <c:v>4513</c:v>
                </c:pt>
                <c:pt idx="430">
                  <c:v>4543</c:v>
                </c:pt>
                <c:pt idx="431">
                  <c:v>4468</c:v>
                </c:pt>
                <c:pt idx="432">
                  <c:v>4437</c:v>
                </c:pt>
                <c:pt idx="433">
                  <c:v>4403</c:v>
                </c:pt>
                <c:pt idx="434">
                  <c:v>4447</c:v>
                </c:pt>
                <c:pt idx="435">
                  <c:v>4583</c:v>
                </c:pt>
                <c:pt idx="437">
                  <c:v>4676</c:v>
                </c:pt>
                <c:pt idx="438">
                  <c:v>4801</c:v>
                </c:pt>
                <c:pt idx="439">
                  <c:v>4756</c:v>
                </c:pt>
                <c:pt idx="440">
                  <c:v>4755</c:v>
                </c:pt>
                <c:pt idx="441">
                  <c:v>4729</c:v>
                </c:pt>
                <c:pt idx="442">
                  <c:v>4861</c:v>
                </c:pt>
                <c:pt idx="443">
                  <c:v>4990</c:v>
                </c:pt>
                <c:pt idx="444">
                  <c:v>5094</c:v>
                </c:pt>
                <c:pt idx="446">
                  <c:v>5257</c:v>
                </c:pt>
                <c:pt idx="447">
                  <c:v>5271</c:v>
                </c:pt>
                <c:pt idx="448">
                  <c:v>4497</c:v>
                </c:pt>
                <c:pt idx="449">
                  <c:v>4527</c:v>
                </c:pt>
                <c:pt idx="450">
                  <c:v>4500</c:v>
                </c:pt>
                <c:pt idx="451">
                  <c:v>4505</c:v>
                </c:pt>
                <c:pt idx="452">
                  <c:v>4558</c:v>
                </c:pt>
                <c:pt idx="453">
                  <c:v>4672</c:v>
                </c:pt>
                <c:pt idx="454">
                  <c:v>4676</c:v>
                </c:pt>
                <c:pt idx="455">
                  <c:v>4709</c:v>
                </c:pt>
                <c:pt idx="456">
                  <c:v>4661</c:v>
                </c:pt>
                <c:pt idx="457">
                  <c:v>4685</c:v>
                </c:pt>
                <c:pt idx="458">
                  <c:v>4530</c:v>
                </c:pt>
                <c:pt idx="459">
                  <c:v>4415</c:v>
                </c:pt>
                <c:pt idx="460">
                  <c:v>4522</c:v>
                </c:pt>
                <c:pt idx="461">
                  <c:v>4375</c:v>
                </c:pt>
                <c:pt idx="462">
                  <c:v>4478</c:v>
                </c:pt>
                <c:pt idx="463">
                  <c:v>5427</c:v>
                </c:pt>
                <c:pt idx="464">
                  <c:v>4673</c:v>
                </c:pt>
                <c:pt idx="465">
                  <c:v>4660</c:v>
                </c:pt>
                <c:pt idx="466">
                  <c:v>4649</c:v>
                </c:pt>
                <c:pt idx="467">
                  <c:v>4701</c:v>
                </c:pt>
                <c:pt idx="468">
                  <c:v>4590</c:v>
                </c:pt>
                <c:pt idx="469">
                  <c:v>4540</c:v>
                </c:pt>
                <c:pt idx="470">
                  <c:v>4550</c:v>
                </c:pt>
                <c:pt idx="471">
                  <c:v>4625</c:v>
                </c:pt>
                <c:pt idx="473">
                  <c:v>4590</c:v>
                </c:pt>
                <c:pt idx="474">
                  <c:v>4600</c:v>
                </c:pt>
                <c:pt idx="475">
                  <c:v>4672</c:v>
                </c:pt>
                <c:pt idx="476">
                  <c:v>4649</c:v>
                </c:pt>
                <c:pt idx="477">
                  <c:v>4707</c:v>
                </c:pt>
                <c:pt idx="478">
                  <c:v>4775</c:v>
                </c:pt>
                <c:pt idx="479">
                  <c:v>4894</c:v>
                </c:pt>
                <c:pt idx="480">
                  <c:v>4892</c:v>
                </c:pt>
                <c:pt idx="481">
                  <c:v>4874</c:v>
                </c:pt>
                <c:pt idx="482">
                  <c:v>4930</c:v>
                </c:pt>
                <c:pt idx="483">
                  <c:v>4920</c:v>
                </c:pt>
                <c:pt idx="484">
                  <c:v>4993</c:v>
                </c:pt>
                <c:pt idx="485">
                  <c:v>5013</c:v>
                </c:pt>
                <c:pt idx="486">
                  <c:v>5064</c:v>
                </c:pt>
                <c:pt idx="487">
                  <c:v>5068</c:v>
                </c:pt>
                <c:pt idx="489">
                  <c:v>5141</c:v>
                </c:pt>
                <c:pt idx="490">
                  <c:v>5102</c:v>
                </c:pt>
                <c:pt idx="491">
                  <c:v>5075</c:v>
                </c:pt>
                <c:pt idx="492">
                  <c:v>5044</c:v>
                </c:pt>
                <c:pt idx="493">
                  <c:v>4991</c:v>
                </c:pt>
                <c:pt idx="494">
                  <c:v>4952</c:v>
                </c:pt>
                <c:pt idx="495">
                  <c:v>5073</c:v>
                </c:pt>
                <c:pt idx="496">
                  <c:v>5084</c:v>
                </c:pt>
                <c:pt idx="497">
                  <c:v>5089</c:v>
                </c:pt>
                <c:pt idx="498">
                  <c:v>4881</c:v>
                </c:pt>
                <c:pt idx="499">
                  <c:v>4814</c:v>
                </c:pt>
                <c:pt idx="500">
                  <c:v>4892</c:v>
                </c:pt>
                <c:pt idx="501">
                  <c:v>4747</c:v>
                </c:pt>
                <c:pt idx="502">
                  <c:v>4777</c:v>
                </c:pt>
                <c:pt idx="503">
                  <c:v>4756</c:v>
                </c:pt>
                <c:pt idx="504">
                  <c:v>4752</c:v>
                </c:pt>
                <c:pt idx="506">
                  <c:v>4530</c:v>
                </c:pt>
                <c:pt idx="507">
                  <c:v>4530</c:v>
                </c:pt>
                <c:pt idx="508">
                  <c:v>4577</c:v>
                </c:pt>
                <c:pt idx="509">
                  <c:v>4562</c:v>
                </c:pt>
                <c:pt idx="510">
                  <c:v>4538</c:v>
                </c:pt>
                <c:pt idx="511">
                  <c:v>4545</c:v>
                </c:pt>
                <c:pt idx="512">
                  <c:v>4535</c:v>
                </c:pt>
                <c:pt idx="513">
                  <c:v>4631</c:v>
                </c:pt>
                <c:pt idx="514">
                  <c:v>4544</c:v>
                </c:pt>
                <c:pt idx="515">
                  <c:v>4473</c:v>
                </c:pt>
                <c:pt idx="516">
                  <c:v>4480</c:v>
                </c:pt>
                <c:pt idx="517">
                  <c:v>4539</c:v>
                </c:pt>
                <c:pt idx="518">
                  <c:v>4644</c:v>
                </c:pt>
                <c:pt idx="519">
                  <c:v>4586</c:v>
                </c:pt>
                <c:pt idx="520">
                  <c:v>4634</c:v>
                </c:pt>
                <c:pt idx="521">
                  <c:v>4651</c:v>
                </c:pt>
                <c:pt idx="522">
                  <c:v>4702</c:v>
                </c:pt>
                <c:pt idx="523">
                  <c:v>4686</c:v>
                </c:pt>
                <c:pt idx="524">
                  <c:v>4677</c:v>
                </c:pt>
                <c:pt idx="525">
                  <c:v>4596</c:v>
                </c:pt>
                <c:pt idx="526">
                  <c:v>4619</c:v>
                </c:pt>
                <c:pt idx="527">
                  <c:v>4653</c:v>
                </c:pt>
                <c:pt idx="528">
                  <c:v>4686</c:v>
                </c:pt>
                <c:pt idx="529">
                  <c:v>4463</c:v>
                </c:pt>
                <c:pt idx="530">
                  <c:v>4425</c:v>
                </c:pt>
                <c:pt idx="531">
                  <c:v>4449</c:v>
                </c:pt>
                <c:pt idx="532">
                  <c:v>4437</c:v>
                </c:pt>
                <c:pt idx="533">
                  <c:v>4423</c:v>
                </c:pt>
                <c:pt idx="534">
                  <c:v>4311</c:v>
                </c:pt>
                <c:pt idx="535">
                  <c:v>4203</c:v>
                </c:pt>
                <c:pt idx="536">
                  <c:v>4201</c:v>
                </c:pt>
                <c:pt idx="537">
                  <c:v>4224</c:v>
                </c:pt>
                <c:pt idx="538">
                  <c:v>4185</c:v>
                </c:pt>
                <c:pt idx="539">
                  <c:v>4148</c:v>
                </c:pt>
                <c:pt idx="540">
                  <c:v>4184</c:v>
                </c:pt>
                <c:pt idx="541">
                  <c:v>4220</c:v>
                </c:pt>
                <c:pt idx="542">
                  <c:v>4207</c:v>
                </c:pt>
                <c:pt idx="543">
                  <c:v>4237</c:v>
                </c:pt>
                <c:pt idx="544">
                  <c:v>4262</c:v>
                </c:pt>
                <c:pt idx="545">
                  <c:v>4323</c:v>
                </c:pt>
                <c:pt idx="546">
                  <c:v>4316</c:v>
                </c:pt>
                <c:pt idx="547">
                  <c:v>4346</c:v>
                </c:pt>
                <c:pt idx="548">
                  <c:v>4321</c:v>
                </c:pt>
                <c:pt idx="549">
                  <c:v>4375</c:v>
                </c:pt>
                <c:pt idx="550">
                  <c:v>4370</c:v>
                </c:pt>
                <c:pt idx="551">
                  <c:v>4425</c:v>
                </c:pt>
                <c:pt idx="552">
                  <c:v>4463</c:v>
                </c:pt>
                <c:pt idx="553">
                  <c:v>4425</c:v>
                </c:pt>
              </c:numCache>
            </c:numRef>
          </c:val>
        </c:ser>
        <c:marker val="1"/>
        <c:axId val="134675456"/>
        <c:axId val="136536832"/>
      </c:lineChart>
      <c:dateAx>
        <c:axId val="134675456"/>
        <c:scaling>
          <c:orientation val="minMax"/>
        </c:scaling>
        <c:axPos val="b"/>
        <c:numFmt formatCode="yyyy" sourceLinked="0"/>
        <c:majorTickMark val="in"/>
        <c:tickLblPos val="low"/>
        <c:crossAx val="136536832"/>
        <c:crosses val="autoZero"/>
        <c:auto val="1"/>
        <c:lblOffset val="100"/>
        <c:majorUnit val="1"/>
        <c:majorTimeUnit val="years"/>
      </c:dateAx>
      <c:valAx>
        <c:axId val="136536832"/>
        <c:scaling>
          <c:orientation val="minMax"/>
          <c:min val="3000"/>
        </c:scaling>
        <c:axPos val="l"/>
        <c:majorGridlines/>
        <c:numFmt formatCode="General" sourceLinked="0"/>
        <c:majorTickMark val="in"/>
        <c:tickLblPos val="nextTo"/>
        <c:crossAx val="134675456"/>
        <c:crosses val="autoZero"/>
        <c:crossBetween val="between"/>
        <c:majorUnit val="1000"/>
      </c:valAx>
      <c:valAx>
        <c:axId val="136538368"/>
        <c:scaling>
          <c:orientation val="minMax"/>
        </c:scaling>
        <c:axPos val="r"/>
        <c:numFmt formatCode="General" sourceLinked="0"/>
        <c:majorTickMark val="in"/>
        <c:tickLblPos val="nextTo"/>
        <c:crossAx val="136556544"/>
        <c:crosses val="max"/>
        <c:crossBetween val="between"/>
        <c:majorUnit val="400"/>
      </c:valAx>
      <c:dateAx>
        <c:axId val="136556544"/>
        <c:scaling>
          <c:orientation val="minMax"/>
        </c:scaling>
        <c:delete val="1"/>
        <c:axPos val="b"/>
        <c:numFmt formatCode="yyyy/mm/dd;@" sourceLinked="1"/>
        <c:tickLblPos val="none"/>
        <c:crossAx val="136538368"/>
        <c:crosses val="autoZero"/>
        <c:auto val="1"/>
        <c:lblOffset val="100"/>
      </c:dateAx>
    </c:plotArea>
    <c:legend>
      <c:legendPos val="b"/>
      <c:layout/>
    </c:legend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zh-CN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autoTitleDeleted val="1"/>
    <c:plotArea>
      <c:layout>
        <c:manualLayout>
          <c:layoutTarget val="inner"/>
          <c:xMode val="edge"/>
          <c:yMode val="edge"/>
          <c:x val="7.9809743571877909E-2"/>
          <c:y val="6.4195904982909904E-2"/>
          <c:w val="0.89616622861699946"/>
          <c:h val="0.73849115949905764"/>
        </c:manualLayout>
      </c:layout>
      <c:barChart>
        <c:barDir val="col"/>
        <c:grouping val="clustered"/>
        <c:ser>
          <c:idx val="0"/>
          <c:order val="0"/>
          <c:tx>
            <c:strRef>
              <c:f>蛋白产需增幅!$B$1</c:f>
              <c:strCache>
                <c:ptCount val="1"/>
                <c:pt idx="0">
                  <c:v>世界蛋白粕产量增幅</c:v>
                </c:pt>
              </c:strCache>
            </c:strRef>
          </c:tx>
          <c:spPr>
            <a:solidFill>
              <a:srgbClr val="00B0F0"/>
            </a:solidFill>
            <a:ln w="25400">
              <a:solidFill>
                <a:srgbClr val="99CC00"/>
              </a:solidFill>
              <a:prstDash val="solid"/>
            </a:ln>
          </c:spPr>
          <c:cat>
            <c:strRef>
              <c:f>蛋白产需增幅!$A$2:$A$8</c:f>
              <c:strCache>
                <c:ptCount val="7"/>
                <c:pt idx="0">
                  <c:v>07/08</c:v>
                </c:pt>
                <c:pt idx="1">
                  <c:v>08/09</c:v>
                </c:pt>
                <c:pt idx="2">
                  <c:v>09/10</c:v>
                </c:pt>
                <c:pt idx="3">
                  <c:v>10/11</c:v>
                </c:pt>
                <c:pt idx="4">
                  <c:v>11/12</c:v>
                </c:pt>
                <c:pt idx="5">
                  <c:v>12/13（12）</c:v>
                </c:pt>
                <c:pt idx="6">
                  <c:v>5年均值</c:v>
                </c:pt>
              </c:strCache>
            </c:strRef>
          </c:cat>
          <c:val>
            <c:numRef>
              <c:f>蛋白产需增幅!$B$2:$B$8</c:f>
              <c:numCache>
                <c:formatCode>0.00%</c:formatCode>
                <c:ptCount val="7"/>
                <c:pt idx="0">
                  <c:v>3.2558346695171908E-2</c:v>
                </c:pt>
                <c:pt idx="1">
                  <c:v>-1.3285597204848402E-2</c:v>
                </c:pt>
                <c:pt idx="2">
                  <c:v>6.5800979363413836E-2</c:v>
                </c:pt>
                <c:pt idx="3">
                  <c:v>5.3452024449275971E-2</c:v>
                </c:pt>
                <c:pt idx="4">
                  <c:v>3.8473520249221169E-2</c:v>
                </c:pt>
                <c:pt idx="5">
                  <c:v>3.6748162591871097E-3</c:v>
                </c:pt>
                <c:pt idx="6">
                  <c:v>3.539985471044689E-2</c:v>
                </c:pt>
              </c:numCache>
            </c:numRef>
          </c:val>
        </c:ser>
        <c:ser>
          <c:idx val="1"/>
          <c:order val="1"/>
          <c:tx>
            <c:strRef>
              <c:f>蛋白产需增幅!$C$1</c:f>
              <c:strCache>
                <c:ptCount val="1"/>
                <c:pt idx="0">
                  <c:v>消费量增幅</c:v>
                </c:pt>
              </c:strCache>
            </c:strRef>
          </c:tx>
          <c:spPr>
            <a:solidFill>
              <a:srgbClr val="FFC000"/>
            </a:solidFill>
            <a:ln w="25400">
              <a:solidFill>
                <a:srgbClr val="FF8080"/>
              </a:solidFill>
              <a:prstDash val="solid"/>
            </a:ln>
          </c:spPr>
          <c:cat>
            <c:strRef>
              <c:f>蛋白产需增幅!$A$2:$A$8</c:f>
              <c:strCache>
                <c:ptCount val="7"/>
                <c:pt idx="0">
                  <c:v>07/08</c:v>
                </c:pt>
                <c:pt idx="1">
                  <c:v>08/09</c:v>
                </c:pt>
                <c:pt idx="2">
                  <c:v>09/10</c:v>
                </c:pt>
                <c:pt idx="3">
                  <c:v>10/11</c:v>
                </c:pt>
                <c:pt idx="4">
                  <c:v>11/12</c:v>
                </c:pt>
                <c:pt idx="5">
                  <c:v>12/13（12）</c:v>
                </c:pt>
                <c:pt idx="6">
                  <c:v>5年均值</c:v>
                </c:pt>
              </c:strCache>
            </c:strRef>
          </c:cat>
          <c:val>
            <c:numRef>
              <c:f>蛋白产需增幅!$C$2:$C$8</c:f>
              <c:numCache>
                <c:formatCode>0.00%</c:formatCode>
                <c:ptCount val="7"/>
                <c:pt idx="0">
                  <c:v>2.98285198555957E-2</c:v>
                </c:pt>
                <c:pt idx="1">
                  <c:v>8.7638578502251718E-4</c:v>
                </c:pt>
                <c:pt idx="2" formatCode="General">
                  <c:v>4.4481414999343299E-2</c:v>
                </c:pt>
                <c:pt idx="3">
                  <c:v>5.1892526302552699E-2</c:v>
                </c:pt>
                <c:pt idx="4">
                  <c:v>4.2359035664474971E-2</c:v>
                </c:pt>
                <c:pt idx="5">
                  <c:v>1.7346707896522347E-3</c:v>
                </c:pt>
                <c:pt idx="6">
                  <c:v>3.3887576521397837E-2</c:v>
                </c:pt>
              </c:numCache>
            </c:numRef>
          </c:val>
        </c:ser>
        <c:axId val="136639616"/>
        <c:axId val="136641152"/>
      </c:barChart>
      <c:catAx>
        <c:axId val="136639616"/>
        <c:scaling>
          <c:orientation val="minMax"/>
        </c:scaling>
        <c:axPos val="b"/>
        <c:numFmt formatCode="General" sourceLinked="1"/>
        <c:majorTickMark val="in"/>
        <c:tickLblPos val="low"/>
        <c:txPr>
          <a:bodyPr rot="0" vert="horz"/>
          <a:lstStyle/>
          <a:p>
            <a:pPr>
              <a:defRPr/>
            </a:pPr>
            <a:endParaRPr lang="zh-CN"/>
          </a:p>
        </c:txPr>
        <c:crossAx val="136641152"/>
        <c:crosses val="autoZero"/>
        <c:auto val="1"/>
        <c:lblAlgn val="ctr"/>
        <c:lblOffset val="100"/>
        <c:tickLblSkip val="1"/>
        <c:tickMarkSkip val="1"/>
      </c:catAx>
      <c:valAx>
        <c:axId val="13664115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ysDot"/>
            </a:ln>
          </c:spPr>
        </c:majorGridlines>
        <c:numFmt formatCode="0%" sourceLinked="0"/>
        <c:majorTickMark val="in"/>
        <c:tickLblPos val="nextTo"/>
        <c:txPr>
          <a:bodyPr rot="0" vert="horz"/>
          <a:lstStyle/>
          <a:p>
            <a:pPr>
              <a:defRPr/>
            </a:pPr>
            <a:endParaRPr lang="zh-CN"/>
          </a:p>
        </c:txPr>
        <c:crossAx val="136639616"/>
        <c:crosses val="autoZero"/>
        <c:crossBetween val="between"/>
        <c:majorUnit val="2.0000000000000011E-2"/>
      </c:valAx>
      <c:spPr>
        <a:noFill/>
        <a:ln w="25400">
          <a:noFill/>
        </a:ln>
      </c:spPr>
    </c:plotArea>
    <c:legend>
      <c:legendPos val="b"/>
      <c:layout/>
      <c:spPr>
        <a:noFill/>
        <a:ln w="25400">
          <a:noFill/>
        </a:ln>
      </c:spPr>
    </c:legend>
    <c:plotVisOnly val="1"/>
    <c:dispBlanksAs val="gap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宋体"/>
          <a:ea typeface="宋体"/>
          <a:cs typeface="宋体"/>
        </a:defRPr>
      </a:pPr>
      <a:endParaRPr lang="zh-CN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autoTitleDeleted val="1"/>
    <c:plotArea>
      <c:layout>
        <c:manualLayout>
          <c:layoutTarget val="inner"/>
          <c:xMode val="edge"/>
          <c:yMode val="edge"/>
          <c:x val="8.4488407699037621E-2"/>
          <c:y val="5.1400554097404488E-2"/>
          <c:w val="0.88495603674540679"/>
          <c:h val="0.74839651166046084"/>
        </c:manualLayout>
      </c:layout>
      <c:lineChart>
        <c:grouping val="standard"/>
        <c:ser>
          <c:idx val="0"/>
          <c:order val="0"/>
          <c:tx>
            <c:strRef>
              <c:f>Sheet1!$B$3</c:f>
              <c:strCache>
                <c:ptCount val="1"/>
                <c:pt idx="0">
                  <c:v>全国大中城市:猪粮比价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cat>
            <c:numRef>
              <c:f>Sheet1!$A$10:$A$183</c:f>
              <c:numCache>
                <c:formatCode>yyyy/mm/dd;@</c:formatCode>
                <c:ptCount val="174"/>
                <c:pt idx="0">
                  <c:v>39967</c:v>
                </c:pt>
                <c:pt idx="1">
                  <c:v>39974</c:v>
                </c:pt>
                <c:pt idx="2">
                  <c:v>39981</c:v>
                </c:pt>
                <c:pt idx="3">
                  <c:v>39988</c:v>
                </c:pt>
                <c:pt idx="4">
                  <c:v>39995</c:v>
                </c:pt>
                <c:pt idx="5">
                  <c:v>40002</c:v>
                </c:pt>
                <c:pt idx="6">
                  <c:v>40009</c:v>
                </c:pt>
                <c:pt idx="7">
                  <c:v>40016</c:v>
                </c:pt>
                <c:pt idx="8">
                  <c:v>40023</c:v>
                </c:pt>
                <c:pt idx="9">
                  <c:v>40030</c:v>
                </c:pt>
                <c:pt idx="10">
                  <c:v>40037</c:v>
                </c:pt>
                <c:pt idx="11">
                  <c:v>40044</c:v>
                </c:pt>
                <c:pt idx="12">
                  <c:v>40051</c:v>
                </c:pt>
                <c:pt idx="13">
                  <c:v>40058</c:v>
                </c:pt>
                <c:pt idx="14">
                  <c:v>40065</c:v>
                </c:pt>
                <c:pt idx="15">
                  <c:v>40079</c:v>
                </c:pt>
                <c:pt idx="16">
                  <c:v>40086</c:v>
                </c:pt>
                <c:pt idx="17">
                  <c:v>40100</c:v>
                </c:pt>
                <c:pt idx="18">
                  <c:v>40107</c:v>
                </c:pt>
                <c:pt idx="19">
                  <c:v>40114</c:v>
                </c:pt>
                <c:pt idx="20">
                  <c:v>40121</c:v>
                </c:pt>
                <c:pt idx="21">
                  <c:v>40128</c:v>
                </c:pt>
                <c:pt idx="22">
                  <c:v>40135</c:v>
                </c:pt>
                <c:pt idx="23">
                  <c:v>40142</c:v>
                </c:pt>
                <c:pt idx="24">
                  <c:v>40149</c:v>
                </c:pt>
                <c:pt idx="25">
                  <c:v>40156</c:v>
                </c:pt>
                <c:pt idx="26">
                  <c:v>40163</c:v>
                </c:pt>
                <c:pt idx="27">
                  <c:v>40170</c:v>
                </c:pt>
                <c:pt idx="28">
                  <c:v>40177</c:v>
                </c:pt>
                <c:pt idx="29">
                  <c:v>40184</c:v>
                </c:pt>
                <c:pt idx="30">
                  <c:v>40191</c:v>
                </c:pt>
                <c:pt idx="31">
                  <c:v>40198</c:v>
                </c:pt>
                <c:pt idx="32">
                  <c:v>40205</c:v>
                </c:pt>
                <c:pt idx="33">
                  <c:v>40212</c:v>
                </c:pt>
                <c:pt idx="34">
                  <c:v>40219</c:v>
                </c:pt>
                <c:pt idx="35">
                  <c:v>40233</c:v>
                </c:pt>
                <c:pt idx="36">
                  <c:v>40240</c:v>
                </c:pt>
                <c:pt idx="37">
                  <c:v>40247</c:v>
                </c:pt>
                <c:pt idx="38">
                  <c:v>40254</c:v>
                </c:pt>
                <c:pt idx="39">
                  <c:v>40261</c:v>
                </c:pt>
                <c:pt idx="40">
                  <c:v>40268</c:v>
                </c:pt>
                <c:pt idx="41">
                  <c:v>40275</c:v>
                </c:pt>
                <c:pt idx="42">
                  <c:v>40282</c:v>
                </c:pt>
                <c:pt idx="43">
                  <c:v>40289</c:v>
                </c:pt>
                <c:pt idx="44">
                  <c:v>40296</c:v>
                </c:pt>
                <c:pt idx="45">
                  <c:v>40303</c:v>
                </c:pt>
                <c:pt idx="46">
                  <c:v>40310</c:v>
                </c:pt>
                <c:pt idx="47">
                  <c:v>40317</c:v>
                </c:pt>
                <c:pt idx="48">
                  <c:v>40324</c:v>
                </c:pt>
                <c:pt idx="49">
                  <c:v>40331</c:v>
                </c:pt>
                <c:pt idx="50">
                  <c:v>40338</c:v>
                </c:pt>
                <c:pt idx="51">
                  <c:v>40345</c:v>
                </c:pt>
                <c:pt idx="52">
                  <c:v>40352</c:v>
                </c:pt>
                <c:pt idx="53">
                  <c:v>40359</c:v>
                </c:pt>
                <c:pt idx="54">
                  <c:v>40366</c:v>
                </c:pt>
                <c:pt idx="55">
                  <c:v>40373</c:v>
                </c:pt>
                <c:pt idx="56">
                  <c:v>40380</c:v>
                </c:pt>
                <c:pt idx="57">
                  <c:v>40387</c:v>
                </c:pt>
                <c:pt idx="58">
                  <c:v>40394</c:v>
                </c:pt>
                <c:pt idx="59">
                  <c:v>40401</c:v>
                </c:pt>
                <c:pt idx="60">
                  <c:v>40408</c:v>
                </c:pt>
                <c:pt idx="61">
                  <c:v>40415</c:v>
                </c:pt>
                <c:pt idx="62">
                  <c:v>40422</c:v>
                </c:pt>
                <c:pt idx="63">
                  <c:v>40429</c:v>
                </c:pt>
                <c:pt idx="64">
                  <c:v>40436</c:v>
                </c:pt>
                <c:pt idx="65">
                  <c:v>40450</c:v>
                </c:pt>
                <c:pt idx="66">
                  <c:v>40464</c:v>
                </c:pt>
                <c:pt idx="67">
                  <c:v>40471</c:v>
                </c:pt>
                <c:pt idx="68">
                  <c:v>40478</c:v>
                </c:pt>
                <c:pt idx="69">
                  <c:v>40485</c:v>
                </c:pt>
                <c:pt idx="70">
                  <c:v>40492</c:v>
                </c:pt>
                <c:pt idx="71">
                  <c:v>40499</c:v>
                </c:pt>
                <c:pt idx="72">
                  <c:v>40506</c:v>
                </c:pt>
                <c:pt idx="73">
                  <c:v>40513</c:v>
                </c:pt>
                <c:pt idx="74">
                  <c:v>40520</c:v>
                </c:pt>
                <c:pt idx="75">
                  <c:v>40527</c:v>
                </c:pt>
                <c:pt idx="76">
                  <c:v>40534</c:v>
                </c:pt>
                <c:pt idx="77">
                  <c:v>40541</c:v>
                </c:pt>
                <c:pt idx="78">
                  <c:v>40548</c:v>
                </c:pt>
                <c:pt idx="79">
                  <c:v>40555</c:v>
                </c:pt>
                <c:pt idx="80">
                  <c:v>40562</c:v>
                </c:pt>
                <c:pt idx="81">
                  <c:v>40569</c:v>
                </c:pt>
                <c:pt idx="82">
                  <c:v>40583</c:v>
                </c:pt>
                <c:pt idx="83">
                  <c:v>40590</c:v>
                </c:pt>
                <c:pt idx="84">
                  <c:v>40597</c:v>
                </c:pt>
                <c:pt idx="85">
                  <c:v>40604</c:v>
                </c:pt>
                <c:pt idx="86">
                  <c:v>40611</c:v>
                </c:pt>
                <c:pt idx="87">
                  <c:v>40618</c:v>
                </c:pt>
                <c:pt idx="88">
                  <c:v>40625</c:v>
                </c:pt>
                <c:pt idx="89">
                  <c:v>40632</c:v>
                </c:pt>
                <c:pt idx="90">
                  <c:v>40639</c:v>
                </c:pt>
                <c:pt idx="91">
                  <c:v>40646</c:v>
                </c:pt>
                <c:pt idx="92">
                  <c:v>40653</c:v>
                </c:pt>
                <c:pt idx="93">
                  <c:v>40660</c:v>
                </c:pt>
                <c:pt idx="94">
                  <c:v>40667</c:v>
                </c:pt>
                <c:pt idx="95">
                  <c:v>40674</c:v>
                </c:pt>
                <c:pt idx="96">
                  <c:v>40681</c:v>
                </c:pt>
                <c:pt idx="97">
                  <c:v>40688</c:v>
                </c:pt>
                <c:pt idx="98">
                  <c:v>40695</c:v>
                </c:pt>
                <c:pt idx="99">
                  <c:v>40702</c:v>
                </c:pt>
                <c:pt idx="100">
                  <c:v>40709</c:v>
                </c:pt>
                <c:pt idx="101">
                  <c:v>40716</c:v>
                </c:pt>
                <c:pt idx="102">
                  <c:v>40723</c:v>
                </c:pt>
                <c:pt idx="103">
                  <c:v>40730</c:v>
                </c:pt>
                <c:pt idx="104">
                  <c:v>40737</c:v>
                </c:pt>
                <c:pt idx="105">
                  <c:v>40744</c:v>
                </c:pt>
                <c:pt idx="106">
                  <c:v>40751</c:v>
                </c:pt>
                <c:pt idx="107">
                  <c:v>40758</c:v>
                </c:pt>
                <c:pt idx="108">
                  <c:v>40765</c:v>
                </c:pt>
                <c:pt idx="109">
                  <c:v>40772</c:v>
                </c:pt>
                <c:pt idx="110">
                  <c:v>40779</c:v>
                </c:pt>
                <c:pt idx="111">
                  <c:v>40786</c:v>
                </c:pt>
                <c:pt idx="112">
                  <c:v>40793</c:v>
                </c:pt>
                <c:pt idx="113">
                  <c:v>40800</c:v>
                </c:pt>
                <c:pt idx="114">
                  <c:v>40807</c:v>
                </c:pt>
                <c:pt idx="115">
                  <c:v>40814</c:v>
                </c:pt>
                <c:pt idx="116">
                  <c:v>40828</c:v>
                </c:pt>
                <c:pt idx="117">
                  <c:v>40835</c:v>
                </c:pt>
                <c:pt idx="118">
                  <c:v>40842</c:v>
                </c:pt>
                <c:pt idx="119">
                  <c:v>40849</c:v>
                </c:pt>
                <c:pt idx="120">
                  <c:v>40856</c:v>
                </c:pt>
                <c:pt idx="121">
                  <c:v>40863</c:v>
                </c:pt>
                <c:pt idx="122">
                  <c:v>40870</c:v>
                </c:pt>
                <c:pt idx="123">
                  <c:v>40877</c:v>
                </c:pt>
                <c:pt idx="124">
                  <c:v>40884</c:v>
                </c:pt>
                <c:pt idx="125">
                  <c:v>40891</c:v>
                </c:pt>
                <c:pt idx="126">
                  <c:v>40898</c:v>
                </c:pt>
                <c:pt idx="127">
                  <c:v>40905</c:v>
                </c:pt>
                <c:pt idx="128">
                  <c:v>40912</c:v>
                </c:pt>
                <c:pt idx="129">
                  <c:v>40919</c:v>
                </c:pt>
                <c:pt idx="130">
                  <c:v>40926</c:v>
                </c:pt>
                <c:pt idx="131">
                  <c:v>40940</c:v>
                </c:pt>
                <c:pt idx="132">
                  <c:v>40947</c:v>
                </c:pt>
                <c:pt idx="133">
                  <c:v>40954</c:v>
                </c:pt>
                <c:pt idx="134">
                  <c:v>40961</c:v>
                </c:pt>
                <c:pt idx="135">
                  <c:v>40968</c:v>
                </c:pt>
                <c:pt idx="136">
                  <c:v>40975</c:v>
                </c:pt>
                <c:pt idx="137">
                  <c:v>40982</c:v>
                </c:pt>
                <c:pt idx="138">
                  <c:v>40989</c:v>
                </c:pt>
                <c:pt idx="139">
                  <c:v>40996</c:v>
                </c:pt>
                <c:pt idx="140">
                  <c:v>41003</c:v>
                </c:pt>
                <c:pt idx="141">
                  <c:v>41010</c:v>
                </c:pt>
                <c:pt idx="142">
                  <c:v>41017</c:v>
                </c:pt>
                <c:pt idx="143">
                  <c:v>41024</c:v>
                </c:pt>
                <c:pt idx="144">
                  <c:v>41031</c:v>
                </c:pt>
                <c:pt idx="145">
                  <c:v>41038</c:v>
                </c:pt>
                <c:pt idx="146">
                  <c:v>41045</c:v>
                </c:pt>
                <c:pt idx="147">
                  <c:v>41052</c:v>
                </c:pt>
                <c:pt idx="148">
                  <c:v>41059</c:v>
                </c:pt>
                <c:pt idx="149">
                  <c:v>41066</c:v>
                </c:pt>
                <c:pt idx="150">
                  <c:v>41073</c:v>
                </c:pt>
                <c:pt idx="151">
                  <c:v>41080</c:v>
                </c:pt>
                <c:pt idx="152">
                  <c:v>41087</c:v>
                </c:pt>
                <c:pt idx="153">
                  <c:v>41094</c:v>
                </c:pt>
                <c:pt idx="154">
                  <c:v>41101</c:v>
                </c:pt>
                <c:pt idx="155">
                  <c:v>41108</c:v>
                </c:pt>
                <c:pt idx="156">
                  <c:v>41115</c:v>
                </c:pt>
                <c:pt idx="157">
                  <c:v>41122</c:v>
                </c:pt>
                <c:pt idx="158">
                  <c:v>41129</c:v>
                </c:pt>
                <c:pt idx="159">
                  <c:v>41136</c:v>
                </c:pt>
                <c:pt idx="160">
                  <c:v>41143</c:v>
                </c:pt>
                <c:pt idx="161">
                  <c:v>41150</c:v>
                </c:pt>
                <c:pt idx="162">
                  <c:v>41157</c:v>
                </c:pt>
                <c:pt idx="163">
                  <c:v>41164</c:v>
                </c:pt>
                <c:pt idx="164">
                  <c:v>41171</c:v>
                </c:pt>
                <c:pt idx="165">
                  <c:v>41178</c:v>
                </c:pt>
                <c:pt idx="166">
                  <c:v>41192</c:v>
                </c:pt>
                <c:pt idx="167">
                  <c:v>41199</c:v>
                </c:pt>
                <c:pt idx="168">
                  <c:v>41206</c:v>
                </c:pt>
                <c:pt idx="169">
                  <c:v>41213</c:v>
                </c:pt>
                <c:pt idx="170">
                  <c:v>41220</c:v>
                </c:pt>
                <c:pt idx="171">
                  <c:v>41227</c:v>
                </c:pt>
                <c:pt idx="172">
                  <c:v>41234</c:v>
                </c:pt>
                <c:pt idx="173">
                  <c:v>41241</c:v>
                </c:pt>
              </c:numCache>
            </c:numRef>
          </c:cat>
          <c:val>
            <c:numRef>
              <c:f>Sheet1!$B$10:$B$183</c:f>
              <c:numCache>
                <c:formatCode>###,###,###,###,##0.00_ </c:formatCode>
                <c:ptCount val="174"/>
                <c:pt idx="0">
                  <c:v>5.8599999999999985</c:v>
                </c:pt>
                <c:pt idx="1">
                  <c:v>5.88</c:v>
                </c:pt>
                <c:pt idx="2">
                  <c:v>5.99</c:v>
                </c:pt>
                <c:pt idx="3">
                  <c:v>6.13</c:v>
                </c:pt>
                <c:pt idx="4">
                  <c:v>6.07</c:v>
                </c:pt>
                <c:pt idx="5">
                  <c:v>6.1</c:v>
                </c:pt>
                <c:pt idx="6">
                  <c:v>6.1899999999999995</c:v>
                </c:pt>
                <c:pt idx="7">
                  <c:v>6.26</c:v>
                </c:pt>
                <c:pt idx="8">
                  <c:v>6.31</c:v>
                </c:pt>
                <c:pt idx="9">
                  <c:v>6.45</c:v>
                </c:pt>
                <c:pt idx="10">
                  <c:v>6.54</c:v>
                </c:pt>
                <c:pt idx="11">
                  <c:v>6.6599999999999975</c:v>
                </c:pt>
                <c:pt idx="12">
                  <c:v>6.6099999999999985</c:v>
                </c:pt>
                <c:pt idx="13">
                  <c:v>6.6</c:v>
                </c:pt>
                <c:pt idx="14">
                  <c:v>6.6</c:v>
                </c:pt>
                <c:pt idx="15">
                  <c:v>6.46</c:v>
                </c:pt>
                <c:pt idx="16">
                  <c:v>6.39</c:v>
                </c:pt>
                <c:pt idx="17">
                  <c:v>6.4700000000000024</c:v>
                </c:pt>
                <c:pt idx="18">
                  <c:v>6.4700000000000024</c:v>
                </c:pt>
                <c:pt idx="19">
                  <c:v>6.3</c:v>
                </c:pt>
                <c:pt idx="20">
                  <c:v>6.29</c:v>
                </c:pt>
                <c:pt idx="21">
                  <c:v>6.24</c:v>
                </c:pt>
                <c:pt idx="22">
                  <c:v>6.25</c:v>
                </c:pt>
                <c:pt idx="23">
                  <c:v>6.3</c:v>
                </c:pt>
                <c:pt idx="24">
                  <c:v>6.37</c:v>
                </c:pt>
                <c:pt idx="25">
                  <c:v>6.54</c:v>
                </c:pt>
                <c:pt idx="26">
                  <c:v>6.6199999999999966</c:v>
                </c:pt>
                <c:pt idx="27">
                  <c:v>6.6199999999999966</c:v>
                </c:pt>
                <c:pt idx="28">
                  <c:v>6.58</c:v>
                </c:pt>
                <c:pt idx="29">
                  <c:v>6.54</c:v>
                </c:pt>
                <c:pt idx="30">
                  <c:v>6.48</c:v>
                </c:pt>
                <c:pt idx="31">
                  <c:v>6.34</c:v>
                </c:pt>
                <c:pt idx="32">
                  <c:v>6.21</c:v>
                </c:pt>
                <c:pt idx="33">
                  <c:v>5.87</c:v>
                </c:pt>
                <c:pt idx="34">
                  <c:v>5.7700000000000014</c:v>
                </c:pt>
                <c:pt idx="35">
                  <c:v>5.63</c:v>
                </c:pt>
                <c:pt idx="36">
                  <c:v>5.45</c:v>
                </c:pt>
                <c:pt idx="37">
                  <c:v>5.31</c:v>
                </c:pt>
                <c:pt idx="38">
                  <c:v>5.28</c:v>
                </c:pt>
                <c:pt idx="39">
                  <c:v>5.1499999999999995</c:v>
                </c:pt>
                <c:pt idx="40">
                  <c:v>5.01</c:v>
                </c:pt>
                <c:pt idx="41">
                  <c:v>4.99</c:v>
                </c:pt>
                <c:pt idx="42">
                  <c:v>5</c:v>
                </c:pt>
                <c:pt idx="43">
                  <c:v>5</c:v>
                </c:pt>
                <c:pt idx="44">
                  <c:v>5.07</c:v>
                </c:pt>
                <c:pt idx="45">
                  <c:v>5.0999999999999996</c:v>
                </c:pt>
                <c:pt idx="46">
                  <c:v>4.9800000000000004</c:v>
                </c:pt>
                <c:pt idx="47">
                  <c:v>4.91</c:v>
                </c:pt>
                <c:pt idx="48">
                  <c:v>4.8099999999999996</c:v>
                </c:pt>
                <c:pt idx="49">
                  <c:v>4.76</c:v>
                </c:pt>
                <c:pt idx="50">
                  <c:v>4.7699999999999996</c:v>
                </c:pt>
                <c:pt idx="51">
                  <c:v>4.8499999999999996</c:v>
                </c:pt>
                <c:pt idx="52">
                  <c:v>4.96</c:v>
                </c:pt>
                <c:pt idx="53">
                  <c:v>5.13</c:v>
                </c:pt>
                <c:pt idx="54">
                  <c:v>5.39</c:v>
                </c:pt>
                <c:pt idx="55">
                  <c:v>5.78</c:v>
                </c:pt>
                <c:pt idx="56">
                  <c:v>6.05</c:v>
                </c:pt>
                <c:pt idx="57">
                  <c:v>6.17</c:v>
                </c:pt>
                <c:pt idx="58">
                  <c:v>6.1599999999999975</c:v>
                </c:pt>
                <c:pt idx="59">
                  <c:v>6.13</c:v>
                </c:pt>
                <c:pt idx="60">
                  <c:v>6.17</c:v>
                </c:pt>
                <c:pt idx="61">
                  <c:v>6.2</c:v>
                </c:pt>
                <c:pt idx="62">
                  <c:v>6.1499999999999995</c:v>
                </c:pt>
                <c:pt idx="63">
                  <c:v>6.23</c:v>
                </c:pt>
                <c:pt idx="64">
                  <c:v>6.25</c:v>
                </c:pt>
                <c:pt idx="65">
                  <c:v>6.3199999999999985</c:v>
                </c:pt>
                <c:pt idx="66">
                  <c:v>6.49</c:v>
                </c:pt>
                <c:pt idx="67">
                  <c:v>6.34</c:v>
                </c:pt>
                <c:pt idx="68">
                  <c:v>6.49</c:v>
                </c:pt>
                <c:pt idx="69">
                  <c:v>6.6099999999999985</c:v>
                </c:pt>
                <c:pt idx="70">
                  <c:v>6.59</c:v>
                </c:pt>
                <c:pt idx="71">
                  <c:v>6.71</c:v>
                </c:pt>
                <c:pt idx="72">
                  <c:v>6.71</c:v>
                </c:pt>
                <c:pt idx="73">
                  <c:v>6.67</c:v>
                </c:pt>
                <c:pt idx="74">
                  <c:v>6.68</c:v>
                </c:pt>
                <c:pt idx="75">
                  <c:v>6.59</c:v>
                </c:pt>
                <c:pt idx="76">
                  <c:v>6.6599999999999975</c:v>
                </c:pt>
                <c:pt idx="77">
                  <c:v>6.56</c:v>
                </c:pt>
                <c:pt idx="78">
                  <c:v>6.56</c:v>
                </c:pt>
                <c:pt idx="79">
                  <c:v>6.6</c:v>
                </c:pt>
                <c:pt idx="80">
                  <c:v>6.58</c:v>
                </c:pt>
                <c:pt idx="81">
                  <c:v>6.59</c:v>
                </c:pt>
                <c:pt idx="82">
                  <c:v>6.67</c:v>
                </c:pt>
                <c:pt idx="83">
                  <c:v>6.76</c:v>
                </c:pt>
                <c:pt idx="84">
                  <c:v>6.87</c:v>
                </c:pt>
                <c:pt idx="85">
                  <c:v>6.95</c:v>
                </c:pt>
                <c:pt idx="86">
                  <c:v>7</c:v>
                </c:pt>
                <c:pt idx="87">
                  <c:v>7.06</c:v>
                </c:pt>
                <c:pt idx="88">
                  <c:v>6.98</c:v>
                </c:pt>
                <c:pt idx="89">
                  <c:v>7.1</c:v>
                </c:pt>
                <c:pt idx="90">
                  <c:v>7.1</c:v>
                </c:pt>
                <c:pt idx="91">
                  <c:v>7</c:v>
                </c:pt>
                <c:pt idx="92">
                  <c:v>7.06</c:v>
                </c:pt>
                <c:pt idx="93">
                  <c:v>7</c:v>
                </c:pt>
                <c:pt idx="94">
                  <c:v>7</c:v>
                </c:pt>
                <c:pt idx="95">
                  <c:v>7.08</c:v>
                </c:pt>
                <c:pt idx="96">
                  <c:v>7.17</c:v>
                </c:pt>
                <c:pt idx="97">
                  <c:v>7.3</c:v>
                </c:pt>
                <c:pt idx="98">
                  <c:v>7.55</c:v>
                </c:pt>
                <c:pt idx="99">
                  <c:v>7.6599999999999975</c:v>
                </c:pt>
                <c:pt idx="100">
                  <c:v>7.89</c:v>
                </c:pt>
                <c:pt idx="101">
                  <c:v>8.16</c:v>
                </c:pt>
                <c:pt idx="102">
                  <c:v>8.4700000000000006</c:v>
                </c:pt>
                <c:pt idx="103">
                  <c:v>8.5300000000000011</c:v>
                </c:pt>
                <c:pt idx="104">
                  <c:v>8.5</c:v>
                </c:pt>
                <c:pt idx="105">
                  <c:v>8.34</c:v>
                </c:pt>
                <c:pt idx="106">
                  <c:v>8.2200000000000006</c:v>
                </c:pt>
                <c:pt idx="107">
                  <c:v>8.120000000000001</c:v>
                </c:pt>
                <c:pt idx="108">
                  <c:v>8.14</c:v>
                </c:pt>
                <c:pt idx="109">
                  <c:v>8.14</c:v>
                </c:pt>
                <c:pt idx="110">
                  <c:v>8.2000000000000011</c:v>
                </c:pt>
                <c:pt idx="111">
                  <c:v>8.18</c:v>
                </c:pt>
                <c:pt idx="112">
                  <c:v>8.2800000000000011</c:v>
                </c:pt>
                <c:pt idx="113">
                  <c:v>8.2000000000000011</c:v>
                </c:pt>
                <c:pt idx="114">
                  <c:v>8.01</c:v>
                </c:pt>
                <c:pt idx="115">
                  <c:v>7.89</c:v>
                </c:pt>
                <c:pt idx="116">
                  <c:v>7.85</c:v>
                </c:pt>
                <c:pt idx="117">
                  <c:v>7.67</c:v>
                </c:pt>
                <c:pt idx="118">
                  <c:v>7.45</c:v>
                </c:pt>
                <c:pt idx="119">
                  <c:v>7.35</c:v>
                </c:pt>
                <c:pt idx="120">
                  <c:v>7.1899999999999995</c:v>
                </c:pt>
                <c:pt idx="121">
                  <c:v>7.1199999999999966</c:v>
                </c:pt>
                <c:pt idx="122">
                  <c:v>7.06</c:v>
                </c:pt>
                <c:pt idx="123">
                  <c:v>7.13</c:v>
                </c:pt>
                <c:pt idx="124">
                  <c:v>7.14</c:v>
                </c:pt>
                <c:pt idx="125">
                  <c:v>7.17</c:v>
                </c:pt>
                <c:pt idx="126">
                  <c:v>7.34</c:v>
                </c:pt>
                <c:pt idx="127">
                  <c:v>7.3599999999999985</c:v>
                </c:pt>
                <c:pt idx="128">
                  <c:v>7.33</c:v>
                </c:pt>
                <c:pt idx="129">
                  <c:v>7.44</c:v>
                </c:pt>
                <c:pt idx="130">
                  <c:v>7.39</c:v>
                </c:pt>
                <c:pt idx="131">
                  <c:v>7.38</c:v>
                </c:pt>
                <c:pt idx="132">
                  <c:v>7.29</c:v>
                </c:pt>
                <c:pt idx="133">
                  <c:v>7.1899999999999995</c:v>
                </c:pt>
                <c:pt idx="134">
                  <c:v>6.96</c:v>
                </c:pt>
                <c:pt idx="135">
                  <c:v>6.79</c:v>
                </c:pt>
                <c:pt idx="136">
                  <c:v>6.68</c:v>
                </c:pt>
                <c:pt idx="137">
                  <c:v>6.59</c:v>
                </c:pt>
                <c:pt idx="138">
                  <c:v>6.44</c:v>
                </c:pt>
                <c:pt idx="139">
                  <c:v>6.38</c:v>
                </c:pt>
                <c:pt idx="140">
                  <c:v>6.22</c:v>
                </c:pt>
                <c:pt idx="141">
                  <c:v>5.99</c:v>
                </c:pt>
                <c:pt idx="142">
                  <c:v>5.95</c:v>
                </c:pt>
                <c:pt idx="143">
                  <c:v>5.9</c:v>
                </c:pt>
                <c:pt idx="144">
                  <c:v>5.8599999999999985</c:v>
                </c:pt>
                <c:pt idx="145">
                  <c:v>5.83</c:v>
                </c:pt>
                <c:pt idx="146">
                  <c:v>5.78</c:v>
                </c:pt>
                <c:pt idx="147">
                  <c:v>5.73</c:v>
                </c:pt>
                <c:pt idx="148">
                  <c:v>5.68</c:v>
                </c:pt>
                <c:pt idx="149">
                  <c:v>5.67</c:v>
                </c:pt>
                <c:pt idx="150">
                  <c:v>5.68</c:v>
                </c:pt>
                <c:pt idx="151">
                  <c:v>5.71</c:v>
                </c:pt>
                <c:pt idx="152">
                  <c:v>5.71</c:v>
                </c:pt>
                <c:pt idx="153">
                  <c:v>5.72</c:v>
                </c:pt>
                <c:pt idx="154">
                  <c:v>5.68</c:v>
                </c:pt>
                <c:pt idx="155">
                  <c:v>5.71</c:v>
                </c:pt>
                <c:pt idx="156">
                  <c:v>5.7</c:v>
                </c:pt>
                <c:pt idx="157">
                  <c:v>5.7</c:v>
                </c:pt>
                <c:pt idx="158">
                  <c:v>5.72</c:v>
                </c:pt>
                <c:pt idx="159">
                  <c:v>5.7700000000000014</c:v>
                </c:pt>
                <c:pt idx="160">
                  <c:v>5.84</c:v>
                </c:pt>
                <c:pt idx="161">
                  <c:v>5.88</c:v>
                </c:pt>
                <c:pt idx="162">
                  <c:v>5.9</c:v>
                </c:pt>
                <c:pt idx="163">
                  <c:v>5.94</c:v>
                </c:pt>
                <c:pt idx="164">
                  <c:v>5.98</c:v>
                </c:pt>
                <c:pt idx="165">
                  <c:v>6.03</c:v>
                </c:pt>
                <c:pt idx="166">
                  <c:v>6.02</c:v>
                </c:pt>
                <c:pt idx="167">
                  <c:v>6.09</c:v>
                </c:pt>
                <c:pt idx="168">
                  <c:v>6.1599999999999975</c:v>
                </c:pt>
                <c:pt idx="169">
                  <c:v>6.13</c:v>
                </c:pt>
                <c:pt idx="170">
                  <c:v>6.17</c:v>
                </c:pt>
                <c:pt idx="171">
                  <c:v>6.2</c:v>
                </c:pt>
                <c:pt idx="172">
                  <c:v>6.25</c:v>
                </c:pt>
                <c:pt idx="173">
                  <c:v>6.34</c:v>
                </c:pt>
              </c:numCache>
            </c:numRef>
          </c:val>
        </c:ser>
        <c:marker val="1"/>
        <c:axId val="135953024"/>
        <c:axId val="135979392"/>
      </c:lineChart>
      <c:dateAx>
        <c:axId val="135953024"/>
        <c:scaling>
          <c:orientation val="minMax"/>
        </c:scaling>
        <c:axPos val="b"/>
        <c:numFmt formatCode="yyyy" sourceLinked="0"/>
        <c:tickLblPos val="nextTo"/>
        <c:crossAx val="135979392"/>
        <c:crosses val="autoZero"/>
        <c:auto val="1"/>
        <c:lblOffset val="100"/>
        <c:majorUnit val="1"/>
        <c:majorTimeUnit val="years"/>
      </c:dateAx>
      <c:valAx>
        <c:axId val="135979392"/>
        <c:scaling>
          <c:orientation val="minMax"/>
          <c:min val="4"/>
        </c:scaling>
        <c:axPos val="l"/>
        <c:majorGridlines/>
        <c:numFmt formatCode="General" sourceLinked="0"/>
        <c:majorTickMark val="in"/>
        <c:tickLblPos val="nextTo"/>
        <c:crossAx val="135953024"/>
        <c:crosses val="autoZero"/>
        <c:crossBetween val="between"/>
        <c:majorUnit val="2"/>
      </c:valAx>
    </c:plotArea>
    <c:legend>
      <c:legendPos val="b"/>
      <c:layout/>
    </c:legend>
    <c:plotVisOnly val="1"/>
  </c:chart>
  <c:spPr>
    <a:ln>
      <a:noFill/>
    </a:ln>
  </c:spPr>
  <c:txPr>
    <a:bodyPr/>
    <a:lstStyle/>
    <a:p>
      <a:pPr>
        <a:defRPr sz="1200"/>
      </a:pPr>
      <a:endParaRPr lang="zh-CN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chart>
    <c:plotArea>
      <c:layout>
        <c:manualLayout>
          <c:layoutTarget val="inner"/>
          <c:xMode val="edge"/>
          <c:yMode val="edge"/>
          <c:x val="6.3192591911201204E-2"/>
          <c:y val="3.423576212939896E-2"/>
          <c:w val="0.89786588170361459"/>
          <c:h val="0.78996844291553514"/>
        </c:manualLayout>
      </c:layout>
      <c:lineChart>
        <c:grouping val="standard"/>
        <c:ser>
          <c:idx val="0"/>
          <c:order val="0"/>
          <c:tx>
            <c:strRef>
              <c:f>Sheet1!$G$3</c:f>
              <c:strCache>
                <c:ptCount val="1"/>
                <c:pt idx="0">
                  <c:v>现货价:豆粕/菜籽粕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cat>
            <c:numRef>
              <c:f>Sheet1!$A$4:$A$640</c:f>
              <c:numCache>
                <c:formatCode>yyyy/mm/dd;@</c:formatCode>
                <c:ptCount val="637"/>
                <c:pt idx="0">
                  <c:v>40330</c:v>
                </c:pt>
                <c:pt idx="1">
                  <c:v>40331</c:v>
                </c:pt>
                <c:pt idx="2">
                  <c:v>40332</c:v>
                </c:pt>
                <c:pt idx="3">
                  <c:v>40333</c:v>
                </c:pt>
                <c:pt idx="4">
                  <c:v>40336</c:v>
                </c:pt>
                <c:pt idx="5">
                  <c:v>40337</c:v>
                </c:pt>
                <c:pt idx="6">
                  <c:v>40338</c:v>
                </c:pt>
                <c:pt idx="7">
                  <c:v>40339</c:v>
                </c:pt>
                <c:pt idx="8">
                  <c:v>40340</c:v>
                </c:pt>
                <c:pt idx="9">
                  <c:v>40341</c:v>
                </c:pt>
                <c:pt idx="10">
                  <c:v>40342</c:v>
                </c:pt>
                <c:pt idx="11">
                  <c:v>40346</c:v>
                </c:pt>
                <c:pt idx="12">
                  <c:v>40347</c:v>
                </c:pt>
                <c:pt idx="13">
                  <c:v>40350</c:v>
                </c:pt>
                <c:pt idx="14">
                  <c:v>40351</c:v>
                </c:pt>
                <c:pt idx="15">
                  <c:v>40352</c:v>
                </c:pt>
                <c:pt idx="16">
                  <c:v>40353</c:v>
                </c:pt>
                <c:pt idx="17">
                  <c:v>40354</c:v>
                </c:pt>
                <c:pt idx="18">
                  <c:v>40357</c:v>
                </c:pt>
                <c:pt idx="19">
                  <c:v>40358</c:v>
                </c:pt>
                <c:pt idx="20">
                  <c:v>40359</c:v>
                </c:pt>
                <c:pt idx="21">
                  <c:v>40360</c:v>
                </c:pt>
                <c:pt idx="22">
                  <c:v>40361</c:v>
                </c:pt>
                <c:pt idx="23">
                  <c:v>40364</c:v>
                </c:pt>
                <c:pt idx="24">
                  <c:v>40365</c:v>
                </c:pt>
                <c:pt idx="25">
                  <c:v>40366</c:v>
                </c:pt>
                <c:pt idx="26">
                  <c:v>40367</c:v>
                </c:pt>
                <c:pt idx="27">
                  <c:v>40368</c:v>
                </c:pt>
                <c:pt idx="28">
                  <c:v>40371</c:v>
                </c:pt>
                <c:pt idx="29">
                  <c:v>40372</c:v>
                </c:pt>
                <c:pt idx="30">
                  <c:v>40373</c:v>
                </c:pt>
                <c:pt idx="31">
                  <c:v>40374</c:v>
                </c:pt>
                <c:pt idx="32">
                  <c:v>40375</c:v>
                </c:pt>
                <c:pt idx="33">
                  <c:v>40378</c:v>
                </c:pt>
                <c:pt idx="34">
                  <c:v>40379</c:v>
                </c:pt>
                <c:pt idx="35">
                  <c:v>40380</c:v>
                </c:pt>
                <c:pt idx="36">
                  <c:v>40381</c:v>
                </c:pt>
                <c:pt idx="37">
                  <c:v>40382</c:v>
                </c:pt>
                <c:pt idx="38">
                  <c:v>40385</c:v>
                </c:pt>
                <c:pt idx="39">
                  <c:v>40386</c:v>
                </c:pt>
                <c:pt idx="40">
                  <c:v>40387</c:v>
                </c:pt>
                <c:pt idx="41">
                  <c:v>40388</c:v>
                </c:pt>
                <c:pt idx="42">
                  <c:v>40389</c:v>
                </c:pt>
                <c:pt idx="43">
                  <c:v>40392</c:v>
                </c:pt>
                <c:pt idx="44">
                  <c:v>40393</c:v>
                </c:pt>
                <c:pt idx="45">
                  <c:v>40394</c:v>
                </c:pt>
                <c:pt idx="46">
                  <c:v>40395</c:v>
                </c:pt>
                <c:pt idx="47">
                  <c:v>40396</c:v>
                </c:pt>
                <c:pt idx="48">
                  <c:v>40399</c:v>
                </c:pt>
                <c:pt idx="49">
                  <c:v>40400</c:v>
                </c:pt>
                <c:pt idx="50">
                  <c:v>40401</c:v>
                </c:pt>
                <c:pt idx="51">
                  <c:v>40402</c:v>
                </c:pt>
                <c:pt idx="52">
                  <c:v>40403</c:v>
                </c:pt>
                <c:pt idx="53">
                  <c:v>40406</c:v>
                </c:pt>
                <c:pt idx="54">
                  <c:v>40407</c:v>
                </c:pt>
                <c:pt idx="55">
                  <c:v>40408</c:v>
                </c:pt>
                <c:pt idx="56">
                  <c:v>40409</c:v>
                </c:pt>
                <c:pt idx="57">
                  <c:v>40410</c:v>
                </c:pt>
                <c:pt idx="58">
                  <c:v>40413</c:v>
                </c:pt>
                <c:pt idx="59">
                  <c:v>40414</c:v>
                </c:pt>
                <c:pt idx="60">
                  <c:v>40415</c:v>
                </c:pt>
                <c:pt idx="61">
                  <c:v>40416</c:v>
                </c:pt>
                <c:pt idx="62">
                  <c:v>40417</c:v>
                </c:pt>
                <c:pt idx="63">
                  <c:v>40420</c:v>
                </c:pt>
                <c:pt idx="64">
                  <c:v>40421</c:v>
                </c:pt>
                <c:pt idx="65">
                  <c:v>40422</c:v>
                </c:pt>
                <c:pt idx="66">
                  <c:v>40423</c:v>
                </c:pt>
                <c:pt idx="67">
                  <c:v>40424</c:v>
                </c:pt>
                <c:pt idx="68">
                  <c:v>40427</c:v>
                </c:pt>
                <c:pt idx="69">
                  <c:v>40428</c:v>
                </c:pt>
                <c:pt idx="70">
                  <c:v>40429</c:v>
                </c:pt>
                <c:pt idx="71">
                  <c:v>40430</c:v>
                </c:pt>
                <c:pt idx="72">
                  <c:v>40431</c:v>
                </c:pt>
                <c:pt idx="73">
                  <c:v>40434</c:v>
                </c:pt>
                <c:pt idx="74">
                  <c:v>40435</c:v>
                </c:pt>
                <c:pt idx="75">
                  <c:v>40436</c:v>
                </c:pt>
                <c:pt idx="76">
                  <c:v>40437</c:v>
                </c:pt>
                <c:pt idx="77">
                  <c:v>40438</c:v>
                </c:pt>
                <c:pt idx="78">
                  <c:v>40440</c:v>
                </c:pt>
                <c:pt idx="79">
                  <c:v>40441</c:v>
                </c:pt>
                <c:pt idx="80">
                  <c:v>40442</c:v>
                </c:pt>
                <c:pt idx="81">
                  <c:v>40446</c:v>
                </c:pt>
                <c:pt idx="82">
                  <c:v>40447</c:v>
                </c:pt>
                <c:pt idx="83">
                  <c:v>40448</c:v>
                </c:pt>
                <c:pt idx="84">
                  <c:v>40449</c:v>
                </c:pt>
                <c:pt idx="85">
                  <c:v>40450</c:v>
                </c:pt>
                <c:pt idx="86">
                  <c:v>40451</c:v>
                </c:pt>
                <c:pt idx="87">
                  <c:v>40459</c:v>
                </c:pt>
                <c:pt idx="88">
                  <c:v>40460</c:v>
                </c:pt>
                <c:pt idx="89">
                  <c:v>40462</c:v>
                </c:pt>
                <c:pt idx="90">
                  <c:v>40463</c:v>
                </c:pt>
                <c:pt idx="91">
                  <c:v>40464</c:v>
                </c:pt>
                <c:pt idx="92">
                  <c:v>40465</c:v>
                </c:pt>
                <c:pt idx="93">
                  <c:v>40466</c:v>
                </c:pt>
                <c:pt idx="94">
                  <c:v>40469</c:v>
                </c:pt>
                <c:pt idx="95">
                  <c:v>40470</c:v>
                </c:pt>
                <c:pt idx="96">
                  <c:v>40471</c:v>
                </c:pt>
                <c:pt idx="97">
                  <c:v>40472</c:v>
                </c:pt>
                <c:pt idx="98">
                  <c:v>40473</c:v>
                </c:pt>
                <c:pt idx="99">
                  <c:v>40476</c:v>
                </c:pt>
                <c:pt idx="100">
                  <c:v>40477</c:v>
                </c:pt>
                <c:pt idx="101">
                  <c:v>40478</c:v>
                </c:pt>
                <c:pt idx="102">
                  <c:v>40479</c:v>
                </c:pt>
                <c:pt idx="103">
                  <c:v>40480</c:v>
                </c:pt>
                <c:pt idx="104">
                  <c:v>40483</c:v>
                </c:pt>
                <c:pt idx="105">
                  <c:v>40484</c:v>
                </c:pt>
                <c:pt idx="106">
                  <c:v>40485</c:v>
                </c:pt>
                <c:pt idx="107">
                  <c:v>40486</c:v>
                </c:pt>
                <c:pt idx="108">
                  <c:v>40487</c:v>
                </c:pt>
                <c:pt idx="109">
                  <c:v>40490</c:v>
                </c:pt>
                <c:pt idx="110">
                  <c:v>40491</c:v>
                </c:pt>
                <c:pt idx="111">
                  <c:v>40492</c:v>
                </c:pt>
                <c:pt idx="112">
                  <c:v>40493</c:v>
                </c:pt>
                <c:pt idx="113">
                  <c:v>40494</c:v>
                </c:pt>
                <c:pt idx="114">
                  <c:v>40497</c:v>
                </c:pt>
                <c:pt idx="115">
                  <c:v>40498</c:v>
                </c:pt>
                <c:pt idx="116">
                  <c:v>40499</c:v>
                </c:pt>
                <c:pt idx="117">
                  <c:v>40500</c:v>
                </c:pt>
                <c:pt idx="118">
                  <c:v>40501</c:v>
                </c:pt>
                <c:pt idx="119">
                  <c:v>40504</c:v>
                </c:pt>
                <c:pt idx="120">
                  <c:v>40505</c:v>
                </c:pt>
                <c:pt idx="121">
                  <c:v>40506</c:v>
                </c:pt>
                <c:pt idx="122">
                  <c:v>40507</c:v>
                </c:pt>
                <c:pt idx="123">
                  <c:v>40508</c:v>
                </c:pt>
                <c:pt idx="124">
                  <c:v>40511</c:v>
                </c:pt>
                <c:pt idx="125">
                  <c:v>40512</c:v>
                </c:pt>
                <c:pt idx="126">
                  <c:v>40513</c:v>
                </c:pt>
                <c:pt idx="127">
                  <c:v>40514</c:v>
                </c:pt>
                <c:pt idx="128">
                  <c:v>40515</c:v>
                </c:pt>
                <c:pt idx="129">
                  <c:v>40518</c:v>
                </c:pt>
                <c:pt idx="130">
                  <c:v>40519</c:v>
                </c:pt>
                <c:pt idx="131">
                  <c:v>40520</c:v>
                </c:pt>
                <c:pt idx="132">
                  <c:v>40521</c:v>
                </c:pt>
                <c:pt idx="133">
                  <c:v>40522</c:v>
                </c:pt>
                <c:pt idx="134">
                  <c:v>40525</c:v>
                </c:pt>
                <c:pt idx="135">
                  <c:v>40526</c:v>
                </c:pt>
                <c:pt idx="136">
                  <c:v>40527</c:v>
                </c:pt>
                <c:pt idx="137">
                  <c:v>40528</c:v>
                </c:pt>
                <c:pt idx="138">
                  <c:v>40529</c:v>
                </c:pt>
                <c:pt idx="139">
                  <c:v>40532</c:v>
                </c:pt>
                <c:pt idx="140">
                  <c:v>40533</c:v>
                </c:pt>
                <c:pt idx="141">
                  <c:v>40534</c:v>
                </c:pt>
                <c:pt idx="142">
                  <c:v>40535</c:v>
                </c:pt>
                <c:pt idx="143">
                  <c:v>40536</c:v>
                </c:pt>
                <c:pt idx="144">
                  <c:v>40539</c:v>
                </c:pt>
                <c:pt idx="145">
                  <c:v>40540</c:v>
                </c:pt>
                <c:pt idx="146">
                  <c:v>40541</c:v>
                </c:pt>
                <c:pt idx="147">
                  <c:v>40542</c:v>
                </c:pt>
                <c:pt idx="148">
                  <c:v>40543</c:v>
                </c:pt>
                <c:pt idx="149">
                  <c:v>40547</c:v>
                </c:pt>
                <c:pt idx="150">
                  <c:v>40548</c:v>
                </c:pt>
                <c:pt idx="151">
                  <c:v>40549</c:v>
                </c:pt>
                <c:pt idx="152">
                  <c:v>40550</c:v>
                </c:pt>
                <c:pt idx="153">
                  <c:v>40553</c:v>
                </c:pt>
                <c:pt idx="154">
                  <c:v>40554</c:v>
                </c:pt>
                <c:pt idx="155">
                  <c:v>40555</c:v>
                </c:pt>
                <c:pt idx="156">
                  <c:v>40556</c:v>
                </c:pt>
                <c:pt idx="157">
                  <c:v>40557</c:v>
                </c:pt>
                <c:pt idx="158">
                  <c:v>40560</c:v>
                </c:pt>
                <c:pt idx="159">
                  <c:v>40561</c:v>
                </c:pt>
                <c:pt idx="160">
                  <c:v>40562</c:v>
                </c:pt>
                <c:pt idx="161">
                  <c:v>40563</c:v>
                </c:pt>
                <c:pt idx="162">
                  <c:v>40564</c:v>
                </c:pt>
                <c:pt idx="163">
                  <c:v>40567</c:v>
                </c:pt>
                <c:pt idx="164">
                  <c:v>40568</c:v>
                </c:pt>
                <c:pt idx="165">
                  <c:v>40569</c:v>
                </c:pt>
                <c:pt idx="166">
                  <c:v>40570</c:v>
                </c:pt>
                <c:pt idx="167">
                  <c:v>40571</c:v>
                </c:pt>
                <c:pt idx="168">
                  <c:v>40573</c:v>
                </c:pt>
                <c:pt idx="169">
                  <c:v>40574</c:v>
                </c:pt>
                <c:pt idx="170">
                  <c:v>40575</c:v>
                </c:pt>
                <c:pt idx="171">
                  <c:v>40583</c:v>
                </c:pt>
                <c:pt idx="172">
                  <c:v>40584</c:v>
                </c:pt>
                <c:pt idx="173">
                  <c:v>40585</c:v>
                </c:pt>
                <c:pt idx="174">
                  <c:v>40586</c:v>
                </c:pt>
                <c:pt idx="175">
                  <c:v>40588</c:v>
                </c:pt>
                <c:pt idx="176">
                  <c:v>40589</c:v>
                </c:pt>
                <c:pt idx="177">
                  <c:v>40590</c:v>
                </c:pt>
                <c:pt idx="178">
                  <c:v>40591</c:v>
                </c:pt>
                <c:pt idx="179">
                  <c:v>40592</c:v>
                </c:pt>
                <c:pt idx="180">
                  <c:v>40595</c:v>
                </c:pt>
                <c:pt idx="181">
                  <c:v>40596</c:v>
                </c:pt>
                <c:pt idx="182">
                  <c:v>40597</c:v>
                </c:pt>
                <c:pt idx="183">
                  <c:v>40598</c:v>
                </c:pt>
                <c:pt idx="184">
                  <c:v>40599</c:v>
                </c:pt>
                <c:pt idx="185">
                  <c:v>40602</c:v>
                </c:pt>
                <c:pt idx="186">
                  <c:v>40603</c:v>
                </c:pt>
                <c:pt idx="187">
                  <c:v>40604</c:v>
                </c:pt>
                <c:pt idx="188">
                  <c:v>40605</c:v>
                </c:pt>
                <c:pt idx="189">
                  <c:v>40606</c:v>
                </c:pt>
                <c:pt idx="190">
                  <c:v>40609</c:v>
                </c:pt>
                <c:pt idx="191">
                  <c:v>40610</c:v>
                </c:pt>
                <c:pt idx="192">
                  <c:v>40611</c:v>
                </c:pt>
                <c:pt idx="193">
                  <c:v>40612</c:v>
                </c:pt>
                <c:pt idx="194">
                  <c:v>40613</c:v>
                </c:pt>
                <c:pt idx="195">
                  <c:v>40616</c:v>
                </c:pt>
                <c:pt idx="196">
                  <c:v>40617</c:v>
                </c:pt>
                <c:pt idx="197">
                  <c:v>40618</c:v>
                </c:pt>
                <c:pt idx="198">
                  <c:v>40619</c:v>
                </c:pt>
                <c:pt idx="199">
                  <c:v>40620</c:v>
                </c:pt>
                <c:pt idx="200">
                  <c:v>40623</c:v>
                </c:pt>
                <c:pt idx="201">
                  <c:v>40624</c:v>
                </c:pt>
                <c:pt idx="202">
                  <c:v>40625</c:v>
                </c:pt>
                <c:pt idx="203">
                  <c:v>40626</c:v>
                </c:pt>
                <c:pt idx="204">
                  <c:v>40627</c:v>
                </c:pt>
                <c:pt idx="205">
                  <c:v>40630</c:v>
                </c:pt>
                <c:pt idx="206">
                  <c:v>40631</c:v>
                </c:pt>
                <c:pt idx="207">
                  <c:v>40632</c:v>
                </c:pt>
                <c:pt idx="208">
                  <c:v>40633</c:v>
                </c:pt>
                <c:pt idx="209">
                  <c:v>40634</c:v>
                </c:pt>
                <c:pt idx="210">
                  <c:v>40635</c:v>
                </c:pt>
                <c:pt idx="211">
                  <c:v>40639</c:v>
                </c:pt>
                <c:pt idx="212">
                  <c:v>40640</c:v>
                </c:pt>
                <c:pt idx="213">
                  <c:v>40641</c:v>
                </c:pt>
                <c:pt idx="214">
                  <c:v>40644</c:v>
                </c:pt>
                <c:pt idx="215">
                  <c:v>40645</c:v>
                </c:pt>
                <c:pt idx="216">
                  <c:v>40646</c:v>
                </c:pt>
                <c:pt idx="217">
                  <c:v>40647</c:v>
                </c:pt>
                <c:pt idx="218">
                  <c:v>40648</c:v>
                </c:pt>
                <c:pt idx="219">
                  <c:v>40651</c:v>
                </c:pt>
                <c:pt idx="220">
                  <c:v>40652</c:v>
                </c:pt>
                <c:pt idx="221">
                  <c:v>40653</c:v>
                </c:pt>
                <c:pt idx="222">
                  <c:v>40654</c:v>
                </c:pt>
                <c:pt idx="223">
                  <c:v>40655</c:v>
                </c:pt>
                <c:pt idx="224">
                  <c:v>40658</c:v>
                </c:pt>
                <c:pt idx="225">
                  <c:v>40659</c:v>
                </c:pt>
                <c:pt idx="226">
                  <c:v>40660</c:v>
                </c:pt>
                <c:pt idx="227">
                  <c:v>40661</c:v>
                </c:pt>
                <c:pt idx="228">
                  <c:v>40662</c:v>
                </c:pt>
                <c:pt idx="229">
                  <c:v>40666</c:v>
                </c:pt>
                <c:pt idx="230">
                  <c:v>40667</c:v>
                </c:pt>
                <c:pt idx="231">
                  <c:v>40668</c:v>
                </c:pt>
                <c:pt idx="232">
                  <c:v>40669</c:v>
                </c:pt>
                <c:pt idx="233">
                  <c:v>40672</c:v>
                </c:pt>
                <c:pt idx="234">
                  <c:v>40673</c:v>
                </c:pt>
                <c:pt idx="235">
                  <c:v>40674</c:v>
                </c:pt>
                <c:pt idx="236">
                  <c:v>40675</c:v>
                </c:pt>
                <c:pt idx="237">
                  <c:v>40676</c:v>
                </c:pt>
                <c:pt idx="238">
                  <c:v>40679</c:v>
                </c:pt>
                <c:pt idx="239">
                  <c:v>40680</c:v>
                </c:pt>
                <c:pt idx="240">
                  <c:v>40681</c:v>
                </c:pt>
                <c:pt idx="241">
                  <c:v>40682</c:v>
                </c:pt>
                <c:pt idx="242">
                  <c:v>40683</c:v>
                </c:pt>
                <c:pt idx="243">
                  <c:v>40686</c:v>
                </c:pt>
                <c:pt idx="244">
                  <c:v>40687</c:v>
                </c:pt>
                <c:pt idx="245">
                  <c:v>40688</c:v>
                </c:pt>
                <c:pt idx="246">
                  <c:v>40689</c:v>
                </c:pt>
                <c:pt idx="247">
                  <c:v>40690</c:v>
                </c:pt>
                <c:pt idx="248">
                  <c:v>40693</c:v>
                </c:pt>
                <c:pt idx="249">
                  <c:v>40694</c:v>
                </c:pt>
                <c:pt idx="250">
                  <c:v>40695</c:v>
                </c:pt>
                <c:pt idx="251">
                  <c:v>40696</c:v>
                </c:pt>
                <c:pt idx="252">
                  <c:v>40697</c:v>
                </c:pt>
                <c:pt idx="253">
                  <c:v>40701</c:v>
                </c:pt>
                <c:pt idx="254">
                  <c:v>40702</c:v>
                </c:pt>
                <c:pt idx="255">
                  <c:v>40703</c:v>
                </c:pt>
                <c:pt idx="256">
                  <c:v>40704</c:v>
                </c:pt>
                <c:pt idx="257">
                  <c:v>40707</c:v>
                </c:pt>
                <c:pt idx="258">
                  <c:v>40708</c:v>
                </c:pt>
                <c:pt idx="259">
                  <c:v>40709</c:v>
                </c:pt>
                <c:pt idx="260">
                  <c:v>40710</c:v>
                </c:pt>
                <c:pt idx="261">
                  <c:v>40711</c:v>
                </c:pt>
                <c:pt idx="262">
                  <c:v>40714</c:v>
                </c:pt>
                <c:pt idx="263">
                  <c:v>40715</c:v>
                </c:pt>
                <c:pt idx="264">
                  <c:v>40716</c:v>
                </c:pt>
                <c:pt idx="265">
                  <c:v>40717</c:v>
                </c:pt>
                <c:pt idx="266">
                  <c:v>40718</c:v>
                </c:pt>
                <c:pt idx="267">
                  <c:v>40721</c:v>
                </c:pt>
                <c:pt idx="268">
                  <c:v>40722</c:v>
                </c:pt>
                <c:pt idx="269">
                  <c:v>40723</c:v>
                </c:pt>
                <c:pt idx="270">
                  <c:v>40724</c:v>
                </c:pt>
                <c:pt idx="271">
                  <c:v>40725</c:v>
                </c:pt>
                <c:pt idx="272">
                  <c:v>40728</c:v>
                </c:pt>
                <c:pt idx="273">
                  <c:v>40729</c:v>
                </c:pt>
                <c:pt idx="274">
                  <c:v>40730</c:v>
                </c:pt>
                <c:pt idx="275">
                  <c:v>40731</c:v>
                </c:pt>
                <c:pt idx="276">
                  <c:v>40732</c:v>
                </c:pt>
                <c:pt idx="277">
                  <c:v>40735</c:v>
                </c:pt>
                <c:pt idx="278">
                  <c:v>40736</c:v>
                </c:pt>
                <c:pt idx="279">
                  <c:v>40737</c:v>
                </c:pt>
                <c:pt idx="280">
                  <c:v>40738</c:v>
                </c:pt>
                <c:pt idx="281">
                  <c:v>40739</c:v>
                </c:pt>
                <c:pt idx="282">
                  <c:v>40742</c:v>
                </c:pt>
                <c:pt idx="283">
                  <c:v>40743</c:v>
                </c:pt>
                <c:pt idx="284">
                  <c:v>40744</c:v>
                </c:pt>
                <c:pt idx="285">
                  <c:v>40745</c:v>
                </c:pt>
                <c:pt idx="286">
                  <c:v>40746</c:v>
                </c:pt>
                <c:pt idx="287">
                  <c:v>40749</c:v>
                </c:pt>
                <c:pt idx="288">
                  <c:v>40750</c:v>
                </c:pt>
                <c:pt idx="289">
                  <c:v>40751</c:v>
                </c:pt>
                <c:pt idx="290">
                  <c:v>40752</c:v>
                </c:pt>
                <c:pt idx="291">
                  <c:v>40753</c:v>
                </c:pt>
                <c:pt idx="292">
                  <c:v>40756</c:v>
                </c:pt>
                <c:pt idx="293">
                  <c:v>40757</c:v>
                </c:pt>
                <c:pt idx="294">
                  <c:v>40758</c:v>
                </c:pt>
                <c:pt idx="295">
                  <c:v>40759</c:v>
                </c:pt>
                <c:pt idx="296">
                  <c:v>40760</c:v>
                </c:pt>
                <c:pt idx="297">
                  <c:v>40763</c:v>
                </c:pt>
                <c:pt idx="298">
                  <c:v>40764</c:v>
                </c:pt>
                <c:pt idx="299">
                  <c:v>40765</c:v>
                </c:pt>
                <c:pt idx="300">
                  <c:v>40766</c:v>
                </c:pt>
                <c:pt idx="301">
                  <c:v>40767</c:v>
                </c:pt>
                <c:pt idx="302">
                  <c:v>40770</c:v>
                </c:pt>
                <c:pt idx="303">
                  <c:v>40771</c:v>
                </c:pt>
                <c:pt idx="304">
                  <c:v>40772</c:v>
                </c:pt>
                <c:pt idx="305">
                  <c:v>40773</c:v>
                </c:pt>
                <c:pt idx="306">
                  <c:v>40774</c:v>
                </c:pt>
                <c:pt idx="307">
                  <c:v>40777</c:v>
                </c:pt>
                <c:pt idx="308">
                  <c:v>40778</c:v>
                </c:pt>
                <c:pt idx="309">
                  <c:v>40779</c:v>
                </c:pt>
                <c:pt idx="310">
                  <c:v>40780</c:v>
                </c:pt>
                <c:pt idx="311">
                  <c:v>40781</c:v>
                </c:pt>
                <c:pt idx="312">
                  <c:v>40784</c:v>
                </c:pt>
                <c:pt idx="313">
                  <c:v>40785</c:v>
                </c:pt>
                <c:pt idx="314">
                  <c:v>40786</c:v>
                </c:pt>
                <c:pt idx="315">
                  <c:v>40787</c:v>
                </c:pt>
                <c:pt idx="316">
                  <c:v>40788</c:v>
                </c:pt>
                <c:pt idx="317">
                  <c:v>40791</c:v>
                </c:pt>
                <c:pt idx="318">
                  <c:v>40792</c:v>
                </c:pt>
                <c:pt idx="319">
                  <c:v>40793</c:v>
                </c:pt>
                <c:pt idx="320">
                  <c:v>40794</c:v>
                </c:pt>
                <c:pt idx="321">
                  <c:v>40795</c:v>
                </c:pt>
                <c:pt idx="322">
                  <c:v>40799</c:v>
                </c:pt>
                <c:pt idx="323">
                  <c:v>40800</c:v>
                </c:pt>
                <c:pt idx="324">
                  <c:v>40801</c:v>
                </c:pt>
                <c:pt idx="325">
                  <c:v>40802</c:v>
                </c:pt>
                <c:pt idx="326">
                  <c:v>40805</c:v>
                </c:pt>
                <c:pt idx="327">
                  <c:v>40806</c:v>
                </c:pt>
                <c:pt idx="328">
                  <c:v>40807</c:v>
                </c:pt>
                <c:pt idx="329">
                  <c:v>40808</c:v>
                </c:pt>
                <c:pt idx="330">
                  <c:v>40809</c:v>
                </c:pt>
                <c:pt idx="331">
                  <c:v>40812</c:v>
                </c:pt>
                <c:pt idx="332">
                  <c:v>40813</c:v>
                </c:pt>
                <c:pt idx="333">
                  <c:v>40814</c:v>
                </c:pt>
                <c:pt idx="334">
                  <c:v>40815</c:v>
                </c:pt>
                <c:pt idx="335">
                  <c:v>40816</c:v>
                </c:pt>
                <c:pt idx="336">
                  <c:v>40824</c:v>
                </c:pt>
                <c:pt idx="337">
                  <c:v>40825</c:v>
                </c:pt>
                <c:pt idx="338">
                  <c:v>40826</c:v>
                </c:pt>
                <c:pt idx="339">
                  <c:v>40827</c:v>
                </c:pt>
                <c:pt idx="340">
                  <c:v>40828</c:v>
                </c:pt>
                <c:pt idx="341">
                  <c:v>40829</c:v>
                </c:pt>
                <c:pt idx="342">
                  <c:v>40830</c:v>
                </c:pt>
                <c:pt idx="343">
                  <c:v>40832</c:v>
                </c:pt>
                <c:pt idx="344">
                  <c:v>40833</c:v>
                </c:pt>
                <c:pt idx="345">
                  <c:v>40834</c:v>
                </c:pt>
                <c:pt idx="346">
                  <c:v>40835</c:v>
                </c:pt>
                <c:pt idx="347">
                  <c:v>40836</c:v>
                </c:pt>
                <c:pt idx="348">
                  <c:v>40837</c:v>
                </c:pt>
                <c:pt idx="349">
                  <c:v>40840</c:v>
                </c:pt>
                <c:pt idx="350">
                  <c:v>40841</c:v>
                </c:pt>
                <c:pt idx="351">
                  <c:v>40842</c:v>
                </c:pt>
                <c:pt idx="352">
                  <c:v>40843</c:v>
                </c:pt>
                <c:pt idx="353">
                  <c:v>40844</c:v>
                </c:pt>
                <c:pt idx="354">
                  <c:v>40846</c:v>
                </c:pt>
                <c:pt idx="355">
                  <c:v>40847</c:v>
                </c:pt>
                <c:pt idx="356">
                  <c:v>40848</c:v>
                </c:pt>
                <c:pt idx="357">
                  <c:v>40849</c:v>
                </c:pt>
                <c:pt idx="358">
                  <c:v>40850</c:v>
                </c:pt>
                <c:pt idx="359">
                  <c:v>40851</c:v>
                </c:pt>
                <c:pt idx="360">
                  <c:v>40853</c:v>
                </c:pt>
                <c:pt idx="361">
                  <c:v>40854</c:v>
                </c:pt>
                <c:pt idx="362">
                  <c:v>40855</c:v>
                </c:pt>
                <c:pt idx="363">
                  <c:v>40856</c:v>
                </c:pt>
                <c:pt idx="364">
                  <c:v>40857</c:v>
                </c:pt>
                <c:pt idx="365">
                  <c:v>40858</c:v>
                </c:pt>
                <c:pt idx="366">
                  <c:v>40860</c:v>
                </c:pt>
                <c:pt idx="367">
                  <c:v>40861</c:v>
                </c:pt>
                <c:pt idx="368">
                  <c:v>40862</c:v>
                </c:pt>
                <c:pt idx="369">
                  <c:v>40863</c:v>
                </c:pt>
                <c:pt idx="370">
                  <c:v>40864</c:v>
                </c:pt>
                <c:pt idx="371">
                  <c:v>40865</c:v>
                </c:pt>
                <c:pt idx="372">
                  <c:v>40867</c:v>
                </c:pt>
                <c:pt idx="373">
                  <c:v>40868</c:v>
                </c:pt>
                <c:pt idx="374">
                  <c:v>40869</c:v>
                </c:pt>
                <c:pt idx="375">
                  <c:v>40870</c:v>
                </c:pt>
                <c:pt idx="376">
                  <c:v>40871</c:v>
                </c:pt>
                <c:pt idx="377">
                  <c:v>40872</c:v>
                </c:pt>
                <c:pt idx="378">
                  <c:v>40875</c:v>
                </c:pt>
                <c:pt idx="379">
                  <c:v>40876</c:v>
                </c:pt>
                <c:pt idx="380">
                  <c:v>40877</c:v>
                </c:pt>
                <c:pt idx="381">
                  <c:v>40878</c:v>
                </c:pt>
                <c:pt idx="382">
                  <c:v>40879</c:v>
                </c:pt>
                <c:pt idx="383">
                  <c:v>40882</c:v>
                </c:pt>
                <c:pt idx="384">
                  <c:v>40883</c:v>
                </c:pt>
                <c:pt idx="385">
                  <c:v>40884</c:v>
                </c:pt>
                <c:pt idx="386">
                  <c:v>40885</c:v>
                </c:pt>
                <c:pt idx="387">
                  <c:v>40886</c:v>
                </c:pt>
                <c:pt idx="388">
                  <c:v>40889</c:v>
                </c:pt>
                <c:pt idx="389">
                  <c:v>40890</c:v>
                </c:pt>
                <c:pt idx="390">
                  <c:v>40891</c:v>
                </c:pt>
                <c:pt idx="391">
                  <c:v>40892</c:v>
                </c:pt>
                <c:pt idx="392">
                  <c:v>40893</c:v>
                </c:pt>
                <c:pt idx="393">
                  <c:v>40896</c:v>
                </c:pt>
                <c:pt idx="394">
                  <c:v>40897</c:v>
                </c:pt>
                <c:pt idx="395">
                  <c:v>40898</c:v>
                </c:pt>
                <c:pt idx="396">
                  <c:v>40899</c:v>
                </c:pt>
                <c:pt idx="397">
                  <c:v>40900</c:v>
                </c:pt>
                <c:pt idx="398">
                  <c:v>40903</c:v>
                </c:pt>
                <c:pt idx="399">
                  <c:v>40904</c:v>
                </c:pt>
                <c:pt idx="400">
                  <c:v>40905</c:v>
                </c:pt>
                <c:pt idx="401">
                  <c:v>40906</c:v>
                </c:pt>
                <c:pt idx="402">
                  <c:v>40907</c:v>
                </c:pt>
                <c:pt idx="403">
                  <c:v>40908</c:v>
                </c:pt>
                <c:pt idx="404">
                  <c:v>40912</c:v>
                </c:pt>
                <c:pt idx="405">
                  <c:v>40913</c:v>
                </c:pt>
                <c:pt idx="406">
                  <c:v>40914</c:v>
                </c:pt>
                <c:pt idx="407">
                  <c:v>40917</c:v>
                </c:pt>
                <c:pt idx="408">
                  <c:v>40918</c:v>
                </c:pt>
                <c:pt idx="409">
                  <c:v>40919</c:v>
                </c:pt>
                <c:pt idx="410">
                  <c:v>40920</c:v>
                </c:pt>
                <c:pt idx="411">
                  <c:v>40921</c:v>
                </c:pt>
                <c:pt idx="412">
                  <c:v>40924</c:v>
                </c:pt>
                <c:pt idx="413">
                  <c:v>40925</c:v>
                </c:pt>
                <c:pt idx="414">
                  <c:v>40926</c:v>
                </c:pt>
                <c:pt idx="415">
                  <c:v>40927</c:v>
                </c:pt>
                <c:pt idx="416">
                  <c:v>40928</c:v>
                </c:pt>
                <c:pt idx="417">
                  <c:v>40929</c:v>
                </c:pt>
                <c:pt idx="418">
                  <c:v>40937</c:v>
                </c:pt>
                <c:pt idx="419">
                  <c:v>40938</c:v>
                </c:pt>
                <c:pt idx="420">
                  <c:v>40939</c:v>
                </c:pt>
                <c:pt idx="421">
                  <c:v>40940</c:v>
                </c:pt>
                <c:pt idx="422">
                  <c:v>40941</c:v>
                </c:pt>
                <c:pt idx="423">
                  <c:v>40942</c:v>
                </c:pt>
                <c:pt idx="424">
                  <c:v>40945</c:v>
                </c:pt>
                <c:pt idx="425">
                  <c:v>40946</c:v>
                </c:pt>
                <c:pt idx="426">
                  <c:v>40947</c:v>
                </c:pt>
                <c:pt idx="427">
                  <c:v>40948</c:v>
                </c:pt>
                <c:pt idx="428">
                  <c:v>40949</c:v>
                </c:pt>
                <c:pt idx="429">
                  <c:v>40952</c:v>
                </c:pt>
                <c:pt idx="430">
                  <c:v>40953</c:v>
                </c:pt>
                <c:pt idx="431">
                  <c:v>40954</c:v>
                </c:pt>
                <c:pt idx="432">
                  <c:v>40955</c:v>
                </c:pt>
                <c:pt idx="433">
                  <c:v>40956</c:v>
                </c:pt>
                <c:pt idx="434">
                  <c:v>40959</c:v>
                </c:pt>
                <c:pt idx="435">
                  <c:v>40960</c:v>
                </c:pt>
                <c:pt idx="436">
                  <c:v>40961</c:v>
                </c:pt>
                <c:pt idx="437">
                  <c:v>40962</c:v>
                </c:pt>
                <c:pt idx="438">
                  <c:v>40963</c:v>
                </c:pt>
                <c:pt idx="439">
                  <c:v>40966</c:v>
                </c:pt>
                <c:pt idx="440">
                  <c:v>40967</c:v>
                </c:pt>
                <c:pt idx="441">
                  <c:v>40968</c:v>
                </c:pt>
                <c:pt idx="442">
                  <c:v>40969</c:v>
                </c:pt>
                <c:pt idx="443">
                  <c:v>40970</c:v>
                </c:pt>
                <c:pt idx="444">
                  <c:v>40973</c:v>
                </c:pt>
                <c:pt idx="445">
                  <c:v>40974</c:v>
                </c:pt>
                <c:pt idx="446">
                  <c:v>40975</c:v>
                </c:pt>
                <c:pt idx="447">
                  <c:v>40976</c:v>
                </c:pt>
                <c:pt idx="448">
                  <c:v>40977</c:v>
                </c:pt>
                <c:pt idx="449">
                  <c:v>40980</c:v>
                </c:pt>
                <c:pt idx="450">
                  <c:v>40981</c:v>
                </c:pt>
                <c:pt idx="451">
                  <c:v>40982</c:v>
                </c:pt>
                <c:pt idx="452">
                  <c:v>40983</c:v>
                </c:pt>
                <c:pt idx="453">
                  <c:v>40984</c:v>
                </c:pt>
                <c:pt idx="454">
                  <c:v>40987</c:v>
                </c:pt>
                <c:pt idx="455">
                  <c:v>40988</c:v>
                </c:pt>
                <c:pt idx="456">
                  <c:v>40989</c:v>
                </c:pt>
                <c:pt idx="457">
                  <c:v>40990</c:v>
                </c:pt>
                <c:pt idx="458">
                  <c:v>40991</c:v>
                </c:pt>
                <c:pt idx="459">
                  <c:v>40994</c:v>
                </c:pt>
                <c:pt idx="460">
                  <c:v>40995</c:v>
                </c:pt>
                <c:pt idx="461">
                  <c:v>40996</c:v>
                </c:pt>
                <c:pt idx="462">
                  <c:v>40997</c:v>
                </c:pt>
                <c:pt idx="463">
                  <c:v>40998</c:v>
                </c:pt>
                <c:pt idx="464">
                  <c:v>40999</c:v>
                </c:pt>
                <c:pt idx="465">
                  <c:v>41000</c:v>
                </c:pt>
                <c:pt idx="466">
                  <c:v>41004</c:v>
                </c:pt>
                <c:pt idx="467">
                  <c:v>41005</c:v>
                </c:pt>
                <c:pt idx="468">
                  <c:v>41008</c:v>
                </c:pt>
                <c:pt idx="469">
                  <c:v>41009</c:v>
                </c:pt>
                <c:pt idx="470">
                  <c:v>41010</c:v>
                </c:pt>
                <c:pt idx="471">
                  <c:v>41011</c:v>
                </c:pt>
                <c:pt idx="472">
                  <c:v>41012</c:v>
                </c:pt>
                <c:pt idx="473">
                  <c:v>41015</c:v>
                </c:pt>
                <c:pt idx="474">
                  <c:v>41016</c:v>
                </c:pt>
                <c:pt idx="475">
                  <c:v>41017</c:v>
                </c:pt>
                <c:pt idx="476">
                  <c:v>41018</c:v>
                </c:pt>
                <c:pt idx="477">
                  <c:v>41019</c:v>
                </c:pt>
                <c:pt idx="478">
                  <c:v>41022</c:v>
                </c:pt>
                <c:pt idx="479">
                  <c:v>41023</c:v>
                </c:pt>
                <c:pt idx="480">
                  <c:v>41024</c:v>
                </c:pt>
                <c:pt idx="481">
                  <c:v>41025</c:v>
                </c:pt>
                <c:pt idx="482">
                  <c:v>41026</c:v>
                </c:pt>
                <c:pt idx="483">
                  <c:v>41027</c:v>
                </c:pt>
                <c:pt idx="484">
                  <c:v>41031</c:v>
                </c:pt>
                <c:pt idx="485">
                  <c:v>41032</c:v>
                </c:pt>
                <c:pt idx="486">
                  <c:v>41033</c:v>
                </c:pt>
                <c:pt idx="487">
                  <c:v>41036</c:v>
                </c:pt>
                <c:pt idx="488">
                  <c:v>41037</c:v>
                </c:pt>
                <c:pt idx="489">
                  <c:v>41038</c:v>
                </c:pt>
                <c:pt idx="490">
                  <c:v>41039</c:v>
                </c:pt>
                <c:pt idx="491">
                  <c:v>41040</c:v>
                </c:pt>
                <c:pt idx="492">
                  <c:v>41043</c:v>
                </c:pt>
                <c:pt idx="493">
                  <c:v>41044</c:v>
                </c:pt>
                <c:pt idx="494">
                  <c:v>41045</c:v>
                </c:pt>
                <c:pt idx="495">
                  <c:v>41046</c:v>
                </c:pt>
                <c:pt idx="496">
                  <c:v>41047</c:v>
                </c:pt>
                <c:pt idx="497">
                  <c:v>41050</c:v>
                </c:pt>
                <c:pt idx="498">
                  <c:v>41051</c:v>
                </c:pt>
                <c:pt idx="499">
                  <c:v>41052</c:v>
                </c:pt>
                <c:pt idx="500">
                  <c:v>41053</c:v>
                </c:pt>
                <c:pt idx="501">
                  <c:v>41054</c:v>
                </c:pt>
                <c:pt idx="502">
                  <c:v>41057</c:v>
                </c:pt>
                <c:pt idx="503">
                  <c:v>41058</c:v>
                </c:pt>
                <c:pt idx="504">
                  <c:v>41059</c:v>
                </c:pt>
                <c:pt idx="505">
                  <c:v>41060</c:v>
                </c:pt>
                <c:pt idx="506">
                  <c:v>41061</c:v>
                </c:pt>
                <c:pt idx="507">
                  <c:v>41064</c:v>
                </c:pt>
                <c:pt idx="508">
                  <c:v>41065</c:v>
                </c:pt>
                <c:pt idx="509">
                  <c:v>41066</c:v>
                </c:pt>
                <c:pt idx="510">
                  <c:v>41067</c:v>
                </c:pt>
                <c:pt idx="511">
                  <c:v>41068</c:v>
                </c:pt>
                <c:pt idx="512">
                  <c:v>41071</c:v>
                </c:pt>
                <c:pt idx="513">
                  <c:v>41072</c:v>
                </c:pt>
                <c:pt idx="514">
                  <c:v>41073</c:v>
                </c:pt>
                <c:pt idx="515">
                  <c:v>41074</c:v>
                </c:pt>
                <c:pt idx="516">
                  <c:v>41075</c:v>
                </c:pt>
                <c:pt idx="517">
                  <c:v>41078</c:v>
                </c:pt>
                <c:pt idx="518">
                  <c:v>41079</c:v>
                </c:pt>
                <c:pt idx="519">
                  <c:v>41080</c:v>
                </c:pt>
                <c:pt idx="520">
                  <c:v>41081</c:v>
                </c:pt>
                <c:pt idx="521">
                  <c:v>41085</c:v>
                </c:pt>
                <c:pt idx="522">
                  <c:v>41086</c:v>
                </c:pt>
                <c:pt idx="523">
                  <c:v>41087</c:v>
                </c:pt>
                <c:pt idx="524">
                  <c:v>41088</c:v>
                </c:pt>
                <c:pt idx="525">
                  <c:v>41089</c:v>
                </c:pt>
                <c:pt idx="526">
                  <c:v>41092</c:v>
                </c:pt>
                <c:pt idx="527">
                  <c:v>41093</c:v>
                </c:pt>
                <c:pt idx="528">
                  <c:v>41094</c:v>
                </c:pt>
                <c:pt idx="529">
                  <c:v>41095</c:v>
                </c:pt>
                <c:pt idx="530">
                  <c:v>41096</c:v>
                </c:pt>
                <c:pt idx="531">
                  <c:v>41099</c:v>
                </c:pt>
                <c:pt idx="532">
                  <c:v>41100</c:v>
                </c:pt>
                <c:pt idx="533">
                  <c:v>41101</c:v>
                </c:pt>
                <c:pt idx="534">
                  <c:v>41102</c:v>
                </c:pt>
                <c:pt idx="535">
                  <c:v>41103</c:v>
                </c:pt>
                <c:pt idx="536">
                  <c:v>41106</c:v>
                </c:pt>
                <c:pt idx="537">
                  <c:v>41107</c:v>
                </c:pt>
                <c:pt idx="538">
                  <c:v>41108</c:v>
                </c:pt>
                <c:pt idx="539">
                  <c:v>41109</c:v>
                </c:pt>
                <c:pt idx="540">
                  <c:v>41110</c:v>
                </c:pt>
                <c:pt idx="541">
                  <c:v>41113</c:v>
                </c:pt>
                <c:pt idx="542">
                  <c:v>41114</c:v>
                </c:pt>
                <c:pt idx="543">
                  <c:v>41115</c:v>
                </c:pt>
                <c:pt idx="544">
                  <c:v>41116</c:v>
                </c:pt>
                <c:pt idx="545">
                  <c:v>41117</c:v>
                </c:pt>
                <c:pt idx="546">
                  <c:v>41120</c:v>
                </c:pt>
                <c:pt idx="547">
                  <c:v>41121</c:v>
                </c:pt>
                <c:pt idx="548">
                  <c:v>41122</c:v>
                </c:pt>
                <c:pt idx="549">
                  <c:v>41123</c:v>
                </c:pt>
                <c:pt idx="550">
                  <c:v>41124</c:v>
                </c:pt>
                <c:pt idx="551">
                  <c:v>41127</c:v>
                </c:pt>
                <c:pt idx="552">
                  <c:v>41128</c:v>
                </c:pt>
                <c:pt idx="553">
                  <c:v>41129</c:v>
                </c:pt>
                <c:pt idx="554">
                  <c:v>41130</c:v>
                </c:pt>
                <c:pt idx="555">
                  <c:v>41131</c:v>
                </c:pt>
                <c:pt idx="556">
                  <c:v>41134</c:v>
                </c:pt>
                <c:pt idx="557">
                  <c:v>41135</c:v>
                </c:pt>
                <c:pt idx="558">
                  <c:v>41136</c:v>
                </c:pt>
                <c:pt idx="559">
                  <c:v>41137</c:v>
                </c:pt>
                <c:pt idx="560">
                  <c:v>41138</c:v>
                </c:pt>
                <c:pt idx="561">
                  <c:v>41141</c:v>
                </c:pt>
                <c:pt idx="562">
                  <c:v>41142</c:v>
                </c:pt>
                <c:pt idx="563">
                  <c:v>41143</c:v>
                </c:pt>
                <c:pt idx="564">
                  <c:v>41144</c:v>
                </c:pt>
                <c:pt idx="565">
                  <c:v>41145</c:v>
                </c:pt>
                <c:pt idx="566">
                  <c:v>41148</c:v>
                </c:pt>
                <c:pt idx="567">
                  <c:v>41149</c:v>
                </c:pt>
                <c:pt idx="568">
                  <c:v>41150</c:v>
                </c:pt>
                <c:pt idx="569">
                  <c:v>41151</c:v>
                </c:pt>
                <c:pt idx="570">
                  <c:v>41152</c:v>
                </c:pt>
                <c:pt idx="571">
                  <c:v>41155</c:v>
                </c:pt>
                <c:pt idx="572">
                  <c:v>41156</c:v>
                </c:pt>
                <c:pt idx="573">
                  <c:v>41157</c:v>
                </c:pt>
                <c:pt idx="574">
                  <c:v>41158</c:v>
                </c:pt>
                <c:pt idx="575">
                  <c:v>41159</c:v>
                </c:pt>
                <c:pt idx="576">
                  <c:v>41162</c:v>
                </c:pt>
                <c:pt idx="577">
                  <c:v>41163</c:v>
                </c:pt>
                <c:pt idx="578">
                  <c:v>41164</c:v>
                </c:pt>
                <c:pt idx="579">
                  <c:v>41165</c:v>
                </c:pt>
                <c:pt idx="580">
                  <c:v>41166</c:v>
                </c:pt>
                <c:pt idx="581">
                  <c:v>41169</c:v>
                </c:pt>
                <c:pt idx="582">
                  <c:v>41170</c:v>
                </c:pt>
                <c:pt idx="583">
                  <c:v>41171</c:v>
                </c:pt>
                <c:pt idx="584">
                  <c:v>41172</c:v>
                </c:pt>
                <c:pt idx="585">
                  <c:v>41173</c:v>
                </c:pt>
                <c:pt idx="586">
                  <c:v>41176</c:v>
                </c:pt>
                <c:pt idx="587">
                  <c:v>41177</c:v>
                </c:pt>
                <c:pt idx="588">
                  <c:v>41178</c:v>
                </c:pt>
                <c:pt idx="589">
                  <c:v>41179</c:v>
                </c:pt>
                <c:pt idx="590">
                  <c:v>41180</c:v>
                </c:pt>
                <c:pt idx="591">
                  <c:v>41181</c:v>
                </c:pt>
                <c:pt idx="592">
                  <c:v>41190</c:v>
                </c:pt>
                <c:pt idx="593">
                  <c:v>41191</c:v>
                </c:pt>
                <c:pt idx="594">
                  <c:v>41192</c:v>
                </c:pt>
                <c:pt idx="595">
                  <c:v>41193</c:v>
                </c:pt>
                <c:pt idx="596">
                  <c:v>41194</c:v>
                </c:pt>
                <c:pt idx="597">
                  <c:v>41197</c:v>
                </c:pt>
                <c:pt idx="598">
                  <c:v>41198</c:v>
                </c:pt>
                <c:pt idx="599">
                  <c:v>41199</c:v>
                </c:pt>
                <c:pt idx="600">
                  <c:v>41200</c:v>
                </c:pt>
                <c:pt idx="601">
                  <c:v>41201</c:v>
                </c:pt>
                <c:pt idx="602">
                  <c:v>41204</c:v>
                </c:pt>
                <c:pt idx="603">
                  <c:v>41205</c:v>
                </c:pt>
                <c:pt idx="604">
                  <c:v>41206</c:v>
                </c:pt>
                <c:pt idx="605">
                  <c:v>41207</c:v>
                </c:pt>
                <c:pt idx="606">
                  <c:v>41208</c:v>
                </c:pt>
                <c:pt idx="607">
                  <c:v>41211</c:v>
                </c:pt>
                <c:pt idx="608">
                  <c:v>41212</c:v>
                </c:pt>
                <c:pt idx="609">
                  <c:v>41213</c:v>
                </c:pt>
                <c:pt idx="610">
                  <c:v>41214</c:v>
                </c:pt>
                <c:pt idx="611">
                  <c:v>41215</c:v>
                </c:pt>
                <c:pt idx="612">
                  <c:v>41218</c:v>
                </c:pt>
                <c:pt idx="613">
                  <c:v>41219</c:v>
                </c:pt>
                <c:pt idx="614">
                  <c:v>41220</c:v>
                </c:pt>
                <c:pt idx="615">
                  <c:v>41221</c:v>
                </c:pt>
                <c:pt idx="616">
                  <c:v>41222</c:v>
                </c:pt>
                <c:pt idx="617">
                  <c:v>41225</c:v>
                </c:pt>
                <c:pt idx="618">
                  <c:v>41226</c:v>
                </c:pt>
                <c:pt idx="619">
                  <c:v>41227</c:v>
                </c:pt>
                <c:pt idx="620">
                  <c:v>41228</c:v>
                </c:pt>
                <c:pt idx="621">
                  <c:v>41229</c:v>
                </c:pt>
                <c:pt idx="622">
                  <c:v>41232</c:v>
                </c:pt>
                <c:pt idx="623">
                  <c:v>41233</c:v>
                </c:pt>
                <c:pt idx="624">
                  <c:v>41234</c:v>
                </c:pt>
                <c:pt idx="625">
                  <c:v>41235</c:v>
                </c:pt>
                <c:pt idx="626">
                  <c:v>41236</c:v>
                </c:pt>
                <c:pt idx="627">
                  <c:v>41239</c:v>
                </c:pt>
                <c:pt idx="628">
                  <c:v>41240</c:v>
                </c:pt>
                <c:pt idx="629">
                  <c:v>41241</c:v>
                </c:pt>
                <c:pt idx="630">
                  <c:v>41242</c:v>
                </c:pt>
                <c:pt idx="631">
                  <c:v>41243</c:v>
                </c:pt>
                <c:pt idx="632">
                  <c:v>41246</c:v>
                </c:pt>
                <c:pt idx="633">
                  <c:v>41247</c:v>
                </c:pt>
                <c:pt idx="634">
                  <c:v>41248</c:v>
                </c:pt>
                <c:pt idx="635">
                  <c:v>41249</c:v>
                </c:pt>
                <c:pt idx="636">
                  <c:v>41250</c:v>
                </c:pt>
              </c:numCache>
            </c:numRef>
          </c:cat>
          <c:val>
            <c:numRef>
              <c:f>Sheet1!$G$4:$G$641</c:f>
              <c:numCache>
                <c:formatCode>General</c:formatCode>
                <c:ptCount val="638"/>
                <c:pt idx="0">
                  <c:v>1.4457171314741035</c:v>
                </c:pt>
                <c:pt idx="1">
                  <c:v>1.4406779661016962</c:v>
                </c:pt>
                <c:pt idx="2">
                  <c:v>1.433399602385683</c:v>
                </c:pt>
                <c:pt idx="3">
                  <c:v>1.4314214463840376</c:v>
                </c:pt>
                <c:pt idx="4">
                  <c:v>1.4159600997506216</c:v>
                </c:pt>
                <c:pt idx="5">
                  <c:v>1.4054862842892752</c:v>
                </c:pt>
                <c:pt idx="6">
                  <c:v>1.4049875311720701</c:v>
                </c:pt>
                <c:pt idx="7">
                  <c:v>1.4064837905236898</c:v>
                </c:pt>
                <c:pt idx="8">
                  <c:v>1.3985037406483791</c:v>
                </c:pt>
                <c:pt idx="9">
                  <c:v>1.3985037406483791</c:v>
                </c:pt>
                <c:pt idx="10">
                  <c:v>1.3985037406483791</c:v>
                </c:pt>
                <c:pt idx="11">
                  <c:v>1.4055944055944025</c:v>
                </c:pt>
                <c:pt idx="12">
                  <c:v>1.404095904095904</c:v>
                </c:pt>
                <c:pt idx="13">
                  <c:v>1.4135864135864136</c:v>
                </c:pt>
                <c:pt idx="14">
                  <c:v>1.4306459689534301</c:v>
                </c:pt>
                <c:pt idx="15">
                  <c:v>1.4314314314314314</c:v>
                </c:pt>
                <c:pt idx="16">
                  <c:v>1.432932932932933</c:v>
                </c:pt>
                <c:pt idx="17">
                  <c:v>1.4304999999999988</c:v>
                </c:pt>
                <c:pt idx="18">
                  <c:v>1.4260739260739261</c:v>
                </c:pt>
                <c:pt idx="19">
                  <c:v>1.4250749250749237</c:v>
                </c:pt>
                <c:pt idx="20">
                  <c:v>1.4212106053026496</c:v>
                </c:pt>
                <c:pt idx="21">
                  <c:v>1.4204716507777218</c:v>
                </c:pt>
                <c:pt idx="22">
                  <c:v>1.4149999999999983</c:v>
                </c:pt>
                <c:pt idx="23">
                  <c:v>1.415999999999997</c:v>
                </c:pt>
                <c:pt idx="24">
                  <c:v>1.4181271907861792</c:v>
                </c:pt>
                <c:pt idx="25">
                  <c:v>1.4214214214214214</c:v>
                </c:pt>
                <c:pt idx="26">
                  <c:v>1.4584999999999986</c:v>
                </c:pt>
                <c:pt idx="27">
                  <c:v>1.4753117206982544</c:v>
                </c:pt>
                <c:pt idx="28">
                  <c:v>1.4892768079800498</c:v>
                </c:pt>
                <c:pt idx="29">
                  <c:v>1.4902743142144625</c:v>
                </c:pt>
                <c:pt idx="30">
                  <c:v>1.4850894632206759</c:v>
                </c:pt>
                <c:pt idx="31">
                  <c:v>1.4811507936507937</c:v>
                </c:pt>
                <c:pt idx="32">
                  <c:v>1.5009891196834817</c:v>
                </c:pt>
                <c:pt idx="33">
                  <c:v>1.5014792899408278</c:v>
                </c:pt>
                <c:pt idx="34">
                  <c:v>1.5</c:v>
                </c:pt>
                <c:pt idx="35">
                  <c:v>1.5004926108374368</c:v>
                </c:pt>
                <c:pt idx="36">
                  <c:v>1.500738552437223</c:v>
                </c:pt>
                <c:pt idx="37">
                  <c:v>1.5032003938946317</c:v>
                </c:pt>
                <c:pt idx="38">
                  <c:v>1.5044334975369458</c:v>
                </c:pt>
                <c:pt idx="39">
                  <c:v>1.5088669950738902</c:v>
                </c:pt>
                <c:pt idx="40">
                  <c:v>1.5088669950738902</c:v>
                </c:pt>
                <c:pt idx="41">
                  <c:v>1.5214180206794679</c:v>
                </c:pt>
                <c:pt idx="42">
                  <c:v>1.5541871921182282</c:v>
                </c:pt>
                <c:pt idx="43">
                  <c:v>1.5931034482758619</c:v>
                </c:pt>
                <c:pt idx="44">
                  <c:v>1.5932120019675373</c:v>
                </c:pt>
                <c:pt idx="45">
                  <c:v>1.6003937007874016</c:v>
                </c:pt>
                <c:pt idx="46">
                  <c:v>1.6010821446138732</c:v>
                </c:pt>
                <c:pt idx="47">
                  <c:v>1.601377952755906</c:v>
                </c:pt>
                <c:pt idx="48">
                  <c:v>1.6003937007874016</c:v>
                </c:pt>
                <c:pt idx="49">
                  <c:v>1.6003937007874016</c:v>
                </c:pt>
                <c:pt idx="50">
                  <c:v>1.5995073891625615</c:v>
                </c:pt>
                <c:pt idx="51">
                  <c:v>1.5955665024630539</c:v>
                </c:pt>
                <c:pt idx="52">
                  <c:v>1.6010848126232742</c:v>
                </c:pt>
                <c:pt idx="53">
                  <c:v>1.608781450419339</c:v>
                </c:pt>
                <c:pt idx="54">
                  <c:v>1.6053280710409472</c:v>
                </c:pt>
                <c:pt idx="55">
                  <c:v>1.6121241991128634</c:v>
                </c:pt>
                <c:pt idx="56">
                  <c:v>1.6071956628881219</c:v>
                </c:pt>
                <c:pt idx="57">
                  <c:v>1.5916256157635458</c:v>
                </c:pt>
                <c:pt idx="58">
                  <c:v>1.5862068965517255</c:v>
                </c:pt>
                <c:pt idx="59">
                  <c:v>1.5846456692913402</c:v>
                </c:pt>
                <c:pt idx="60">
                  <c:v>1.5821850393700805</c:v>
                </c:pt>
                <c:pt idx="61">
                  <c:v>1.5743110236220481</c:v>
                </c:pt>
                <c:pt idx="62">
                  <c:v>1.5777559055118127</c:v>
                </c:pt>
                <c:pt idx="63">
                  <c:v>1.5831692913385818</c:v>
                </c:pt>
                <c:pt idx="64">
                  <c:v>1.5841535433070879</c:v>
                </c:pt>
                <c:pt idx="65">
                  <c:v>1.5818986719134278</c:v>
                </c:pt>
                <c:pt idx="66">
                  <c:v>1.5803439803439803</c:v>
                </c:pt>
                <c:pt idx="67">
                  <c:v>1.5775269872423925</c:v>
                </c:pt>
                <c:pt idx="68">
                  <c:v>1.5942100098135448</c:v>
                </c:pt>
                <c:pt idx="69">
                  <c:v>1.5910871694417279</c:v>
                </c:pt>
                <c:pt idx="70">
                  <c:v>1.6101860920666013</c:v>
                </c:pt>
                <c:pt idx="71">
                  <c:v>1.6081213307240698</c:v>
                </c:pt>
                <c:pt idx="72">
                  <c:v>1.6036168132942326</c:v>
                </c:pt>
                <c:pt idx="73">
                  <c:v>1.5879765395894418</c:v>
                </c:pt>
                <c:pt idx="74">
                  <c:v>1.58866634098681</c:v>
                </c:pt>
                <c:pt idx="75">
                  <c:v>1.5902439024390245</c:v>
                </c:pt>
                <c:pt idx="76">
                  <c:v>1.5985365853658537</c:v>
                </c:pt>
                <c:pt idx="77">
                  <c:v>1.5969785575048734</c:v>
                </c:pt>
                <c:pt idx="78">
                  <c:v>1.6179337231968811</c:v>
                </c:pt>
                <c:pt idx="79">
                  <c:v>1.6492937165124195</c:v>
                </c:pt>
                <c:pt idx="80">
                  <c:v>1.6527033609352182</c:v>
                </c:pt>
                <c:pt idx="81">
                  <c:v>1.6668290306868001</c:v>
                </c:pt>
                <c:pt idx="82">
                  <c:v>1.6741354115927927</c:v>
                </c:pt>
                <c:pt idx="83">
                  <c:v>1.695567462250366</c:v>
                </c:pt>
                <c:pt idx="84">
                  <c:v>1.695567462250366</c:v>
                </c:pt>
                <c:pt idx="85">
                  <c:v>1.678519240136386</c:v>
                </c:pt>
                <c:pt idx="86">
                  <c:v>1.6746225036531905</c:v>
                </c:pt>
                <c:pt idx="87">
                  <c:v>1.6604968339016086</c:v>
                </c:pt>
                <c:pt idx="88">
                  <c:v>1.6588807785888093</c:v>
                </c:pt>
                <c:pt idx="89">
                  <c:v>1.7790754257907555</c:v>
                </c:pt>
                <c:pt idx="90">
                  <c:v>1.7826932425862898</c:v>
                </c:pt>
                <c:pt idx="91">
                  <c:v>1.7860962566844896</c:v>
                </c:pt>
                <c:pt idx="92">
                  <c:v>1.7846378220709771</c:v>
                </c:pt>
                <c:pt idx="93">
                  <c:v>1.7837706511175886</c:v>
                </c:pt>
                <c:pt idx="94">
                  <c:v>1.7725947521865875</c:v>
                </c:pt>
                <c:pt idx="95">
                  <c:v>1.7587378640776701</c:v>
                </c:pt>
                <c:pt idx="96">
                  <c:v>1.7535177098495875</c:v>
                </c:pt>
                <c:pt idx="97">
                  <c:v>1.7638215324927256</c:v>
                </c:pt>
                <c:pt idx="98">
                  <c:v>1.7628516003879715</c:v>
                </c:pt>
                <c:pt idx="99">
                  <c:v>1.7609117361784674</c:v>
                </c:pt>
                <c:pt idx="100">
                  <c:v>1.7613967022308425</c:v>
                </c:pt>
                <c:pt idx="101">
                  <c:v>1.7541142303969022</c:v>
                </c:pt>
                <c:pt idx="102">
                  <c:v>1.7445573294629901</c:v>
                </c:pt>
                <c:pt idx="103">
                  <c:v>1.741170778906628</c:v>
                </c:pt>
                <c:pt idx="104">
                  <c:v>1.7379110251450678</c:v>
                </c:pt>
                <c:pt idx="105">
                  <c:v>1.7342995169082125</c:v>
                </c:pt>
                <c:pt idx="106">
                  <c:v>1.7326254826254808</c:v>
                </c:pt>
                <c:pt idx="107">
                  <c:v>1.7286746987951782</c:v>
                </c:pt>
                <c:pt idx="108">
                  <c:v>1.742898411169955</c:v>
                </c:pt>
                <c:pt idx="109">
                  <c:v>1.7420596727622715</c:v>
                </c:pt>
                <c:pt idx="110">
                  <c:v>1.7379807692307701</c:v>
                </c:pt>
                <c:pt idx="111">
                  <c:v>1.7640287769784173</c:v>
                </c:pt>
                <c:pt idx="112">
                  <c:v>1.7522673031026252</c:v>
                </c:pt>
                <c:pt idx="113">
                  <c:v>1.7298195631528959</c:v>
                </c:pt>
                <c:pt idx="114">
                  <c:v>1.6720302886890677</c:v>
                </c:pt>
                <c:pt idx="115">
                  <c:v>1.6720302886890677</c:v>
                </c:pt>
                <c:pt idx="116">
                  <c:v>1.6344339622641511</c:v>
                </c:pt>
                <c:pt idx="117">
                  <c:v>1.6152041295166601</c:v>
                </c:pt>
                <c:pt idx="118">
                  <c:v>1.6140186915887864</c:v>
                </c:pt>
                <c:pt idx="119">
                  <c:v>1.6028037383177569</c:v>
                </c:pt>
                <c:pt idx="120">
                  <c:v>1.6087973795039781</c:v>
                </c:pt>
                <c:pt idx="121">
                  <c:v>1.6071094480823198</c:v>
                </c:pt>
                <c:pt idx="122">
                  <c:v>1.6074766355140178</c:v>
                </c:pt>
                <c:pt idx="123">
                  <c:v>1.6074766355140178</c:v>
                </c:pt>
                <c:pt idx="124">
                  <c:v>1.5981220657276995</c:v>
                </c:pt>
                <c:pt idx="125">
                  <c:v>1.5932362611554718</c:v>
                </c:pt>
                <c:pt idx="126">
                  <c:v>1.5932362611554718</c:v>
                </c:pt>
                <c:pt idx="127">
                  <c:v>1.6117647058823512</c:v>
                </c:pt>
                <c:pt idx="128">
                  <c:v>1.6076307112576538</c:v>
                </c:pt>
                <c:pt idx="129">
                  <c:v>1.6117647058823512</c:v>
                </c:pt>
                <c:pt idx="130">
                  <c:v>1.6094117647058823</c:v>
                </c:pt>
                <c:pt idx="131">
                  <c:v>1.6004705882352941</c:v>
                </c:pt>
                <c:pt idx="132">
                  <c:v>1.5915294117647059</c:v>
                </c:pt>
                <c:pt idx="133">
                  <c:v>1.5909519321394912</c:v>
                </c:pt>
                <c:pt idx="134">
                  <c:v>1.584433962264151</c:v>
                </c:pt>
                <c:pt idx="135">
                  <c:v>1.5915094339622642</c:v>
                </c:pt>
                <c:pt idx="136">
                  <c:v>1.5929245283018867</c:v>
                </c:pt>
                <c:pt idx="137">
                  <c:v>1.5927324209532816</c:v>
                </c:pt>
                <c:pt idx="138">
                  <c:v>1.5856536101934862</c:v>
                </c:pt>
                <c:pt idx="139">
                  <c:v>1.5894289759320435</c:v>
                </c:pt>
                <c:pt idx="140">
                  <c:v>1.5917885795186422</c:v>
                </c:pt>
                <c:pt idx="141">
                  <c:v>1.5974516281264748</c:v>
                </c:pt>
                <c:pt idx="142">
                  <c:v>1.5950920245398781</c:v>
                </c:pt>
                <c:pt idx="143">
                  <c:v>1.6068900424728638</c:v>
                </c:pt>
                <c:pt idx="144">
                  <c:v>1.6078338839075035</c:v>
                </c:pt>
                <c:pt idx="145">
                  <c:v>1.6252949504483238</c:v>
                </c:pt>
                <c:pt idx="146">
                  <c:v>1.6243511090136871</c:v>
                </c:pt>
                <c:pt idx="147">
                  <c:v>1.6238791882963659</c:v>
                </c:pt>
                <c:pt idx="148">
                  <c:v>1.6267107126002831</c:v>
                </c:pt>
                <c:pt idx="149">
                  <c:v>1.6293673276676111</c:v>
                </c:pt>
                <c:pt idx="150">
                  <c:v>1.6312559017941461</c:v>
                </c:pt>
                <c:pt idx="151">
                  <c:v>1.6424185167690142</c:v>
                </c:pt>
                <c:pt idx="152">
                  <c:v>1.6414737836561171</c:v>
                </c:pt>
                <c:pt idx="153">
                  <c:v>1.6386395843174304</c:v>
                </c:pt>
                <c:pt idx="154">
                  <c:v>1.6482269503546099</c:v>
                </c:pt>
                <c:pt idx="155">
                  <c:v>1.6458628841607565</c:v>
                </c:pt>
                <c:pt idx="156">
                  <c:v>1.6761229314420822</c:v>
                </c:pt>
                <c:pt idx="157">
                  <c:v>1.6735947094945678</c:v>
                </c:pt>
                <c:pt idx="158">
                  <c:v>1.6721776098252266</c:v>
                </c:pt>
                <c:pt idx="159">
                  <c:v>1.669815777042984</c:v>
                </c:pt>
                <c:pt idx="160">
                  <c:v>1.6646197449220601</c:v>
                </c:pt>
                <c:pt idx="161">
                  <c:v>1.6636750118091639</c:v>
                </c:pt>
                <c:pt idx="162">
                  <c:v>1.6617855455833741</c:v>
                </c:pt>
                <c:pt idx="163">
                  <c:v>1.6617855455833741</c:v>
                </c:pt>
                <c:pt idx="164">
                  <c:v>1.6613131790269264</c:v>
                </c:pt>
                <c:pt idx="165">
                  <c:v>1.6570618800188948</c:v>
                </c:pt>
                <c:pt idx="166">
                  <c:v>1.6595643939393918</c:v>
                </c:pt>
                <c:pt idx="167">
                  <c:v>1.6605113636363651</c:v>
                </c:pt>
                <c:pt idx="168">
                  <c:v>1.6605113636363651</c:v>
                </c:pt>
                <c:pt idx="169">
                  <c:v>1.6567234848484849</c:v>
                </c:pt>
                <c:pt idx="170">
                  <c:v>1.6567234848484849</c:v>
                </c:pt>
                <c:pt idx="171">
                  <c:v>1.6657196969696955</c:v>
                </c:pt>
                <c:pt idx="172">
                  <c:v>1.6903409090909109</c:v>
                </c:pt>
                <c:pt idx="173">
                  <c:v>1.6856060606060619</c:v>
                </c:pt>
                <c:pt idx="174">
                  <c:v>1.6856060606060619</c:v>
                </c:pt>
                <c:pt idx="175">
                  <c:v>1.680548982489352</c:v>
                </c:pt>
                <c:pt idx="176">
                  <c:v>1.668714555765596</c:v>
                </c:pt>
                <c:pt idx="177">
                  <c:v>1.6437323279924598</c:v>
                </c:pt>
                <c:pt idx="178">
                  <c:v>1.6437323279924598</c:v>
                </c:pt>
                <c:pt idx="179">
                  <c:v>1.642823529411767</c:v>
                </c:pt>
                <c:pt idx="180">
                  <c:v>1.6124825337680511</c:v>
                </c:pt>
                <c:pt idx="181">
                  <c:v>1.599537037037037</c:v>
                </c:pt>
                <c:pt idx="182">
                  <c:v>1.571759259259258</c:v>
                </c:pt>
                <c:pt idx="183">
                  <c:v>1.5675925925925918</c:v>
                </c:pt>
                <c:pt idx="184">
                  <c:v>1.5619796484736341</c:v>
                </c:pt>
                <c:pt idx="185">
                  <c:v>1.5670675300647561</c:v>
                </c:pt>
                <c:pt idx="186">
                  <c:v>1.564754856614246</c:v>
                </c:pt>
                <c:pt idx="187">
                  <c:v>1.5638297872340394</c:v>
                </c:pt>
                <c:pt idx="188">
                  <c:v>1.5705039297272327</c:v>
                </c:pt>
                <c:pt idx="189">
                  <c:v>1.5807940904893794</c:v>
                </c:pt>
                <c:pt idx="190">
                  <c:v>1.5749193176579055</c:v>
                </c:pt>
                <c:pt idx="191">
                  <c:v>1.5684647302904551</c:v>
                </c:pt>
                <c:pt idx="192">
                  <c:v>1.5573997233748258</c:v>
                </c:pt>
                <c:pt idx="193">
                  <c:v>1.5299539170506899</c:v>
                </c:pt>
                <c:pt idx="194">
                  <c:v>1.528327959465684</c:v>
                </c:pt>
                <c:pt idx="195">
                  <c:v>1.5131275909719024</c:v>
                </c:pt>
                <c:pt idx="196">
                  <c:v>1.4974666052510348</c:v>
                </c:pt>
                <c:pt idx="197">
                  <c:v>1.4652233993551336</c:v>
                </c:pt>
                <c:pt idx="198">
                  <c:v>1.460617227084293</c:v>
                </c:pt>
                <c:pt idx="199">
                  <c:v>1.4689083371718099</c:v>
                </c:pt>
                <c:pt idx="200">
                  <c:v>1.4716720405343158</c:v>
                </c:pt>
                <c:pt idx="201">
                  <c:v>1.4831874712114241</c:v>
                </c:pt>
                <c:pt idx="202">
                  <c:v>1.4841087056655919</c:v>
                </c:pt>
                <c:pt idx="203">
                  <c:v>1.4765409383624655</c:v>
                </c:pt>
                <c:pt idx="204">
                  <c:v>1.4732965009208099</c:v>
                </c:pt>
                <c:pt idx="205">
                  <c:v>1.4723756906077348</c:v>
                </c:pt>
                <c:pt idx="206">
                  <c:v>1.4700460829493078</c:v>
                </c:pt>
                <c:pt idx="207">
                  <c:v>1.4720812182741101</c:v>
                </c:pt>
                <c:pt idx="208">
                  <c:v>1.4757729580064598</c:v>
                </c:pt>
                <c:pt idx="209">
                  <c:v>1.4900784494693124</c:v>
                </c:pt>
                <c:pt idx="210">
                  <c:v>1.4900784494693124</c:v>
                </c:pt>
                <c:pt idx="211">
                  <c:v>1.4790032302722658</c:v>
                </c:pt>
                <c:pt idx="212">
                  <c:v>1.4730041532071967</c:v>
                </c:pt>
                <c:pt idx="213">
                  <c:v>1.4656206737424995</c:v>
                </c:pt>
                <c:pt idx="214">
                  <c:v>1.4012031466913466</c:v>
                </c:pt>
                <c:pt idx="215">
                  <c:v>1.4738062123319398</c:v>
                </c:pt>
                <c:pt idx="216">
                  <c:v>1.4644681839293998</c:v>
                </c:pt>
                <c:pt idx="217">
                  <c:v>1.4635392475615403</c:v>
                </c:pt>
                <c:pt idx="218">
                  <c:v>1.462145843009754</c:v>
                </c:pt>
                <c:pt idx="219">
                  <c:v>1.452856479331166</c:v>
                </c:pt>
                <c:pt idx="220">
                  <c:v>1.4500696702275881</c:v>
                </c:pt>
                <c:pt idx="221">
                  <c:v>1.4468183929400822</c:v>
                </c:pt>
                <c:pt idx="222">
                  <c:v>1.4519275429633058</c:v>
                </c:pt>
                <c:pt idx="223">
                  <c:v>1.4565722248026021</c:v>
                </c:pt>
                <c:pt idx="224">
                  <c:v>1.457036692986529</c:v>
                </c:pt>
                <c:pt idx="225">
                  <c:v>1.452856479331166</c:v>
                </c:pt>
                <c:pt idx="226">
                  <c:v>1.4472828611240129</c:v>
                </c:pt>
                <c:pt idx="227">
                  <c:v>1.4431026474686468</c:v>
                </c:pt>
                <c:pt idx="228">
                  <c:v>1.438922433813284</c:v>
                </c:pt>
                <c:pt idx="229">
                  <c:v>1.4417092429168585</c:v>
                </c:pt>
                <c:pt idx="230">
                  <c:v>1.4343996291145098</c:v>
                </c:pt>
                <c:pt idx="231">
                  <c:v>1.4283727399165522</c:v>
                </c:pt>
                <c:pt idx="232">
                  <c:v>1.424663885025496</c:v>
                </c:pt>
                <c:pt idx="233">
                  <c:v>1.4179796107506921</c:v>
                </c:pt>
                <c:pt idx="234">
                  <c:v>1.4198331788693221</c:v>
                </c:pt>
                <c:pt idx="235">
                  <c:v>1.4230769230769231</c:v>
                </c:pt>
                <c:pt idx="236">
                  <c:v>1.4175162187210366</c:v>
                </c:pt>
                <c:pt idx="237">
                  <c:v>1.4170528266913824</c:v>
                </c:pt>
                <c:pt idx="238">
                  <c:v>1.419025522041764</c:v>
                </c:pt>
                <c:pt idx="239">
                  <c:v>1.4153132250580038</c:v>
                </c:pt>
                <c:pt idx="240">
                  <c:v>1.4157772621809728</c:v>
                </c:pt>
                <c:pt idx="241">
                  <c:v>1.4250580046403711</c:v>
                </c:pt>
                <c:pt idx="242">
                  <c:v>1.4269141531322498</c:v>
                </c:pt>
                <c:pt idx="243">
                  <c:v>1.4320185614849201</c:v>
                </c:pt>
                <c:pt idx="244">
                  <c:v>1.4292999536393121</c:v>
                </c:pt>
                <c:pt idx="245">
                  <c:v>1.4292999536393121</c:v>
                </c:pt>
                <c:pt idx="246">
                  <c:v>1.4292999536393121</c:v>
                </c:pt>
                <c:pt idx="247">
                  <c:v>1.4311543810848388</c:v>
                </c:pt>
                <c:pt idx="248">
                  <c:v>1.4339360222531279</c:v>
                </c:pt>
                <c:pt idx="249">
                  <c:v>1.4306907742234578</c:v>
                </c:pt>
                <c:pt idx="250">
                  <c:v>1.4316179879462221</c:v>
                </c:pt>
                <c:pt idx="251">
                  <c:v>1.4325452016689848</c:v>
                </c:pt>
                <c:pt idx="252">
                  <c:v>1.4464534075104312</c:v>
                </c:pt>
                <c:pt idx="253">
                  <c:v>1.446917014371814</c:v>
                </c:pt>
                <c:pt idx="254">
                  <c:v>1.4473806212331939</c:v>
                </c:pt>
                <c:pt idx="255">
                  <c:v>1.4506258692628651</c:v>
                </c:pt>
                <c:pt idx="256">
                  <c:v>1.4506258692628651</c:v>
                </c:pt>
                <c:pt idx="257">
                  <c:v>1.4506258692628651</c:v>
                </c:pt>
                <c:pt idx="258">
                  <c:v>1.4510894761242459</c:v>
                </c:pt>
                <c:pt idx="259">
                  <c:v>1.4510894761242459</c:v>
                </c:pt>
                <c:pt idx="260">
                  <c:v>1.4594343996291115</c:v>
                </c:pt>
                <c:pt idx="261">
                  <c:v>1.4598980064904941</c:v>
                </c:pt>
                <c:pt idx="262">
                  <c:v>1.4585071859063521</c:v>
                </c:pt>
                <c:pt idx="263">
                  <c:v>1.460538532961932</c:v>
                </c:pt>
                <c:pt idx="264">
                  <c:v>1.4740018570102136</c:v>
                </c:pt>
                <c:pt idx="265">
                  <c:v>1.4712163416898794</c:v>
                </c:pt>
                <c:pt idx="266">
                  <c:v>1.4684308263695451</c:v>
                </c:pt>
                <c:pt idx="267">
                  <c:v>1.4698235840297118</c:v>
                </c:pt>
                <c:pt idx="268">
                  <c:v>1.4716805942432682</c:v>
                </c:pt>
                <c:pt idx="269">
                  <c:v>1.47585886722377</c:v>
                </c:pt>
                <c:pt idx="270">
                  <c:v>1.47585886722377</c:v>
                </c:pt>
                <c:pt idx="271">
                  <c:v>1.47585886722377</c:v>
                </c:pt>
                <c:pt idx="272">
                  <c:v>1.53125</c:v>
                </c:pt>
                <c:pt idx="273">
                  <c:v>1.5353195579048522</c:v>
                </c:pt>
                <c:pt idx="274">
                  <c:v>1.5570175438596501</c:v>
                </c:pt>
                <c:pt idx="275">
                  <c:v>1.5579357351509238</c:v>
                </c:pt>
                <c:pt idx="276">
                  <c:v>1.5647517039922103</c:v>
                </c:pt>
                <c:pt idx="277">
                  <c:v>1.570941004388104</c:v>
                </c:pt>
                <c:pt idx="278">
                  <c:v>1.5712195121951218</c:v>
                </c:pt>
                <c:pt idx="279">
                  <c:v>1.5819512195121934</c:v>
                </c:pt>
                <c:pt idx="280">
                  <c:v>1.6112195121951218</c:v>
                </c:pt>
                <c:pt idx="281">
                  <c:v>1.6112195121951218</c:v>
                </c:pt>
                <c:pt idx="282">
                  <c:v>1.6126829268292711</c:v>
                </c:pt>
                <c:pt idx="283">
                  <c:v>1.6121951219512229</c:v>
                </c:pt>
                <c:pt idx="284">
                  <c:v>1.6130604288499026</c:v>
                </c:pt>
                <c:pt idx="285">
                  <c:v>1.6174890083048359</c:v>
                </c:pt>
                <c:pt idx="286">
                  <c:v>1.6199316072300904</c:v>
                </c:pt>
                <c:pt idx="287">
                  <c:v>1.621700879765396</c:v>
                </c:pt>
                <c:pt idx="288">
                  <c:v>1.6163245356793738</c:v>
                </c:pt>
                <c:pt idx="289">
                  <c:v>1.6221896383186705</c:v>
                </c:pt>
                <c:pt idx="290">
                  <c:v>1.6202346041055717</c:v>
                </c:pt>
                <c:pt idx="291">
                  <c:v>1.6130604288499026</c:v>
                </c:pt>
                <c:pt idx="292">
                  <c:v>1.6130604288499026</c:v>
                </c:pt>
                <c:pt idx="293">
                  <c:v>1.6218199608610582</c:v>
                </c:pt>
                <c:pt idx="294">
                  <c:v>1.632793323514973</c:v>
                </c:pt>
                <c:pt idx="295">
                  <c:v>1.6298478154148257</c:v>
                </c:pt>
                <c:pt idx="296">
                  <c:v>1.6185567010309281</c:v>
                </c:pt>
                <c:pt idx="297">
                  <c:v>1.6028334147532981</c:v>
                </c:pt>
                <c:pt idx="298">
                  <c:v>1.5747070312500013</c:v>
                </c:pt>
                <c:pt idx="299">
                  <c:v>1.5749877870053737</c:v>
                </c:pt>
                <c:pt idx="300">
                  <c:v>1.5818270639960921</c:v>
                </c:pt>
                <c:pt idx="301">
                  <c:v>1.609099804305284</c:v>
                </c:pt>
                <c:pt idx="302">
                  <c:v>1.6139921722113504</c:v>
                </c:pt>
                <c:pt idx="303">
                  <c:v>1.6154598825831699</c:v>
                </c:pt>
                <c:pt idx="304">
                  <c:v>1.6138032305433188</c:v>
                </c:pt>
                <c:pt idx="305">
                  <c:v>1.6152716593245218</c:v>
                </c:pt>
                <c:pt idx="306">
                  <c:v>1.6093979441997077</c:v>
                </c:pt>
                <c:pt idx="307">
                  <c:v>1.6046852122986819</c:v>
                </c:pt>
                <c:pt idx="308">
                  <c:v>1.6087804878048779</c:v>
                </c:pt>
                <c:pt idx="309">
                  <c:v>1.60829268292683</c:v>
                </c:pt>
                <c:pt idx="310">
                  <c:v>1.604197169350905</c:v>
                </c:pt>
                <c:pt idx="311">
                  <c:v>1.6032210834553438</c:v>
                </c:pt>
                <c:pt idx="312">
                  <c:v>1.6270772238514188</c:v>
                </c:pt>
                <c:pt idx="313">
                  <c:v>1.6368523949169129</c:v>
                </c:pt>
                <c:pt idx="314">
                  <c:v>1.6330900243309003</c:v>
                </c:pt>
                <c:pt idx="315">
                  <c:v>1.6330900243309003</c:v>
                </c:pt>
                <c:pt idx="316">
                  <c:v>1.625668449197861</c:v>
                </c:pt>
                <c:pt idx="317">
                  <c:v>1.6258503401360545</c:v>
                </c:pt>
                <c:pt idx="318">
                  <c:v>1.6179611650485437</c:v>
                </c:pt>
                <c:pt idx="319">
                  <c:v>1.6101941747572821</c:v>
                </c:pt>
                <c:pt idx="320">
                  <c:v>1.6109762020398237</c:v>
                </c:pt>
                <c:pt idx="321">
                  <c:v>1.6129188926663429</c:v>
                </c:pt>
                <c:pt idx="322">
                  <c:v>1.6118389131489568</c:v>
                </c:pt>
                <c:pt idx="323">
                  <c:v>1.6077481840193704</c:v>
                </c:pt>
                <c:pt idx="324">
                  <c:v>1.6005802707930381</c:v>
                </c:pt>
                <c:pt idx="325">
                  <c:v>1.5893975903614457</c:v>
                </c:pt>
                <c:pt idx="326">
                  <c:v>1.5865060240963869</c:v>
                </c:pt>
                <c:pt idx="327">
                  <c:v>1.5783132530120478</c:v>
                </c:pt>
                <c:pt idx="328">
                  <c:v>1.5687500000000001</c:v>
                </c:pt>
                <c:pt idx="329">
                  <c:v>1.5651129264776564</c:v>
                </c:pt>
                <c:pt idx="330">
                  <c:v>1.5566218809980799</c:v>
                </c:pt>
                <c:pt idx="331">
                  <c:v>1.5449303219605961</c:v>
                </c:pt>
                <c:pt idx="332">
                  <c:v>1.5347721822541958</c:v>
                </c:pt>
                <c:pt idx="333">
                  <c:v>1.5315789473684212</c:v>
                </c:pt>
                <c:pt idx="334">
                  <c:v>1.5257879656160473</c:v>
                </c:pt>
                <c:pt idx="335">
                  <c:v>1.5219675262655219</c:v>
                </c:pt>
                <c:pt idx="336">
                  <c:v>1.475487862922418</c:v>
                </c:pt>
                <c:pt idx="337">
                  <c:v>1.4710351377018043</c:v>
                </c:pt>
                <c:pt idx="338">
                  <c:v>1.4597647058823502</c:v>
                </c:pt>
                <c:pt idx="339">
                  <c:v>1.4560826679192109</c:v>
                </c:pt>
                <c:pt idx="340">
                  <c:v>1.4666666666666666</c:v>
                </c:pt>
                <c:pt idx="341">
                  <c:v>1.4685741088180113</c:v>
                </c:pt>
                <c:pt idx="342">
                  <c:v>1.4756097560975592</c:v>
                </c:pt>
                <c:pt idx="343">
                  <c:v>1.4826454033771106</c:v>
                </c:pt>
                <c:pt idx="344">
                  <c:v>1.4819503047351148</c:v>
                </c:pt>
                <c:pt idx="345">
                  <c:v>1.4807692307692295</c:v>
                </c:pt>
                <c:pt idx="346">
                  <c:v>1.4805802526906866</c:v>
                </c:pt>
                <c:pt idx="347">
                  <c:v>1.471000935453695</c:v>
                </c:pt>
                <c:pt idx="348">
                  <c:v>1.4654528478057889</c:v>
                </c:pt>
                <c:pt idx="349">
                  <c:v>1.4645191409897291</c:v>
                </c:pt>
                <c:pt idx="350">
                  <c:v>1.4648018648018661</c:v>
                </c:pt>
                <c:pt idx="351">
                  <c:v>1.4643688868188169</c:v>
                </c:pt>
                <c:pt idx="352">
                  <c:v>1.4611447184737079</c:v>
                </c:pt>
                <c:pt idx="353">
                  <c:v>1.4681247091670531</c:v>
                </c:pt>
                <c:pt idx="354">
                  <c:v>1.4606793857608178</c:v>
                </c:pt>
                <c:pt idx="355">
                  <c:v>1.4606793857608178</c:v>
                </c:pt>
                <c:pt idx="356">
                  <c:v>1.4518380642159139</c:v>
                </c:pt>
                <c:pt idx="357">
                  <c:v>1.4471847370870157</c:v>
                </c:pt>
                <c:pt idx="358">
                  <c:v>1.4469767441860466</c:v>
                </c:pt>
                <c:pt idx="359">
                  <c:v>1.4513274336283186</c:v>
                </c:pt>
                <c:pt idx="360">
                  <c:v>1.4494643688868178</c:v>
                </c:pt>
                <c:pt idx="361">
                  <c:v>1.4494643688868178</c:v>
                </c:pt>
                <c:pt idx="362">
                  <c:v>1.4424778761061947</c:v>
                </c:pt>
                <c:pt idx="363">
                  <c:v>1.43921751280857</c:v>
                </c:pt>
                <c:pt idx="364">
                  <c:v>1.4227906976744147</c:v>
                </c:pt>
                <c:pt idx="365">
                  <c:v>1.4162790697674419</c:v>
                </c:pt>
                <c:pt idx="366">
                  <c:v>1.4139534883720914</c:v>
                </c:pt>
                <c:pt idx="367">
                  <c:v>1.4139534883720914</c:v>
                </c:pt>
                <c:pt idx="368">
                  <c:v>1.4139534883720914</c:v>
                </c:pt>
                <c:pt idx="369">
                  <c:v>1.4186046511627892</c:v>
                </c:pt>
                <c:pt idx="370">
                  <c:v>1.4167441860465115</c:v>
                </c:pt>
                <c:pt idx="371">
                  <c:v>1.4116279069767441</c:v>
                </c:pt>
                <c:pt idx="372">
                  <c:v>1.4060465116279071</c:v>
                </c:pt>
                <c:pt idx="373">
                  <c:v>1.4060465116279071</c:v>
                </c:pt>
                <c:pt idx="374">
                  <c:v>1.3919925512104279</c:v>
                </c:pt>
                <c:pt idx="375">
                  <c:v>1.3945769050958401</c:v>
                </c:pt>
                <c:pt idx="376">
                  <c:v>1.3688639551192139</c:v>
                </c:pt>
                <c:pt idx="377">
                  <c:v>1.3651238896680693</c:v>
                </c:pt>
                <c:pt idx="378">
                  <c:v>1.362786348761104</c:v>
                </c:pt>
                <c:pt idx="379">
                  <c:v>1.3640617688348151</c:v>
                </c:pt>
                <c:pt idx="380">
                  <c:v>1.366276346604216</c:v>
                </c:pt>
                <c:pt idx="381">
                  <c:v>1.3764650726676042</c:v>
                </c:pt>
                <c:pt idx="382">
                  <c:v>1.3759962494139695</c:v>
                </c:pt>
                <c:pt idx="383">
                  <c:v>1.3764650726676042</c:v>
                </c:pt>
                <c:pt idx="384">
                  <c:v>1.3723653395784543</c:v>
                </c:pt>
                <c:pt idx="385">
                  <c:v>1.3700234192037481</c:v>
                </c:pt>
                <c:pt idx="386">
                  <c:v>1.368741226017782</c:v>
                </c:pt>
                <c:pt idx="387">
                  <c:v>1.3678053345811887</c:v>
                </c:pt>
                <c:pt idx="388">
                  <c:v>1.3523631258773983</c:v>
                </c:pt>
                <c:pt idx="389">
                  <c:v>1.341280972417018</c:v>
                </c:pt>
                <c:pt idx="390">
                  <c:v>1.3398784478728378</c:v>
                </c:pt>
                <c:pt idx="391">
                  <c:v>1.3347358578775128</c:v>
                </c:pt>
                <c:pt idx="392">
                  <c:v>1.3417484805984106</c:v>
                </c:pt>
                <c:pt idx="393">
                  <c:v>1.3567087424029918</c:v>
                </c:pt>
                <c:pt idx="394">
                  <c:v>1.3598130841121496</c:v>
                </c:pt>
                <c:pt idx="395">
                  <c:v>1.364573570759138</c:v>
                </c:pt>
                <c:pt idx="396">
                  <c:v>1.3672607879924936</c:v>
                </c:pt>
                <c:pt idx="397">
                  <c:v>1.3686679174484053</c:v>
                </c:pt>
                <c:pt idx="398">
                  <c:v>1.3700750469043161</c:v>
                </c:pt>
                <c:pt idx="399">
                  <c:v>1.3723004694835701</c:v>
                </c:pt>
                <c:pt idx="400">
                  <c:v>1.3997181775481446</c:v>
                </c:pt>
                <c:pt idx="401">
                  <c:v>1.4015969938938455</c:v>
                </c:pt>
                <c:pt idx="402">
                  <c:v>1.4035747883348983</c:v>
                </c:pt>
                <c:pt idx="403">
                  <c:v>1.4063969896519286</c:v>
                </c:pt>
                <c:pt idx="404">
                  <c:v>1.4282352941176457</c:v>
                </c:pt>
                <c:pt idx="405">
                  <c:v>1.4305882352941164</c:v>
                </c:pt>
                <c:pt idx="406">
                  <c:v>1.4277647058823504</c:v>
                </c:pt>
                <c:pt idx="407">
                  <c:v>1.4230588235294117</c:v>
                </c:pt>
                <c:pt idx="408">
                  <c:v>1.4404705882352942</c:v>
                </c:pt>
                <c:pt idx="409">
                  <c:v>1.4408855393311366</c:v>
                </c:pt>
                <c:pt idx="410">
                  <c:v>1.4286387187941572</c:v>
                </c:pt>
                <c:pt idx="411">
                  <c:v>1.4220442769665567</c:v>
                </c:pt>
                <c:pt idx="412">
                  <c:v>1.413565708902494</c:v>
                </c:pt>
                <c:pt idx="413">
                  <c:v>1.413094677343379</c:v>
                </c:pt>
                <c:pt idx="414">
                  <c:v>1.4171374764595104</c:v>
                </c:pt>
                <c:pt idx="415">
                  <c:v>1.4161958568738229</c:v>
                </c:pt>
                <c:pt idx="416">
                  <c:v>1.4161958568738229</c:v>
                </c:pt>
                <c:pt idx="417">
                  <c:v>1.4161958568738229</c:v>
                </c:pt>
                <c:pt idx="418">
                  <c:v>1.4223163841807909</c:v>
                </c:pt>
                <c:pt idx="419">
                  <c:v>1.4477401129943488</c:v>
                </c:pt>
                <c:pt idx="420">
                  <c:v>1.436911487758944</c:v>
                </c:pt>
                <c:pt idx="421">
                  <c:v>1.4410933081998096</c:v>
                </c:pt>
                <c:pt idx="422">
                  <c:v>1.4449152542372878</c:v>
                </c:pt>
                <c:pt idx="423">
                  <c:v>1.4435028248587589</c:v>
                </c:pt>
                <c:pt idx="424">
                  <c:v>1.4517647058823502</c:v>
                </c:pt>
                <c:pt idx="425">
                  <c:v>1.4537341474870804</c:v>
                </c:pt>
                <c:pt idx="426">
                  <c:v>1.4499765147956778</c:v>
                </c:pt>
                <c:pt idx="427">
                  <c:v>1.4477751756440278</c:v>
                </c:pt>
                <c:pt idx="428">
                  <c:v>1.4454332552693177</c:v>
                </c:pt>
                <c:pt idx="429">
                  <c:v>1.4482919981282172</c:v>
                </c:pt>
                <c:pt idx="430">
                  <c:v>1.4710280373831763</c:v>
                </c:pt>
                <c:pt idx="431">
                  <c:v>1.4705607476635514</c:v>
                </c:pt>
                <c:pt idx="432">
                  <c:v>1.4672897196261678</c:v>
                </c:pt>
                <c:pt idx="433">
                  <c:v>1.4645191409897291</c:v>
                </c:pt>
                <c:pt idx="434">
                  <c:v>1.4714257704911897</c:v>
                </c:pt>
                <c:pt idx="435">
                  <c:v>1.4694638694638695</c:v>
                </c:pt>
                <c:pt idx="436">
                  <c:v>1.4694638694638695</c:v>
                </c:pt>
                <c:pt idx="437">
                  <c:v>1.4685781196788541</c:v>
                </c:pt>
                <c:pt idx="438">
                  <c:v>1.4723102114696498</c:v>
                </c:pt>
                <c:pt idx="439">
                  <c:v>1.4751092803127477</c:v>
                </c:pt>
                <c:pt idx="440">
                  <c:v>1.4896318634636392</c:v>
                </c:pt>
                <c:pt idx="441">
                  <c:v>1.4938332695342038</c:v>
                </c:pt>
                <c:pt idx="442">
                  <c:v>1.4952982888854609</c:v>
                </c:pt>
                <c:pt idx="443">
                  <c:v>1.4962908254607841</c:v>
                </c:pt>
                <c:pt idx="444">
                  <c:v>1.5018381751848673</c:v>
                </c:pt>
                <c:pt idx="445">
                  <c:v>1.5018381751848673</c:v>
                </c:pt>
                <c:pt idx="446">
                  <c:v>1.5013024358818761</c:v>
                </c:pt>
                <c:pt idx="447">
                  <c:v>1.513516543576664</c:v>
                </c:pt>
                <c:pt idx="448">
                  <c:v>1.513516543576664</c:v>
                </c:pt>
                <c:pt idx="449">
                  <c:v>1.514840299887029</c:v>
                </c:pt>
                <c:pt idx="450">
                  <c:v>1.5127859776018209</c:v>
                </c:pt>
                <c:pt idx="451">
                  <c:v>1.4913478522260697</c:v>
                </c:pt>
                <c:pt idx="452">
                  <c:v>1.5062613307483304</c:v>
                </c:pt>
                <c:pt idx="453">
                  <c:v>1.5099897003788956</c:v>
                </c:pt>
                <c:pt idx="454">
                  <c:v>1.5099897003788956</c:v>
                </c:pt>
                <c:pt idx="455">
                  <c:v>1.4996693275706272</c:v>
                </c:pt>
                <c:pt idx="456">
                  <c:v>1.4996693275706272</c:v>
                </c:pt>
                <c:pt idx="457">
                  <c:v>1.5089840438909434</c:v>
                </c:pt>
                <c:pt idx="458">
                  <c:v>1.5182987602112581</c:v>
                </c:pt>
                <c:pt idx="459">
                  <c:v>1.5182987602112581</c:v>
                </c:pt>
                <c:pt idx="460">
                  <c:v>1.5265967597052919</c:v>
                </c:pt>
                <c:pt idx="461">
                  <c:v>1.5265967597052919</c:v>
                </c:pt>
                <c:pt idx="462">
                  <c:v>1.5698813629530337</c:v>
                </c:pt>
                <c:pt idx="463">
                  <c:v>1.5675542337461659</c:v>
                </c:pt>
                <c:pt idx="464">
                  <c:v>1.6296079170330668</c:v>
                </c:pt>
                <c:pt idx="465">
                  <c:v>1.6286115215552912</c:v>
                </c:pt>
                <c:pt idx="466">
                  <c:v>1.6257443586670737</c:v>
                </c:pt>
                <c:pt idx="467">
                  <c:v>1.6401438087009841</c:v>
                </c:pt>
                <c:pt idx="468">
                  <c:v>1.6425295511563101</c:v>
                </c:pt>
                <c:pt idx="469">
                  <c:v>1.6392759787292153</c:v>
                </c:pt>
                <c:pt idx="470">
                  <c:v>1.637109037378037</c:v>
                </c:pt>
                <c:pt idx="471">
                  <c:v>1.6155610843645998</c:v>
                </c:pt>
                <c:pt idx="472">
                  <c:v>1.6129032258064515</c:v>
                </c:pt>
                <c:pt idx="473">
                  <c:v>1.5697677093445344</c:v>
                </c:pt>
                <c:pt idx="474">
                  <c:v>1.5955317749140814</c:v>
                </c:pt>
                <c:pt idx="475">
                  <c:v>1.6024328639059255</c:v>
                </c:pt>
                <c:pt idx="476">
                  <c:v>1.6111742432955918</c:v>
                </c:pt>
                <c:pt idx="477">
                  <c:v>1.6148548240912441</c:v>
                </c:pt>
                <c:pt idx="478">
                  <c:v>1.6279889575102207</c:v>
                </c:pt>
                <c:pt idx="479">
                  <c:v>1.637145250859547</c:v>
                </c:pt>
                <c:pt idx="480">
                  <c:v>1.6426390268691429</c:v>
                </c:pt>
                <c:pt idx="481">
                  <c:v>1.4970539626148542</c:v>
                </c:pt>
                <c:pt idx="482">
                  <c:v>1.6325671041848853</c:v>
                </c:pt>
                <c:pt idx="483">
                  <c:v>1.6545696771033138</c:v>
                </c:pt>
                <c:pt idx="484">
                  <c:v>1.6252420695054242</c:v>
                </c:pt>
                <c:pt idx="485">
                  <c:v>1.6196110188451338</c:v>
                </c:pt>
                <c:pt idx="486">
                  <c:v>1.6080360653639001</c:v>
                </c:pt>
                <c:pt idx="487">
                  <c:v>1.6107793739769747</c:v>
                </c:pt>
                <c:pt idx="488">
                  <c:v>1.6011777938312148</c:v>
                </c:pt>
                <c:pt idx="489">
                  <c:v>1.5897473412767373</c:v>
                </c:pt>
                <c:pt idx="490">
                  <c:v>1.5824318516418703</c:v>
                </c:pt>
                <c:pt idx="491">
                  <c:v>1.5996053515066528</c:v>
                </c:pt>
                <c:pt idx="492">
                  <c:v>1.5457065989430359</c:v>
                </c:pt>
                <c:pt idx="493">
                  <c:v>1.5329170644364174</c:v>
                </c:pt>
                <c:pt idx="494">
                  <c:v>1.5452498298535156</c:v>
                </c:pt>
                <c:pt idx="495">
                  <c:v>1.5538341450945112</c:v>
                </c:pt>
                <c:pt idx="496">
                  <c:v>1.5615941863596716</c:v>
                </c:pt>
                <c:pt idx="497">
                  <c:v>1.535118751455008</c:v>
                </c:pt>
                <c:pt idx="498">
                  <c:v>1.5460741038293522</c:v>
                </c:pt>
                <c:pt idx="499">
                  <c:v>1.5259892911430526</c:v>
                </c:pt>
                <c:pt idx="500">
                  <c:v>1.5277695386117742</c:v>
                </c:pt>
                <c:pt idx="501">
                  <c:v>1.5332454150942536</c:v>
                </c:pt>
                <c:pt idx="502">
                  <c:v>1.518186754767435</c:v>
                </c:pt>
                <c:pt idx="503">
                  <c:v>1.5218373390890878</c:v>
                </c:pt>
                <c:pt idx="504">
                  <c:v>1.5273132155715676</c:v>
                </c:pt>
                <c:pt idx="505">
                  <c:v>1.5276853059474838</c:v>
                </c:pt>
                <c:pt idx="506">
                  <c:v>1.5190208221227073</c:v>
                </c:pt>
                <c:pt idx="507">
                  <c:v>1.5067081345822364</c:v>
                </c:pt>
                <c:pt idx="508">
                  <c:v>1.503971981795462</c:v>
                </c:pt>
                <c:pt idx="509">
                  <c:v>1.4957635234351478</c:v>
                </c:pt>
                <c:pt idx="510">
                  <c:v>1.529394551789093</c:v>
                </c:pt>
                <c:pt idx="511">
                  <c:v>1.5560161186837351</c:v>
                </c:pt>
                <c:pt idx="512">
                  <c:v>1.5682203664741918</c:v>
                </c:pt>
                <c:pt idx="513">
                  <c:v>1.5909535475097107</c:v>
                </c:pt>
                <c:pt idx="514">
                  <c:v>1.5914192833257264</c:v>
                </c:pt>
                <c:pt idx="515">
                  <c:v>1.5798966309519913</c:v>
                </c:pt>
                <c:pt idx="516">
                  <c:v>1.5951618440296638</c:v>
                </c:pt>
                <c:pt idx="517">
                  <c:v>1.5992558526059324</c:v>
                </c:pt>
                <c:pt idx="518">
                  <c:v>1.627586337151653</c:v>
                </c:pt>
                <c:pt idx="519">
                  <c:v>1.6753554502369667</c:v>
                </c:pt>
                <c:pt idx="520">
                  <c:v>1.6454976303317541</c:v>
                </c:pt>
                <c:pt idx="521">
                  <c:v>1.6805687203791468</c:v>
                </c:pt>
                <c:pt idx="522">
                  <c:v>1.6919431279620853</c:v>
                </c:pt>
                <c:pt idx="523">
                  <c:v>1.6881516587677725</c:v>
                </c:pt>
                <c:pt idx="524">
                  <c:v>1.671483098345071</c:v>
                </c:pt>
                <c:pt idx="525">
                  <c:v>1.6615506860459066</c:v>
                </c:pt>
                <c:pt idx="526">
                  <c:v>1.6866182028009402</c:v>
                </c:pt>
                <c:pt idx="527">
                  <c:v>1.6892164638055589</c:v>
                </c:pt>
                <c:pt idx="528">
                  <c:v>1.7148610207483459</c:v>
                </c:pt>
                <c:pt idx="529">
                  <c:v>1.7308906538550992</c:v>
                </c:pt>
                <c:pt idx="530">
                  <c:v>1.7636894192915729</c:v>
                </c:pt>
                <c:pt idx="531">
                  <c:v>1.7874908959351823</c:v>
                </c:pt>
                <c:pt idx="532">
                  <c:v>1.7919834073848542</c:v>
                </c:pt>
                <c:pt idx="533">
                  <c:v>1.814817281437012</c:v>
                </c:pt>
                <c:pt idx="534">
                  <c:v>1.7980274483322711</c:v>
                </c:pt>
                <c:pt idx="535">
                  <c:v>1.8008807053251286</c:v>
                </c:pt>
                <c:pt idx="536">
                  <c:v>1.8498616170358437</c:v>
                </c:pt>
                <c:pt idx="537">
                  <c:v>1.8607991021751318</c:v>
                </c:pt>
                <c:pt idx="538">
                  <c:v>1.8585841305143302</c:v>
                </c:pt>
                <c:pt idx="539">
                  <c:v>1.8714104819854211</c:v>
                </c:pt>
                <c:pt idx="540">
                  <c:v>1.9374407582938389</c:v>
                </c:pt>
                <c:pt idx="541">
                  <c:v>1.9416649729877913</c:v>
                </c:pt>
                <c:pt idx="542">
                  <c:v>1.9475400860014065</c:v>
                </c:pt>
                <c:pt idx="543">
                  <c:v>1.9196911124012894</c:v>
                </c:pt>
                <c:pt idx="544">
                  <c:v>1.9010761608914757</c:v>
                </c:pt>
                <c:pt idx="545">
                  <c:v>1.9019527593133587</c:v>
                </c:pt>
                <c:pt idx="546">
                  <c:v>1.9435583513814441</c:v>
                </c:pt>
                <c:pt idx="547">
                  <c:v>1.9778536764118646</c:v>
                </c:pt>
                <c:pt idx="548">
                  <c:v>1.9840375586854473</c:v>
                </c:pt>
                <c:pt idx="549">
                  <c:v>2.0042253521126794</c:v>
                </c:pt>
                <c:pt idx="550">
                  <c:v>1.996184798248944</c:v>
                </c:pt>
                <c:pt idx="551">
                  <c:v>1.986496810510084</c:v>
                </c:pt>
                <c:pt idx="552">
                  <c:v>1.9754217520766222</c:v>
                </c:pt>
                <c:pt idx="553">
                  <c:v>1.9588785046728989</c:v>
                </c:pt>
                <c:pt idx="554">
                  <c:v>1.970560747663552</c:v>
                </c:pt>
                <c:pt idx="555">
                  <c:v>2.0046728971962597</c:v>
                </c:pt>
                <c:pt idx="556">
                  <c:v>1.9911124319153799</c:v>
                </c:pt>
                <c:pt idx="557">
                  <c:v>1.9679814385150811</c:v>
                </c:pt>
                <c:pt idx="558">
                  <c:v>1.9689950520072528</c:v>
                </c:pt>
                <c:pt idx="559">
                  <c:v>1.9945686930570099</c:v>
                </c:pt>
                <c:pt idx="560">
                  <c:v>1.9829858338372373</c:v>
                </c:pt>
                <c:pt idx="561">
                  <c:v>1.9721657890736224</c:v>
                </c:pt>
                <c:pt idx="562">
                  <c:v>2.0148764047006127</c:v>
                </c:pt>
                <c:pt idx="563">
                  <c:v>2.0532447745125797</c:v>
                </c:pt>
                <c:pt idx="564">
                  <c:v>2.0600874031768037</c:v>
                </c:pt>
                <c:pt idx="565">
                  <c:v>2.0519362186788155</c:v>
                </c:pt>
                <c:pt idx="566">
                  <c:v>2.0740599142521616</c:v>
                </c:pt>
                <c:pt idx="567">
                  <c:v>2.0647701972189751</c:v>
                </c:pt>
                <c:pt idx="568">
                  <c:v>2.0613995485327381</c:v>
                </c:pt>
                <c:pt idx="569">
                  <c:v>2.0628218934884579</c:v>
                </c:pt>
                <c:pt idx="570">
                  <c:v>2.0458092167100648</c:v>
                </c:pt>
                <c:pt idx="571">
                  <c:v>2.0521737575654657</c:v>
                </c:pt>
                <c:pt idx="572">
                  <c:v>2.0809691696715502</c:v>
                </c:pt>
                <c:pt idx="573">
                  <c:v>2.0606265514756283</c:v>
                </c:pt>
                <c:pt idx="574">
                  <c:v>2.0406075111439348</c:v>
                </c:pt>
                <c:pt idx="575">
                  <c:v>2.0388280408922261</c:v>
                </c:pt>
                <c:pt idx="576">
                  <c:v>2.0243435970482389</c:v>
                </c:pt>
                <c:pt idx="577">
                  <c:v>2.0114751261331962</c:v>
                </c:pt>
                <c:pt idx="578">
                  <c:v>1.999494135970926</c:v>
                </c:pt>
                <c:pt idx="579">
                  <c:v>2.0159645232815966</c:v>
                </c:pt>
                <c:pt idx="580">
                  <c:v>2.0286295667439549</c:v>
                </c:pt>
                <c:pt idx="581">
                  <c:v>2.0069069162259332</c:v>
                </c:pt>
                <c:pt idx="582">
                  <c:v>1.9687814479698187</c:v>
                </c:pt>
                <c:pt idx="583">
                  <c:v>1.9718846837581072</c:v>
                </c:pt>
                <c:pt idx="584">
                  <c:v>1.9742580482340601</c:v>
                </c:pt>
                <c:pt idx="585">
                  <c:v>1.9534484209034921</c:v>
                </c:pt>
                <c:pt idx="586">
                  <c:v>1.9269364407154288</c:v>
                </c:pt>
                <c:pt idx="587">
                  <c:v>1.9114643656007144</c:v>
                </c:pt>
                <c:pt idx="588">
                  <c:v>1.9059950681880451</c:v>
                </c:pt>
                <c:pt idx="589">
                  <c:v>1.8922955905358705</c:v>
                </c:pt>
                <c:pt idx="590">
                  <c:v>1.890356665239594</c:v>
                </c:pt>
                <c:pt idx="591">
                  <c:v>1.9246152420212661</c:v>
                </c:pt>
                <c:pt idx="592">
                  <c:v>1.838049158459649</c:v>
                </c:pt>
                <c:pt idx="593">
                  <c:v>1.8376089071642094</c:v>
                </c:pt>
                <c:pt idx="594">
                  <c:v>1.8301246351417391</c:v>
                </c:pt>
                <c:pt idx="595">
                  <c:v>1.8204391066420715</c:v>
                </c:pt>
                <c:pt idx="596">
                  <c:v>1.8151560910967981</c:v>
                </c:pt>
                <c:pt idx="597">
                  <c:v>1.7909960900479136</c:v>
                </c:pt>
                <c:pt idx="598">
                  <c:v>1.7892328647562143</c:v>
                </c:pt>
                <c:pt idx="599">
                  <c:v>1.7755334745072489</c:v>
                </c:pt>
                <c:pt idx="600">
                  <c:v>1.7724517154391712</c:v>
                </c:pt>
                <c:pt idx="601">
                  <c:v>1.7852190030069164</c:v>
                </c:pt>
                <c:pt idx="602">
                  <c:v>1.7675846088229716</c:v>
                </c:pt>
                <c:pt idx="603">
                  <c:v>1.7741553000693855</c:v>
                </c:pt>
                <c:pt idx="604">
                  <c:v>1.7716958223570298</c:v>
                </c:pt>
                <c:pt idx="605">
                  <c:v>1.7716664696689124</c:v>
                </c:pt>
                <c:pt idx="606">
                  <c:v>1.7530657869983506</c:v>
                </c:pt>
                <c:pt idx="607">
                  <c:v>1.731004366812227</c:v>
                </c:pt>
                <c:pt idx="608">
                  <c:v>1.7143579659657244</c:v>
                </c:pt>
                <c:pt idx="609">
                  <c:v>1.7061264658622297</c:v>
                </c:pt>
                <c:pt idx="610">
                  <c:v>1.7119339415375638</c:v>
                </c:pt>
                <c:pt idx="611">
                  <c:v>1.7217391304347818</c:v>
                </c:pt>
                <c:pt idx="612">
                  <c:v>1.695217391304348</c:v>
                </c:pt>
                <c:pt idx="613">
                  <c:v>1.6821739130434783</c:v>
                </c:pt>
                <c:pt idx="614">
                  <c:v>1.6804351506574577</c:v>
                </c:pt>
                <c:pt idx="615">
                  <c:v>1.6786987154720714</c:v>
                </c:pt>
                <c:pt idx="616">
                  <c:v>1.6658643107762898</c:v>
                </c:pt>
                <c:pt idx="617">
                  <c:v>1.6309481511010213</c:v>
                </c:pt>
                <c:pt idx="618">
                  <c:v>1.678004927921571</c:v>
                </c:pt>
                <c:pt idx="619">
                  <c:v>1.6037609597527231</c:v>
                </c:pt>
                <c:pt idx="620">
                  <c:v>1.6013521379387679</c:v>
                </c:pt>
                <c:pt idx="621">
                  <c:v>1.600489805069655</c:v>
                </c:pt>
                <c:pt idx="622">
                  <c:v>1.5970404735932133</c:v>
                </c:pt>
                <c:pt idx="623">
                  <c:v>1.595746974289546</c:v>
                </c:pt>
                <c:pt idx="624">
                  <c:v>1.5974716400277658</c:v>
                </c:pt>
                <c:pt idx="625">
                  <c:v>1.5904615397873927</c:v>
                </c:pt>
                <c:pt idx="626">
                  <c:v>1.5934778580692976</c:v>
                </c:pt>
                <c:pt idx="627">
                  <c:v>1.6118061355398086</c:v>
                </c:pt>
                <c:pt idx="628">
                  <c:v>1.6187654491115961</c:v>
                </c:pt>
                <c:pt idx="629">
                  <c:v>1.6425091692429421</c:v>
                </c:pt>
                <c:pt idx="630">
                  <c:v>1.6442060085836909</c:v>
                </c:pt>
                <c:pt idx="631">
                  <c:v>1.6459227467811159</c:v>
                </c:pt>
                <c:pt idx="632">
                  <c:v>1.6489270386266108</c:v>
                </c:pt>
                <c:pt idx="633">
                  <c:v>1.679203426124197</c:v>
                </c:pt>
                <c:pt idx="634">
                  <c:v>1.6744857267285507</c:v>
                </c:pt>
                <c:pt idx="635">
                  <c:v>1.709087420042644</c:v>
                </c:pt>
                <c:pt idx="636">
                  <c:v>1.7140213219616205</c:v>
                </c:pt>
              </c:numCache>
            </c:numRef>
          </c:val>
        </c:ser>
        <c:ser>
          <c:idx val="1"/>
          <c:order val="1"/>
          <c:tx>
            <c:strRef>
              <c:f>Sheet1!$H$3</c:f>
              <c:strCache>
                <c:ptCount val="1"/>
                <c:pt idx="0">
                  <c:v>现货价:豆粕/小麦</c:v>
                </c:pt>
              </c:strCache>
            </c:strRef>
          </c:tx>
          <c:marker>
            <c:symbol val="none"/>
          </c:marker>
          <c:cat>
            <c:numRef>
              <c:f>Sheet1!$A$4:$A$640</c:f>
              <c:numCache>
                <c:formatCode>yyyy/mm/dd;@</c:formatCode>
                <c:ptCount val="637"/>
                <c:pt idx="0">
                  <c:v>40330</c:v>
                </c:pt>
                <c:pt idx="1">
                  <c:v>40331</c:v>
                </c:pt>
                <c:pt idx="2">
                  <c:v>40332</c:v>
                </c:pt>
                <c:pt idx="3">
                  <c:v>40333</c:v>
                </c:pt>
                <c:pt idx="4">
                  <c:v>40336</c:v>
                </c:pt>
                <c:pt idx="5">
                  <c:v>40337</c:v>
                </c:pt>
                <c:pt idx="6">
                  <c:v>40338</c:v>
                </c:pt>
                <c:pt idx="7">
                  <c:v>40339</c:v>
                </c:pt>
                <c:pt idx="8">
                  <c:v>40340</c:v>
                </c:pt>
                <c:pt idx="9">
                  <c:v>40341</c:v>
                </c:pt>
                <c:pt idx="10">
                  <c:v>40342</c:v>
                </c:pt>
                <c:pt idx="11">
                  <c:v>40346</c:v>
                </c:pt>
                <c:pt idx="12">
                  <c:v>40347</c:v>
                </c:pt>
                <c:pt idx="13">
                  <c:v>40350</c:v>
                </c:pt>
                <c:pt idx="14">
                  <c:v>40351</c:v>
                </c:pt>
                <c:pt idx="15">
                  <c:v>40352</c:v>
                </c:pt>
                <c:pt idx="16">
                  <c:v>40353</c:v>
                </c:pt>
                <c:pt idx="17">
                  <c:v>40354</c:v>
                </c:pt>
                <c:pt idx="18">
                  <c:v>40357</c:v>
                </c:pt>
                <c:pt idx="19">
                  <c:v>40358</c:v>
                </c:pt>
                <c:pt idx="20">
                  <c:v>40359</c:v>
                </c:pt>
                <c:pt idx="21">
                  <c:v>40360</c:v>
                </c:pt>
                <c:pt idx="22">
                  <c:v>40361</c:v>
                </c:pt>
                <c:pt idx="23">
                  <c:v>40364</c:v>
                </c:pt>
                <c:pt idx="24">
                  <c:v>40365</c:v>
                </c:pt>
                <c:pt idx="25">
                  <c:v>40366</c:v>
                </c:pt>
                <c:pt idx="26">
                  <c:v>40367</c:v>
                </c:pt>
                <c:pt idx="27">
                  <c:v>40368</c:v>
                </c:pt>
                <c:pt idx="28">
                  <c:v>40371</c:v>
                </c:pt>
                <c:pt idx="29">
                  <c:v>40372</c:v>
                </c:pt>
                <c:pt idx="30">
                  <c:v>40373</c:v>
                </c:pt>
                <c:pt idx="31">
                  <c:v>40374</c:v>
                </c:pt>
                <c:pt idx="32">
                  <c:v>40375</c:v>
                </c:pt>
                <c:pt idx="33">
                  <c:v>40378</c:v>
                </c:pt>
                <c:pt idx="34">
                  <c:v>40379</c:v>
                </c:pt>
                <c:pt idx="35">
                  <c:v>40380</c:v>
                </c:pt>
                <c:pt idx="36">
                  <c:v>40381</c:v>
                </c:pt>
                <c:pt idx="37">
                  <c:v>40382</c:v>
                </c:pt>
                <c:pt idx="38">
                  <c:v>40385</c:v>
                </c:pt>
                <c:pt idx="39">
                  <c:v>40386</c:v>
                </c:pt>
                <c:pt idx="40">
                  <c:v>40387</c:v>
                </c:pt>
                <c:pt idx="41">
                  <c:v>40388</c:v>
                </c:pt>
                <c:pt idx="42">
                  <c:v>40389</c:v>
                </c:pt>
                <c:pt idx="43">
                  <c:v>40392</c:v>
                </c:pt>
                <c:pt idx="44">
                  <c:v>40393</c:v>
                </c:pt>
                <c:pt idx="45">
                  <c:v>40394</c:v>
                </c:pt>
                <c:pt idx="46">
                  <c:v>40395</c:v>
                </c:pt>
                <c:pt idx="47">
                  <c:v>40396</c:v>
                </c:pt>
                <c:pt idx="48">
                  <c:v>40399</c:v>
                </c:pt>
                <c:pt idx="49">
                  <c:v>40400</c:v>
                </c:pt>
                <c:pt idx="50">
                  <c:v>40401</c:v>
                </c:pt>
                <c:pt idx="51">
                  <c:v>40402</c:v>
                </c:pt>
                <c:pt idx="52">
                  <c:v>40403</c:v>
                </c:pt>
                <c:pt idx="53">
                  <c:v>40406</c:v>
                </c:pt>
                <c:pt idx="54">
                  <c:v>40407</c:v>
                </c:pt>
                <c:pt idx="55">
                  <c:v>40408</c:v>
                </c:pt>
                <c:pt idx="56">
                  <c:v>40409</c:v>
                </c:pt>
                <c:pt idx="57">
                  <c:v>40410</c:v>
                </c:pt>
                <c:pt idx="58">
                  <c:v>40413</c:v>
                </c:pt>
                <c:pt idx="59">
                  <c:v>40414</c:v>
                </c:pt>
                <c:pt idx="60">
                  <c:v>40415</c:v>
                </c:pt>
                <c:pt idx="61">
                  <c:v>40416</c:v>
                </c:pt>
                <c:pt idx="62">
                  <c:v>40417</c:v>
                </c:pt>
                <c:pt idx="63">
                  <c:v>40420</c:v>
                </c:pt>
                <c:pt idx="64">
                  <c:v>40421</c:v>
                </c:pt>
                <c:pt idx="65">
                  <c:v>40422</c:v>
                </c:pt>
                <c:pt idx="66">
                  <c:v>40423</c:v>
                </c:pt>
                <c:pt idx="67">
                  <c:v>40424</c:v>
                </c:pt>
                <c:pt idx="68">
                  <c:v>40427</c:v>
                </c:pt>
                <c:pt idx="69">
                  <c:v>40428</c:v>
                </c:pt>
                <c:pt idx="70">
                  <c:v>40429</c:v>
                </c:pt>
                <c:pt idx="71">
                  <c:v>40430</c:v>
                </c:pt>
                <c:pt idx="72">
                  <c:v>40431</c:v>
                </c:pt>
                <c:pt idx="73">
                  <c:v>40434</c:v>
                </c:pt>
                <c:pt idx="74">
                  <c:v>40435</c:v>
                </c:pt>
                <c:pt idx="75">
                  <c:v>40436</c:v>
                </c:pt>
                <c:pt idx="76">
                  <c:v>40437</c:v>
                </c:pt>
                <c:pt idx="77">
                  <c:v>40438</c:v>
                </c:pt>
                <c:pt idx="78">
                  <c:v>40440</c:v>
                </c:pt>
                <c:pt idx="79">
                  <c:v>40441</c:v>
                </c:pt>
                <c:pt idx="80">
                  <c:v>40442</c:v>
                </c:pt>
                <c:pt idx="81">
                  <c:v>40446</c:v>
                </c:pt>
                <c:pt idx="82">
                  <c:v>40447</c:v>
                </c:pt>
                <c:pt idx="83">
                  <c:v>40448</c:v>
                </c:pt>
                <c:pt idx="84">
                  <c:v>40449</c:v>
                </c:pt>
                <c:pt idx="85">
                  <c:v>40450</c:v>
                </c:pt>
                <c:pt idx="86">
                  <c:v>40451</c:v>
                </c:pt>
                <c:pt idx="87">
                  <c:v>40459</c:v>
                </c:pt>
                <c:pt idx="88">
                  <c:v>40460</c:v>
                </c:pt>
                <c:pt idx="89">
                  <c:v>40462</c:v>
                </c:pt>
                <c:pt idx="90">
                  <c:v>40463</c:v>
                </c:pt>
                <c:pt idx="91">
                  <c:v>40464</c:v>
                </c:pt>
                <c:pt idx="92">
                  <c:v>40465</c:v>
                </c:pt>
                <c:pt idx="93">
                  <c:v>40466</c:v>
                </c:pt>
                <c:pt idx="94">
                  <c:v>40469</c:v>
                </c:pt>
                <c:pt idx="95">
                  <c:v>40470</c:v>
                </c:pt>
                <c:pt idx="96">
                  <c:v>40471</c:v>
                </c:pt>
                <c:pt idx="97">
                  <c:v>40472</c:v>
                </c:pt>
                <c:pt idx="98">
                  <c:v>40473</c:v>
                </c:pt>
                <c:pt idx="99">
                  <c:v>40476</c:v>
                </c:pt>
                <c:pt idx="100">
                  <c:v>40477</c:v>
                </c:pt>
                <c:pt idx="101">
                  <c:v>40478</c:v>
                </c:pt>
                <c:pt idx="102">
                  <c:v>40479</c:v>
                </c:pt>
                <c:pt idx="103">
                  <c:v>40480</c:v>
                </c:pt>
                <c:pt idx="104">
                  <c:v>40483</c:v>
                </c:pt>
                <c:pt idx="105">
                  <c:v>40484</c:v>
                </c:pt>
                <c:pt idx="106">
                  <c:v>40485</c:v>
                </c:pt>
                <c:pt idx="107">
                  <c:v>40486</c:v>
                </c:pt>
                <c:pt idx="108">
                  <c:v>40487</c:v>
                </c:pt>
                <c:pt idx="109">
                  <c:v>40490</c:v>
                </c:pt>
                <c:pt idx="110">
                  <c:v>40491</c:v>
                </c:pt>
                <c:pt idx="111">
                  <c:v>40492</c:v>
                </c:pt>
                <c:pt idx="112">
                  <c:v>40493</c:v>
                </c:pt>
                <c:pt idx="113">
                  <c:v>40494</c:v>
                </c:pt>
                <c:pt idx="114">
                  <c:v>40497</c:v>
                </c:pt>
                <c:pt idx="115">
                  <c:v>40498</c:v>
                </c:pt>
                <c:pt idx="116">
                  <c:v>40499</c:v>
                </c:pt>
                <c:pt idx="117">
                  <c:v>40500</c:v>
                </c:pt>
                <c:pt idx="118">
                  <c:v>40501</c:v>
                </c:pt>
                <c:pt idx="119">
                  <c:v>40504</c:v>
                </c:pt>
                <c:pt idx="120">
                  <c:v>40505</c:v>
                </c:pt>
                <c:pt idx="121">
                  <c:v>40506</c:v>
                </c:pt>
                <c:pt idx="122">
                  <c:v>40507</c:v>
                </c:pt>
                <c:pt idx="123">
                  <c:v>40508</c:v>
                </c:pt>
                <c:pt idx="124">
                  <c:v>40511</c:v>
                </c:pt>
                <c:pt idx="125">
                  <c:v>40512</c:v>
                </c:pt>
                <c:pt idx="126">
                  <c:v>40513</c:v>
                </c:pt>
                <c:pt idx="127">
                  <c:v>40514</c:v>
                </c:pt>
                <c:pt idx="128">
                  <c:v>40515</c:v>
                </c:pt>
                <c:pt idx="129">
                  <c:v>40518</c:v>
                </c:pt>
                <c:pt idx="130">
                  <c:v>40519</c:v>
                </c:pt>
                <c:pt idx="131">
                  <c:v>40520</c:v>
                </c:pt>
                <c:pt idx="132">
                  <c:v>40521</c:v>
                </c:pt>
                <c:pt idx="133">
                  <c:v>40522</c:v>
                </c:pt>
                <c:pt idx="134">
                  <c:v>40525</c:v>
                </c:pt>
                <c:pt idx="135">
                  <c:v>40526</c:v>
                </c:pt>
                <c:pt idx="136">
                  <c:v>40527</c:v>
                </c:pt>
                <c:pt idx="137">
                  <c:v>40528</c:v>
                </c:pt>
                <c:pt idx="138">
                  <c:v>40529</c:v>
                </c:pt>
                <c:pt idx="139">
                  <c:v>40532</c:v>
                </c:pt>
                <c:pt idx="140">
                  <c:v>40533</c:v>
                </c:pt>
                <c:pt idx="141">
                  <c:v>40534</c:v>
                </c:pt>
                <c:pt idx="142">
                  <c:v>40535</c:v>
                </c:pt>
                <c:pt idx="143">
                  <c:v>40536</c:v>
                </c:pt>
                <c:pt idx="144">
                  <c:v>40539</c:v>
                </c:pt>
                <c:pt idx="145">
                  <c:v>40540</c:v>
                </c:pt>
                <c:pt idx="146">
                  <c:v>40541</c:v>
                </c:pt>
                <c:pt idx="147">
                  <c:v>40542</c:v>
                </c:pt>
                <c:pt idx="148">
                  <c:v>40543</c:v>
                </c:pt>
                <c:pt idx="149">
                  <c:v>40547</c:v>
                </c:pt>
                <c:pt idx="150">
                  <c:v>40548</c:v>
                </c:pt>
                <c:pt idx="151">
                  <c:v>40549</c:v>
                </c:pt>
                <c:pt idx="152">
                  <c:v>40550</c:v>
                </c:pt>
                <c:pt idx="153">
                  <c:v>40553</c:v>
                </c:pt>
                <c:pt idx="154">
                  <c:v>40554</c:v>
                </c:pt>
                <c:pt idx="155">
                  <c:v>40555</c:v>
                </c:pt>
                <c:pt idx="156">
                  <c:v>40556</c:v>
                </c:pt>
                <c:pt idx="157">
                  <c:v>40557</c:v>
                </c:pt>
                <c:pt idx="158">
                  <c:v>40560</c:v>
                </c:pt>
                <c:pt idx="159">
                  <c:v>40561</c:v>
                </c:pt>
                <c:pt idx="160">
                  <c:v>40562</c:v>
                </c:pt>
                <c:pt idx="161">
                  <c:v>40563</c:v>
                </c:pt>
                <c:pt idx="162">
                  <c:v>40564</c:v>
                </c:pt>
                <c:pt idx="163">
                  <c:v>40567</c:v>
                </c:pt>
                <c:pt idx="164">
                  <c:v>40568</c:v>
                </c:pt>
                <c:pt idx="165">
                  <c:v>40569</c:v>
                </c:pt>
                <c:pt idx="166">
                  <c:v>40570</c:v>
                </c:pt>
                <c:pt idx="167">
                  <c:v>40571</c:v>
                </c:pt>
                <c:pt idx="168">
                  <c:v>40573</c:v>
                </c:pt>
                <c:pt idx="169">
                  <c:v>40574</c:v>
                </c:pt>
                <c:pt idx="170">
                  <c:v>40575</c:v>
                </c:pt>
                <c:pt idx="171">
                  <c:v>40583</c:v>
                </c:pt>
                <c:pt idx="172">
                  <c:v>40584</c:v>
                </c:pt>
                <c:pt idx="173">
                  <c:v>40585</c:v>
                </c:pt>
                <c:pt idx="174">
                  <c:v>40586</c:v>
                </c:pt>
                <c:pt idx="175">
                  <c:v>40588</c:v>
                </c:pt>
                <c:pt idx="176">
                  <c:v>40589</c:v>
                </c:pt>
                <c:pt idx="177">
                  <c:v>40590</c:v>
                </c:pt>
                <c:pt idx="178">
                  <c:v>40591</c:v>
                </c:pt>
                <c:pt idx="179">
                  <c:v>40592</c:v>
                </c:pt>
                <c:pt idx="180">
                  <c:v>40595</c:v>
                </c:pt>
                <c:pt idx="181">
                  <c:v>40596</c:v>
                </c:pt>
                <c:pt idx="182">
                  <c:v>40597</c:v>
                </c:pt>
                <c:pt idx="183">
                  <c:v>40598</c:v>
                </c:pt>
                <c:pt idx="184">
                  <c:v>40599</c:v>
                </c:pt>
                <c:pt idx="185">
                  <c:v>40602</c:v>
                </c:pt>
                <c:pt idx="186">
                  <c:v>40603</c:v>
                </c:pt>
                <c:pt idx="187">
                  <c:v>40604</c:v>
                </c:pt>
                <c:pt idx="188">
                  <c:v>40605</c:v>
                </c:pt>
                <c:pt idx="189">
                  <c:v>40606</c:v>
                </c:pt>
                <c:pt idx="190">
                  <c:v>40609</c:v>
                </c:pt>
                <c:pt idx="191">
                  <c:v>40610</c:v>
                </c:pt>
                <c:pt idx="192">
                  <c:v>40611</c:v>
                </c:pt>
                <c:pt idx="193">
                  <c:v>40612</c:v>
                </c:pt>
                <c:pt idx="194">
                  <c:v>40613</c:v>
                </c:pt>
                <c:pt idx="195">
                  <c:v>40616</c:v>
                </c:pt>
                <c:pt idx="196">
                  <c:v>40617</c:v>
                </c:pt>
                <c:pt idx="197">
                  <c:v>40618</c:v>
                </c:pt>
                <c:pt idx="198">
                  <c:v>40619</c:v>
                </c:pt>
                <c:pt idx="199">
                  <c:v>40620</c:v>
                </c:pt>
                <c:pt idx="200">
                  <c:v>40623</c:v>
                </c:pt>
                <c:pt idx="201">
                  <c:v>40624</c:v>
                </c:pt>
                <c:pt idx="202">
                  <c:v>40625</c:v>
                </c:pt>
                <c:pt idx="203">
                  <c:v>40626</c:v>
                </c:pt>
                <c:pt idx="204">
                  <c:v>40627</c:v>
                </c:pt>
                <c:pt idx="205">
                  <c:v>40630</c:v>
                </c:pt>
                <c:pt idx="206">
                  <c:v>40631</c:v>
                </c:pt>
                <c:pt idx="207">
                  <c:v>40632</c:v>
                </c:pt>
                <c:pt idx="208">
                  <c:v>40633</c:v>
                </c:pt>
                <c:pt idx="209">
                  <c:v>40634</c:v>
                </c:pt>
                <c:pt idx="210">
                  <c:v>40635</c:v>
                </c:pt>
                <c:pt idx="211">
                  <c:v>40639</c:v>
                </c:pt>
                <c:pt idx="212">
                  <c:v>40640</c:v>
                </c:pt>
                <c:pt idx="213">
                  <c:v>40641</c:v>
                </c:pt>
                <c:pt idx="214">
                  <c:v>40644</c:v>
                </c:pt>
                <c:pt idx="215">
                  <c:v>40645</c:v>
                </c:pt>
                <c:pt idx="216">
                  <c:v>40646</c:v>
                </c:pt>
                <c:pt idx="217">
                  <c:v>40647</c:v>
                </c:pt>
                <c:pt idx="218">
                  <c:v>40648</c:v>
                </c:pt>
                <c:pt idx="219">
                  <c:v>40651</c:v>
                </c:pt>
                <c:pt idx="220">
                  <c:v>40652</c:v>
                </c:pt>
                <c:pt idx="221">
                  <c:v>40653</c:v>
                </c:pt>
                <c:pt idx="222">
                  <c:v>40654</c:v>
                </c:pt>
                <c:pt idx="223">
                  <c:v>40655</c:v>
                </c:pt>
                <c:pt idx="224">
                  <c:v>40658</c:v>
                </c:pt>
                <c:pt idx="225">
                  <c:v>40659</c:v>
                </c:pt>
                <c:pt idx="226">
                  <c:v>40660</c:v>
                </c:pt>
                <c:pt idx="227">
                  <c:v>40661</c:v>
                </c:pt>
                <c:pt idx="228">
                  <c:v>40662</c:v>
                </c:pt>
                <c:pt idx="229">
                  <c:v>40666</c:v>
                </c:pt>
                <c:pt idx="230">
                  <c:v>40667</c:v>
                </c:pt>
                <c:pt idx="231">
                  <c:v>40668</c:v>
                </c:pt>
                <c:pt idx="232">
                  <c:v>40669</c:v>
                </c:pt>
                <c:pt idx="233">
                  <c:v>40672</c:v>
                </c:pt>
                <c:pt idx="234">
                  <c:v>40673</c:v>
                </c:pt>
                <c:pt idx="235">
                  <c:v>40674</c:v>
                </c:pt>
                <c:pt idx="236">
                  <c:v>40675</c:v>
                </c:pt>
                <c:pt idx="237">
                  <c:v>40676</c:v>
                </c:pt>
                <c:pt idx="238">
                  <c:v>40679</c:v>
                </c:pt>
                <c:pt idx="239">
                  <c:v>40680</c:v>
                </c:pt>
                <c:pt idx="240">
                  <c:v>40681</c:v>
                </c:pt>
                <c:pt idx="241">
                  <c:v>40682</c:v>
                </c:pt>
                <c:pt idx="242">
                  <c:v>40683</c:v>
                </c:pt>
                <c:pt idx="243">
                  <c:v>40686</c:v>
                </c:pt>
                <c:pt idx="244">
                  <c:v>40687</c:v>
                </c:pt>
                <c:pt idx="245">
                  <c:v>40688</c:v>
                </c:pt>
                <c:pt idx="246">
                  <c:v>40689</c:v>
                </c:pt>
                <c:pt idx="247">
                  <c:v>40690</c:v>
                </c:pt>
                <c:pt idx="248">
                  <c:v>40693</c:v>
                </c:pt>
                <c:pt idx="249">
                  <c:v>40694</c:v>
                </c:pt>
                <c:pt idx="250">
                  <c:v>40695</c:v>
                </c:pt>
                <c:pt idx="251">
                  <c:v>40696</c:v>
                </c:pt>
                <c:pt idx="252">
                  <c:v>40697</c:v>
                </c:pt>
                <c:pt idx="253">
                  <c:v>40701</c:v>
                </c:pt>
                <c:pt idx="254">
                  <c:v>40702</c:v>
                </c:pt>
                <c:pt idx="255">
                  <c:v>40703</c:v>
                </c:pt>
                <c:pt idx="256">
                  <c:v>40704</c:v>
                </c:pt>
                <c:pt idx="257">
                  <c:v>40707</c:v>
                </c:pt>
                <c:pt idx="258">
                  <c:v>40708</c:v>
                </c:pt>
                <c:pt idx="259">
                  <c:v>40709</c:v>
                </c:pt>
                <c:pt idx="260">
                  <c:v>40710</c:v>
                </c:pt>
                <c:pt idx="261">
                  <c:v>40711</c:v>
                </c:pt>
                <c:pt idx="262">
                  <c:v>40714</c:v>
                </c:pt>
                <c:pt idx="263">
                  <c:v>40715</c:v>
                </c:pt>
                <c:pt idx="264">
                  <c:v>40716</c:v>
                </c:pt>
                <c:pt idx="265">
                  <c:v>40717</c:v>
                </c:pt>
                <c:pt idx="266">
                  <c:v>40718</c:v>
                </c:pt>
                <c:pt idx="267">
                  <c:v>40721</c:v>
                </c:pt>
                <c:pt idx="268">
                  <c:v>40722</c:v>
                </c:pt>
                <c:pt idx="269">
                  <c:v>40723</c:v>
                </c:pt>
                <c:pt idx="270">
                  <c:v>40724</c:v>
                </c:pt>
                <c:pt idx="271">
                  <c:v>40725</c:v>
                </c:pt>
                <c:pt idx="272">
                  <c:v>40728</c:v>
                </c:pt>
                <c:pt idx="273">
                  <c:v>40729</c:v>
                </c:pt>
                <c:pt idx="274">
                  <c:v>40730</c:v>
                </c:pt>
                <c:pt idx="275">
                  <c:v>40731</c:v>
                </c:pt>
                <c:pt idx="276">
                  <c:v>40732</c:v>
                </c:pt>
                <c:pt idx="277">
                  <c:v>40735</c:v>
                </c:pt>
                <c:pt idx="278">
                  <c:v>40736</c:v>
                </c:pt>
                <c:pt idx="279">
                  <c:v>40737</c:v>
                </c:pt>
                <c:pt idx="280">
                  <c:v>40738</c:v>
                </c:pt>
                <c:pt idx="281">
                  <c:v>40739</c:v>
                </c:pt>
                <c:pt idx="282">
                  <c:v>40742</c:v>
                </c:pt>
                <c:pt idx="283">
                  <c:v>40743</c:v>
                </c:pt>
                <c:pt idx="284">
                  <c:v>40744</c:v>
                </c:pt>
                <c:pt idx="285">
                  <c:v>40745</c:v>
                </c:pt>
                <c:pt idx="286">
                  <c:v>40746</c:v>
                </c:pt>
                <c:pt idx="287">
                  <c:v>40749</c:v>
                </c:pt>
                <c:pt idx="288">
                  <c:v>40750</c:v>
                </c:pt>
                <c:pt idx="289">
                  <c:v>40751</c:v>
                </c:pt>
                <c:pt idx="290">
                  <c:v>40752</c:v>
                </c:pt>
                <c:pt idx="291">
                  <c:v>40753</c:v>
                </c:pt>
                <c:pt idx="292">
                  <c:v>40756</c:v>
                </c:pt>
                <c:pt idx="293">
                  <c:v>40757</c:v>
                </c:pt>
                <c:pt idx="294">
                  <c:v>40758</c:v>
                </c:pt>
                <c:pt idx="295">
                  <c:v>40759</c:v>
                </c:pt>
                <c:pt idx="296">
                  <c:v>40760</c:v>
                </c:pt>
                <c:pt idx="297">
                  <c:v>40763</c:v>
                </c:pt>
                <c:pt idx="298">
                  <c:v>40764</c:v>
                </c:pt>
                <c:pt idx="299">
                  <c:v>40765</c:v>
                </c:pt>
                <c:pt idx="300">
                  <c:v>40766</c:v>
                </c:pt>
                <c:pt idx="301">
                  <c:v>40767</c:v>
                </c:pt>
                <c:pt idx="302">
                  <c:v>40770</c:v>
                </c:pt>
                <c:pt idx="303">
                  <c:v>40771</c:v>
                </c:pt>
                <c:pt idx="304">
                  <c:v>40772</c:v>
                </c:pt>
                <c:pt idx="305">
                  <c:v>40773</c:v>
                </c:pt>
                <c:pt idx="306">
                  <c:v>40774</c:v>
                </c:pt>
                <c:pt idx="307">
                  <c:v>40777</c:v>
                </c:pt>
                <c:pt idx="308">
                  <c:v>40778</c:v>
                </c:pt>
                <c:pt idx="309">
                  <c:v>40779</c:v>
                </c:pt>
                <c:pt idx="310">
                  <c:v>40780</c:v>
                </c:pt>
                <c:pt idx="311">
                  <c:v>40781</c:v>
                </c:pt>
                <c:pt idx="312">
                  <c:v>40784</c:v>
                </c:pt>
                <c:pt idx="313">
                  <c:v>40785</c:v>
                </c:pt>
                <c:pt idx="314">
                  <c:v>40786</c:v>
                </c:pt>
                <c:pt idx="315">
                  <c:v>40787</c:v>
                </c:pt>
                <c:pt idx="316">
                  <c:v>40788</c:v>
                </c:pt>
                <c:pt idx="317">
                  <c:v>40791</c:v>
                </c:pt>
                <c:pt idx="318">
                  <c:v>40792</c:v>
                </c:pt>
                <c:pt idx="319">
                  <c:v>40793</c:v>
                </c:pt>
                <c:pt idx="320">
                  <c:v>40794</c:v>
                </c:pt>
                <c:pt idx="321">
                  <c:v>40795</c:v>
                </c:pt>
                <c:pt idx="322">
                  <c:v>40799</c:v>
                </c:pt>
                <c:pt idx="323">
                  <c:v>40800</c:v>
                </c:pt>
                <c:pt idx="324">
                  <c:v>40801</c:v>
                </c:pt>
                <c:pt idx="325">
                  <c:v>40802</c:v>
                </c:pt>
                <c:pt idx="326">
                  <c:v>40805</c:v>
                </c:pt>
                <c:pt idx="327">
                  <c:v>40806</c:v>
                </c:pt>
                <c:pt idx="328">
                  <c:v>40807</c:v>
                </c:pt>
                <c:pt idx="329">
                  <c:v>40808</c:v>
                </c:pt>
                <c:pt idx="330">
                  <c:v>40809</c:v>
                </c:pt>
                <c:pt idx="331">
                  <c:v>40812</c:v>
                </c:pt>
                <c:pt idx="332">
                  <c:v>40813</c:v>
                </c:pt>
                <c:pt idx="333">
                  <c:v>40814</c:v>
                </c:pt>
                <c:pt idx="334">
                  <c:v>40815</c:v>
                </c:pt>
                <c:pt idx="335">
                  <c:v>40816</c:v>
                </c:pt>
                <c:pt idx="336">
                  <c:v>40824</c:v>
                </c:pt>
                <c:pt idx="337">
                  <c:v>40825</c:v>
                </c:pt>
                <c:pt idx="338">
                  <c:v>40826</c:v>
                </c:pt>
                <c:pt idx="339">
                  <c:v>40827</c:v>
                </c:pt>
                <c:pt idx="340">
                  <c:v>40828</c:v>
                </c:pt>
                <c:pt idx="341">
                  <c:v>40829</c:v>
                </c:pt>
                <c:pt idx="342">
                  <c:v>40830</c:v>
                </c:pt>
                <c:pt idx="343">
                  <c:v>40832</c:v>
                </c:pt>
                <c:pt idx="344">
                  <c:v>40833</c:v>
                </c:pt>
                <c:pt idx="345">
                  <c:v>40834</c:v>
                </c:pt>
                <c:pt idx="346">
                  <c:v>40835</c:v>
                </c:pt>
                <c:pt idx="347">
                  <c:v>40836</c:v>
                </c:pt>
                <c:pt idx="348">
                  <c:v>40837</c:v>
                </c:pt>
                <c:pt idx="349">
                  <c:v>40840</c:v>
                </c:pt>
                <c:pt idx="350">
                  <c:v>40841</c:v>
                </c:pt>
                <c:pt idx="351">
                  <c:v>40842</c:v>
                </c:pt>
                <c:pt idx="352">
                  <c:v>40843</c:v>
                </c:pt>
                <c:pt idx="353">
                  <c:v>40844</c:v>
                </c:pt>
                <c:pt idx="354">
                  <c:v>40846</c:v>
                </c:pt>
                <c:pt idx="355">
                  <c:v>40847</c:v>
                </c:pt>
                <c:pt idx="356">
                  <c:v>40848</c:v>
                </c:pt>
                <c:pt idx="357">
                  <c:v>40849</c:v>
                </c:pt>
                <c:pt idx="358">
                  <c:v>40850</c:v>
                </c:pt>
                <c:pt idx="359">
                  <c:v>40851</c:v>
                </c:pt>
                <c:pt idx="360">
                  <c:v>40853</c:v>
                </c:pt>
                <c:pt idx="361">
                  <c:v>40854</c:v>
                </c:pt>
                <c:pt idx="362">
                  <c:v>40855</c:v>
                </c:pt>
                <c:pt idx="363">
                  <c:v>40856</c:v>
                </c:pt>
                <c:pt idx="364">
                  <c:v>40857</c:v>
                </c:pt>
                <c:pt idx="365">
                  <c:v>40858</c:v>
                </c:pt>
                <c:pt idx="366">
                  <c:v>40860</c:v>
                </c:pt>
                <c:pt idx="367">
                  <c:v>40861</c:v>
                </c:pt>
                <c:pt idx="368">
                  <c:v>40862</c:v>
                </c:pt>
                <c:pt idx="369">
                  <c:v>40863</c:v>
                </c:pt>
                <c:pt idx="370">
                  <c:v>40864</c:v>
                </c:pt>
                <c:pt idx="371">
                  <c:v>40865</c:v>
                </c:pt>
                <c:pt idx="372">
                  <c:v>40867</c:v>
                </c:pt>
                <c:pt idx="373">
                  <c:v>40868</c:v>
                </c:pt>
                <c:pt idx="374">
                  <c:v>40869</c:v>
                </c:pt>
                <c:pt idx="375">
                  <c:v>40870</c:v>
                </c:pt>
                <c:pt idx="376">
                  <c:v>40871</c:v>
                </c:pt>
                <c:pt idx="377">
                  <c:v>40872</c:v>
                </c:pt>
                <c:pt idx="378">
                  <c:v>40875</c:v>
                </c:pt>
                <c:pt idx="379">
                  <c:v>40876</c:v>
                </c:pt>
                <c:pt idx="380">
                  <c:v>40877</c:v>
                </c:pt>
                <c:pt idx="381">
                  <c:v>40878</c:v>
                </c:pt>
                <c:pt idx="382">
                  <c:v>40879</c:v>
                </c:pt>
                <c:pt idx="383">
                  <c:v>40882</c:v>
                </c:pt>
                <c:pt idx="384">
                  <c:v>40883</c:v>
                </c:pt>
                <c:pt idx="385">
                  <c:v>40884</c:v>
                </c:pt>
                <c:pt idx="386">
                  <c:v>40885</c:v>
                </c:pt>
                <c:pt idx="387">
                  <c:v>40886</c:v>
                </c:pt>
                <c:pt idx="388">
                  <c:v>40889</c:v>
                </c:pt>
                <c:pt idx="389">
                  <c:v>40890</c:v>
                </c:pt>
                <c:pt idx="390">
                  <c:v>40891</c:v>
                </c:pt>
                <c:pt idx="391">
                  <c:v>40892</c:v>
                </c:pt>
                <c:pt idx="392">
                  <c:v>40893</c:v>
                </c:pt>
                <c:pt idx="393">
                  <c:v>40896</c:v>
                </c:pt>
                <c:pt idx="394">
                  <c:v>40897</c:v>
                </c:pt>
                <c:pt idx="395">
                  <c:v>40898</c:v>
                </c:pt>
                <c:pt idx="396">
                  <c:v>40899</c:v>
                </c:pt>
                <c:pt idx="397">
                  <c:v>40900</c:v>
                </c:pt>
                <c:pt idx="398">
                  <c:v>40903</c:v>
                </c:pt>
                <c:pt idx="399">
                  <c:v>40904</c:v>
                </c:pt>
                <c:pt idx="400">
                  <c:v>40905</c:v>
                </c:pt>
                <c:pt idx="401">
                  <c:v>40906</c:v>
                </c:pt>
                <c:pt idx="402">
                  <c:v>40907</c:v>
                </c:pt>
                <c:pt idx="403">
                  <c:v>40908</c:v>
                </c:pt>
                <c:pt idx="404">
                  <c:v>40912</c:v>
                </c:pt>
                <c:pt idx="405">
                  <c:v>40913</c:v>
                </c:pt>
                <c:pt idx="406">
                  <c:v>40914</c:v>
                </c:pt>
                <c:pt idx="407">
                  <c:v>40917</c:v>
                </c:pt>
                <c:pt idx="408">
                  <c:v>40918</c:v>
                </c:pt>
                <c:pt idx="409">
                  <c:v>40919</c:v>
                </c:pt>
                <c:pt idx="410">
                  <c:v>40920</c:v>
                </c:pt>
                <c:pt idx="411">
                  <c:v>40921</c:v>
                </c:pt>
                <c:pt idx="412">
                  <c:v>40924</c:v>
                </c:pt>
                <c:pt idx="413">
                  <c:v>40925</c:v>
                </c:pt>
                <c:pt idx="414">
                  <c:v>40926</c:v>
                </c:pt>
                <c:pt idx="415">
                  <c:v>40927</c:v>
                </c:pt>
                <c:pt idx="416">
                  <c:v>40928</c:v>
                </c:pt>
                <c:pt idx="417">
                  <c:v>40929</c:v>
                </c:pt>
                <c:pt idx="418">
                  <c:v>40937</c:v>
                </c:pt>
                <c:pt idx="419">
                  <c:v>40938</c:v>
                </c:pt>
                <c:pt idx="420">
                  <c:v>40939</c:v>
                </c:pt>
                <c:pt idx="421">
                  <c:v>40940</c:v>
                </c:pt>
                <c:pt idx="422">
                  <c:v>40941</c:v>
                </c:pt>
                <c:pt idx="423">
                  <c:v>40942</c:v>
                </c:pt>
                <c:pt idx="424">
                  <c:v>40945</c:v>
                </c:pt>
                <c:pt idx="425">
                  <c:v>40946</c:v>
                </c:pt>
                <c:pt idx="426">
                  <c:v>40947</c:v>
                </c:pt>
                <c:pt idx="427">
                  <c:v>40948</c:v>
                </c:pt>
                <c:pt idx="428">
                  <c:v>40949</c:v>
                </c:pt>
                <c:pt idx="429">
                  <c:v>40952</c:v>
                </c:pt>
                <c:pt idx="430">
                  <c:v>40953</c:v>
                </c:pt>
                <c:pt idx="431">
                  <c:v>40954</c:v>
                </c:pt>
                <c:pt idx="432">
                  <c:v>40955</c:v>
                </c:pt>
                <c:pt idx="433">
                  <c:v>40956</c:v>
                </c:pt>
                <c:pt idx="434">
                  <c:v>40959</c:v>
                </c:pt>
                <c:pt idx="435">
                  <c:v>40960</c:v>
                </c:pt>
                <c:pt idx="436">
                  <c:v>40961</c:v>
                </c:pt>
                <c:pt idx="437">
                  <c:v>40962</c:v>
                </c:pt>
                <c:pt idx="438">
                  <c:v>40963</c:v>
                </c:pt>
                <c:pt idx="439">
                  <c:v>40966</c:v>
                </c:pt>
                <c:pt idx="440">
                  <c:v>40967</c:v>
                </c:pt>
                <c:pt idx="441">
                  <c:v>40968</c:v>
                </c:pt>
                <c:pt idx="442">
                  <c:v>40969</c:v>
                </c:pt>
                <c:pt idx="443">
                  <c:v>40970</c:v>
                </c:pt>
                <c:pt idx="444">
                  <c:v>40973</c:v>
                </c:pt>
                <c:pt idx="445">
                  <c:v>40974</c:v>
                </c:pt>
                <c:pt idx="446">
                  <c:v>40975</c:v>
                </c:pt>
                <c:pt idx="447">
                  <c:v>40976</c:v>
                </c:pt>
                <c:pt idx="448">
                  <c:v>40977</c:v>
                </c:pt>
                <c:pt idx="449">
                  <c:v>40980</c:v>
                </c:pt>
                <c:pt idx="450">
                  <c:v>40981</c:v>
                </c:pt>
                <c:pt idx="451">
                  <c:v>40982</c:v>
                </c:pt>
                <c:pt idx="452">
                  <c:v>40983</c:v>
                </c:pt>
                <c:pt idx="453">
                  <c:v>40984</c:v>
                </c:pt>
                <c:pt idx="454">
                  <c:v>40987</c:v>
                </c:pt>
                <c:pt idx="455">
                  <c:v>40988</c:v>
                </c:pt>
                <c:pt idx="456">
                  <c:v>40989</c:v>
                </c:pt>
                <c:pt idx="457">
                  <c:v>40990</c:v>
                </c:pt>
                <c:pt idx="458">
                  <c:v>40991</c:v>
                </c:pt>
                <c:pt idx="459">
                  <c:v>40994</c:v>
                </c:pt>
                <c:pt idx="460">
                  <c:v>40995</c:v>
                </c:pt>
                <c:pt idx="461">
                  <c:v>40996</c:v>
                </c:pt>
                <c:pt idx="462">
                  <c:v>40997</c:v>
                </c:pt>
                <c:pt idx="463">
                  <c:v>40998</c:v>
                </c:pt>
                <c:pt idx="464">
                  <c:v>40999</c:v>
                </c:pt>
                <c:pt idx="465">
                  <c:v>41000</c:v>
                </c:pt>
                <c:pt idx="466">
                  <c:v>41004</c:v>
                </c:pt>
                <c:pt idx="467">
                  <c:v>41005</c:v>
                </c:pt>
                <c:pt idx="468">
                  <c:v>41008</c:v>
                </c:pt>
                <c:pt idx="469">
                  <c:v>41009</c:v>
                </c:pt>
                <c:pt idx="470">
                  <c:v>41010</c:v>
                </c:pt>
                <c:pt idx="471">
                  <c:v>41011</c:v>
                </c:pt>
                <c:pt idx="472">
                  <c:v>41012</c:v>
                </c:pt>
                <c:pt idx="473">
                  <c:v>41015</c:v>
                </c:pt>
                <c:pt idx="474">
                  <c:v>41016</c:v>
                </c:pt>
                <c:pt idx="475">
                  <c:v>41017</c:v>
                </c:pt>
                <c:pt idx="476">
                  <c:v>41018</c:v>
                </c:pt>
                <c:pt idx="477">
                  <c:v>41019</c:v>
                </c:pt>
                <c:pt idx="478">
                  <c:v>41022</c:v>
                </c:pt>
                <c:pt idx="479">
                  <c:v>41023</c:v>
                </c:pt>
                <c:pt idx="480">
                  <c:v>41024</c:v>
                </c:pt>
                <c:pt idx="481">
                  <c:v>41025</c:v>
                </c:pt>
                <c:pt idx="482">
                  <c:v>41026</c:v>
                </c:pt>
                <c:pt idx="483">
                  <c:v>41027</c:v>
                </c:pt>
                <c:pt idx="484">
                  <c:v>41031</c:v>
                </c:pt>
                <c:pt idx="485">
                  <c:v>41032</c:v>
                </c:pt>
                <c:pt idx="486">
                  <c:v>41033</c:v>
                </c:pt>
                <c:pt idx="487">
                  <c:v>41036</c:v>
                </c:pt>
                <c:pt idx="488">
                  <c:v>41037</c:v>
                </c:pt>
                <c:pt idx="489">
                  <c:v>41038</c:v>
                </c:pt>
                <c:pt idx="490">
                  <c:v>41039</c:v>
                </c:pt>
                <c:pt idx="491">
                  <c:v>41040</c:v>
                </c:pt>
                <c:pt idx="492">
                  <c:v>41043</c:v>
                </c:pt>
                <c:pt idx="493">
                  <c:v>41044</c:v>
                </c:pt>
                <c:pt idx="494">
                  <c:v>41045</c:v>
                </c:pt>
                <c:pt idx="495">
                  <c:v>41046</c:v>
                </c:pt>
                <c:pt idx="496">
                  <c:v>41047</c:v>
                </c:pt>
                <c:pt idx="497">
                  <c:v>41050</c:v>
                </c:pt>
                <c:pt idx="498">
                  <c:v>41051</c:v>
                </c:pt>
                <c:pt idx="499">
                  <c:v>41052</c:v>
                </c:pt>
                <c:pt idx="500">
                  <c:v>41053</c:v>
                </c:pt>
                <c:pt idx="501">
                  <c:v>41054</c:v>
                </c:pt>
                <c:pt idx="502">
                  <c:v>41057</c:v>
                </c:pt>
                <c:pt idx="503">
                  <c:v>41058</c:v>
                </c:pt>
                <c:pt idx="504">
                  <c:v>41059</c:v>
                </c:pt>
                <c:pt idx="505">
                  <c:v>41060</c:v>
                </c:pt>
                <c:pt idx="506">
                  <c:v>41061</c:v>
                </c:pt>
                <c:pt idx="507">
                  <c:v>41064</c:v>
                </c:pt>
                <c:pt idx="508">
                  <c:v>41065</c:v>
                </c:pt>
                <c:pt idx="509">
                  <c:v>41066</c:v>
                </c:pt>
                <c:pt idx="510">
                  <c:v>41067</c:v>
                </c:pt>
                <c:pt idx="511">
                  <c:v>41068</c:v>
                </c:pt>
                <c:pt idx="512">
                  <c:v>41071</c:v>
                </c:pt>
                <c:pt idx="513">
                  <c:v>41072</c:v>
                </c:pt>
                <c:pt idx="514">
                  <c:v>41073</c:v>
                </c:pt>
                <c:pt idx="515">
                  <c:v>41074</c:v>
                </c:pt>
                <c:pt idx="516">
                  <c:v>41075</c:v>
                </c:pt>
                <c:pt idx="517">
                  <c:v>41078</c:v>
                </c:pt>
                <c:pt idx="518">
                  <c:v>41079</c:v>
                </c:pt>
                <c:pt idx="519">
                  <c:v>41080</c:v>
                </c:pt>
                <c:pt idx="520">
                  <c:v>41081</c:v>
                </c:pt>
                <c:pt idx="521">
                  <c:v>41085</c:v>
                </c:pt>
                <c:pt idx="522">
                  <c:v>41086</c:v>
                </c:pt>
                <c:pt idx="523">
                  <c:v>41087</c:v>
                </c:pt>
                <c:pt idx="524">
                  <c:v>41088</c:v>
                </c:pt>
                <c:pt idx="525">
                  <c:v>41089</c:v>
                </c:pt>
                <c:pt idx="526">
                  <c:v>41092</c:v>
                </c:pt>
                <c:pt idx="527">
                  <c:v>41093</c:v>
                </c:pt>
                <c:pt idx="528">
                  <c:v>41094</c:v>
                </c:pt>
                <c:pt idx="529">
                  <c:v>41095</c:v>
                </c:pt>
                <c:pt idx="530">
                  <c:v>41096</c:v>
                </c:pt>
                <c:pt idx="531">
                  <c:v>41099</c:v>
                </c:pt>
                <c:pt idx="532">
                  <c:v>41100</c:v>
                </c:pt>
                <c:pt idx="533">
                  <c:v>41101</c:v>
                </c:pt>
                <c:pt idx="534">
                  <c:v>41102</c:v>
                </c:pt>
                <c:pt idx="535">
                  <c:v>41103</c:v>
                </c:pt>
                <c:pt idx="536">
                  <c:v>41106</c:v>
                </c:pt>
                <c:pt idx="537">
                  <c:v>41107</c:v>
                </c:pt>
                <c:pt idx="538">
                  <c:v>41108</c:v>
                </c:pt>
                <c:pt idx="539">
                  <c:v>41109</c:v>
                </c:pt>
                <c:pt idx="540">
                  <c:v>41110</c:v>
                </c:pt>
                <c:pt idx="541">
                  <c:v>41113</c:v>
                </c:pt>
                <c:pt idx="542">
                  <c:v>41114</c:v>
                </c:pt>
                <c:pt idx="543">
                  <c:v>41115</c:v>
                </c:pt>
                <c:pt idx="544">
                  <c:v>41116</c:v>
                </c:pt>
                <c:pt idx="545">
                  <c:v>41117</c:v>
                </c:pt>
                <c:pt idx="546">
                  <c:v>41120</c:v>
                </c:pt>
                <c:pt idx="547">
                  <c:v>41121</c:v>
                </c:pt>
                <c:pt idx="548">
                  <c:v>41122</c:v>
                </c:pt>
                <c:pt idx="549">
                  <c:v>41123</c:v>
                </c:pt>
                <c:pt idx="550">
                  <c:v>41124</c:v>
                </c:pt>
                <c:pt idx="551">
                  <c:v>41127</c:v>
                </c:pt>
                <c:pt idx="552">
                  <c:v>41128</c:v>
                </c:pt>
                <c:pt idx="553">
                  <c:v>41129</c:v>
                </c:pt>
                <c:pt idx="554">
                  <c:v>41130</c:v>
                </c:pt>
                <c:pt idx="555">
                  <c:v>41131</c:v>
                </c:pt>
                <c:pt idx="556">
                  <c:v>41134</c:v>
                </c:pt>
                <c:pt idx="557">
                  <c:v>41135</c:v>
                </c:pt>
                <c:pt idx="558">
                  <c:v>41136</c:v>
                </c:pt>
                <c:pt idx="559">
                  <c:v>41137</c:v>
                </c:pt>
                <c:pt idx="560">
                  <c:v>41138</c:v>
                </c:pt>
                <c:pt idx="561">
                  <c:v>41141</c:v>
                </c:pt>
                <c:pt idx="562">
                  <c:v>41142</c:v>
                </c:pt>
                <c:pt idx="563">
                  <c:v>41143</c:v>
                </c:pt>
                <c:pt idx="564">
                  <c:v>41144</c:v>
                </c:pt>
                <c:pt idx="565">
                  <c:v>41145</c:v>
                </c:pt>
                <c:pt idx="566">
                  <c:v>41148</c:v>
                </c:pt>
                <c:pt idx="567">
                  <c:v>41149</c:v>
                </c:pt>
                <c:pt idx="568">
                  <c:v>41150</c:v>
                </c:pt>
                <c:pt idx="569">
                  <c:v>41151</c:v>
                </c:pt>
                <c:pt idx="570">
                  <c:v>41152</c:v>
                </c:pt>
                <c:pt idx="571">
                  <c:v>41155</c:v>
                </c:pt>
                <c:pt idx="572">
                  <c:v>41156</c:v>
                </c:pt>
                <c:pt idx="573">
                  <c:v>41157</c:v>
                </c:pt>
                <c:pt idx="574">
                  <c:v>41158</c:v>
                </c:pt>
                <c:pt idx="575">
                  <c:v>41159</c:v>
                </c:pt>
                <c:pt idx="576">
                  <c:v>41162</c:v>
                </c:pt>
                <c:pt idx="577">
                  <c:v>41163</c:v>
                </c:pt>
                <c:pt idx="578">
                  <c:v>41164</c:v>
                </c:pt>
                <c:pt idx="579">
                  <c:v>41165</c:v>
                </c:pt>
                <c:pt idx="580">
                  <c:v>41166</c:v>
                </c:pt>
                <c:pt idx="581">
                  <c:v>41169</c:v>
                </c:pt>
                <c:pt idx="582">
                  <c:v>41170</c:v>
                </c:pt>
                <c:pt idx="583">
                  <c:v>41171</c:v>
                </c:pt>
                <c:pt idx="584">
                  <c:v>41172</c:v>
                </c:pt>
                <c:pt idx="585">
                  <c:v>41173</c:v>
                </c:pt>
                <c:pt idx="586">
                  <c:v>41176</c:v>
                </c:pt>
                <c:pt idx="587">
                  <c:v>41177</c:v>
                </c:pt>
                <c:pt idx="588">
                  <c:v>41178</c:v>
                </c:pt>
                <c:pt idx="589">
                  <c:v>41179</c:v>
                </c:pt>
                <c:pt idx="590">
                  <c:v>41180</c:v>
                </c:pt>
                <c:pt idx="591">
                  <c:v>41181</c:v>
                </c:pt>
                <c:pt idx="592">
                  <c:v>41190</c:v>
                </c:pt>
                <c:pt idx="593">
                  <c:v>41191</c:v>
                </c:pt>
                <c:pt idx="594">
                  <c:v>41192</c:v>
                </c:pt>
                <c:pt idx="595">
                  <c:v>41193</c:v>
                </c:pt>
                <c:pt idx="596">
                  <c:v>41194</c:v>
                </c:pt>
                <c:pt idx="597">
                  <c:v>41197</c:v>
                </c:pt>
                <c:pt idx="598">
                  <c:v>41198</c:v>
                </c:pt>
                <c:pt idx="599">
                  <c:v>41199</c:v>
                </c:pt>
                <c:pt idx="600">
                  <c:v>41200</c:v>
                </c:pt>
                <c:pt idx="601">
                  <c:v>41201</c:v>
                </c:pt>
                <c:pt idx="602">
                  <c:v>41204</c:v>
                </c:pt>
                <c:pt idx="603">
                  <c:v>41205</c:v>
                </c:pt>
                <c:pt idx="604">
                  <c:v>41206</c:v>
                </c:pt>
                <c:pt idx="605">
                  <c:v>41207</c:v>
                </c:pt>
                <c:pt idx="606">
                  <c:v>41208</c:v>
                </c:pt>
                <c:pt idx="607">
                  <c:v>41211</c:v>
                </c:pt>
                <c:pt idx="608">
                  <c:v>41212</c:v>
                </c:pt>
                <c:pt idx="609">
                  <c:v>41213</c:v>
                </c:pt>
                <c:pt idx="610">
                  <c:v>41214</c:v>
                </c:pt>
                <c:pt idx="611">
                  <c:v>41215</c:v>
                </c:pt>
                <c:pt idx="612">
                  <c:v>41218</c:v>
                </c:pt>
                <c:pt idx="613">
                  <c:v>41219</c:v>
                </c:pt>
                <c:pt idx="614">
                  <c:v>41220</c:v>
                </c:pt>
                <c:pt idx="615">
                  <c:v>41221</c:v>
                </c:pt>
                <c:pt idx="616">
                  <c:v>41222</c:v>
                </c:pt>
                <c:pt idx="617">
                  <c:v>41225</c:v>
                </c:pt>
                <c:pt idx="618">
                  <c:v>41226</c:v>
                </c:pt>
                <c:pt idx="619">
                  <c:v>41227</c:v>
                </c:pt>
                <c:pt idx="620">
                  <c:v>41228</c:v>
                </c:pt>
                <c:pt idx="621">
                  <c:v>41229</c:v>
                </c:pt>
                <c:pt idx="622">
                  <c:v>41232</c:v>
                </c:pt>
                <c:pt idx="623">
                  <c:v>41233</c:v>
                </c:pt>
                <c:pt idx="624">
                  <c:v>41234</c:v>
                </c:pt>
                <c:pt idx="625">
                  <c:v>41235</c:v>
                </c:pt>
                <c:pt idx="626">
                  <c:v>41236</c:v>
                </c:pt>
                <c:pt idx="627">
                  <c:v>41239</c:v>
                </c:pt>
                <c:pt idx="628">
                  <c:v>41240</c:v>
                </c:pt>
                <c:pt idx="629">
                  <c:v>41241</c:v>
                </c:pt>
                <c:pt idx="630">
                  <c:v>41242</c:v>
                </c:pt>
                <c:pt idx="631">
                  <c:v>41243</c:v>
                </c:pt>
                <c:pt idx="632">
                  <c:v>41246</c:v>
                </c:pt>
                <c:pt idx="633">
                  <c:v>41247</c:v>
                </c:pt>
                <c:pt idx="634">
                  <c:v>41248</c:v>
                </c:pt>
                <c:pt idx="635">
                  <c:v>41249</c:v>
                </c:pt>
                <c:pt idx="636">
                  <c:v>41250</c:v>
                </c:pt>
              </c:numCache>
            </c:numRef>
          </c:cat>
          <c:val>
            <c:numRef>
              <c:f>Sheet1!$H$4:$H$641</c:f>
              <c:numCache>
                <c:formatCode>General</c:formatCode>
                <c:ptCount val="638"/>
                <c:pt idx="0">
                  <c:v>1.2295637441761953</c:v>
                </c:pt>
                <c:pt idx="1">
                  <c:v>1.2276975361087521</c:v>
                </c:pt>
                <c:pt idx="2">
                  <c:v>1.2298507462686568</c:v>
                </c:pt>
                <c:pt idx="3">
                  <c:v>1.2249253094323518</c:v>
                </c:pt>
                <c:pt idx="4">
                  <c:v>1.2111774744027317</c:v>
                </c:pt>
                <c:pt idx="5">
                  <c:v>1.2032450896669513</c:v>
                </c:pt>
                <c:pt idx="6">
                  <c:v>1.2387862796833773</c:v>
                </c:pt>
                <c:pt idx="7">
                  <c:v>1.247235736399823</c:v>
                </c:pt>
                <c:pt idx="8">
                  <c:v>1.2568354997758853</c:v>
                </c:pt>
                <c:pt idx="9">
                  <c:v>1.2568354997758853</c:v>
                </c:pt>
                <c:pt idx="10">
                  <c:v>1.2642019837691614</c:v>
                </c:pt>
                <c:pt idx="11">
                  <c:v>1.2733031674208144</c:v>
                </c:pt>
                <c:pt idx="12">
                  <c:v>1.2736746714997722</c:v>
                </c:pt>
                <c:pt idx="13">
                  <c:v>1.2834467120181388</c:v>
                </c:pt>
                <c:pt idx="14">
                  <c:v>1.3004096495220756</c:v>
                </c:pt>
                <c:pt idx="15">
                  <c:v>1.3053400273847557</c:v>
                </c:pt>
                <c:pt idx="16">
                  <c:v>1.3061131386861329</c:v>
                </c:pt>
                <c:pt idx="17">
                  <c:v>1.3052007299270081</c:v>
                </c:pt>
                <c:pt idx="18">
                  <c:v>1.304248515303793</c:v>
                </c:pt>
                <c:pt idx="19">
                  <c:v>1.3105190629306385</c:v>
                </c:pt>
                <c:pt idx="20">
                  <c:v>1.3056066176470562</c:v>
                </c:pt>
                <c:pt idx="21">
                  <c:v>1.3010110294117665</c:v>
                </c:pt>
                <c:pt idx="22">
                  <c:v>1.3011494252873559</c:v>
                </c:pt>
                <c:pt idx="23">
                  <c:v>1.3129346314325452</c:v>
                </c:pt>
                <c:pt idx="24">
                  <c:v>1.3129346314325452</c:v>
                </c:pt>
                <c:pt idx="25">
                  <c:v>1.3166434863235981</c:v>
                </c:pt>
                <c:pt idx="26">
                  <c:v>1.3517145505097312</c:v>
                </c:pt>
                <c:pt idx="27">
                  <c:v>1.356258596973867</c:v>
                </c:pt>
                <c:pt idx="28">
                  <c:v>1.3672161172161172</c:v>
                </c:pt>
                <c:pt idx="29">
                  <c:v>1.3656307129798888</c:v>
                </c:pt>
                <c:pt idx="30">
                  <c:v>1.3637608397991778</c:v>
                </c:pt>
                <c:pt idx="31">
                  <c:v>1.3634703196347031</c:v>
                </c:pt>
                <c:pt idx="32">
                  <c:v>1.367117117117117</c:v>
                </c:pt>
                <c:pt idx="33">
                  <c:v>1.3778280542986419</c:v>
                </c:pt>
                <c:pt idx="34">
                  <c:v>1.3778280542986419</c:v>
                </c:pt>
                <c:pt idx="35">
                  <c:v>1.3726904010815697</c:v>
                </c:pt>
                <c:pt idx="36">
                  <c:v>1.3798098687188773</c:v>
                </c:pt>
                <c:pt idx="37">
                  <c:v>1.3839528558476879</c:v>
                </c:pt>
                <c:pt idx="38">
                  <c:v>1.3837788853647486</c:v>
                </c:pt>
                <c:pt idx="39">
                  <c:v>1.3872282608695652</c:v>
                </c:pt>
                <c:pt idx="40">
                  <c:v>1.3872282608695652</c:v>
                </c:pt>
                <c:pt idx="41">
                  <c:v>1.4000906207521508</c:v>
                </c:pt>
                <c:pt idx="42">
                  <c:v>1.4198919891989186</c:v>
                </c:pt>
                <c:pt idx="43">
                  <c:v>1.4534831460674158</c:v>
                </c:pt>
                <c:pt idx="44">
                  <c:v>1.444048149799376</c:v>
                </c:pt>
                <c:pt idx="45">
                  <c:v>1.4421286031042118</c:v>
                </c:pt>
                <c:pt idx="46">
                  <c:v>1.4434589800443458</c:v>
                </c:pt>
                <c:pt idx="47">
                  <c:v>1.4347442680776001</c:v>
                </c:pt>
                <c:pt idx="48">
                  <c:v>1.4325991189427312</c:v>
                </c:pt>
                <c:pt idx="49">
                  <c:v>1.4338624338624326</c:v>
                </c:pt>
                <c:pt idx="50">
                  <c:v>1.4310268840899056</c:v>
                </c:pt>
                <c:pt idx="51">
                  <c:v>1.4275011018069634</c:v>
                </c:pt>
                <c:pt idx="52">
                  <c:v>1.4310268840899056</c:v>
                </c:pt>
                <c:pt idx="53">
                  <c:v>1.4371970030850596</c:v>
                </c:pt>
                <c:pt idx="54">
                  <c:v>1.4297012302284684</c:v>
                </c:pt>
                <c:pt idx="55">
                  <c:v>1.4352786309784979</c:v>
                </c:pt>
                <c:pt idx="56">
                  <c:v>1.4327768014059754</c:v>
                </c:pt>
                <c:pt idx="57">
                  <c:v>1.4195957820738121</c:v>
                </c:pt>
                <c:pt idx="58">
                  <c:v>1.414762741652021</c:v>
                </c:pt>
                <c:pt idx="59">
                  <c:v>1.414762741652021</c:v>
                </c:pt>
                <c:pt idx="60">
                  <c:v>1.4125659050966608</c:v>
                </c:pt>
                <c:pt idx="61">
                  <c:v>1.409872190392242</c:v>
                </c:pt>
                <c:pt idx="62">
                  <c:v>1.4135802469135799</c:v>
                </c:pt>
                <c:pt idx="63">
                  <c:v>1.4196822594880838</c:v>
                </c:pt>
                <c:pt idx="64">
                  <c:v>1.4211920529801307</c:v>
                </c:pt>
                <c:pt idx="65">
                  <c:v>1.4211224038886434</c:v>
                </c:pt>
                <c:pt idx="66">
                  <c:v>1.4211224038886434</c:v>
                </c:pt>
                <c:pt idx="67">
                  <c:v>1.4206805125939019</c:v>
                </c:pt>
                <c:pt idx="68">
                  <c:v>1.4363395225464191</c:v>
                </c:pt>
                <c:pt idx="69">
                  <c:v>1.4369747899159651</c:v>
                </c:pt>
                <c:pt idx="70">
                  <c:v>1.4535809018567654</c:v>
                </c:pt>
                <c:pt idx="71">
                  <c:v>1.4531388152077798</c:v>
                </c:pt>
                <c:pt idx="72">
                  <c:v>1.4504862953138802</c:v>
                </c:pt>
                <c:pt idx="73">
                  <c:v>1.437610619469025</c:v>
                </c:pt>
                <c:pt idx="74">
                  <c:v>1.4389380530973437</c:v>
                </c:pt>
                <c:pt idx="75">
                  <c:v>1.4443952148870178</c:v>
                </c:pt>
                <c:pt idx="76">
                  <c:v>1.4519273371732375</c:v>
                </c:pt>
                <c:pt idx="77">
                  <c:v>1.4519273371732375</c:v>
                </c:pt>
                <c:pt idx="78">
                  <c:v>1.4709791758972086</c:v>
                </c:pt>
                <c:pt idx="79">
                  <c:v>1.4995571302037216</c:v>
                </c:pt>
                <c:pt idx="80">
                  <c:v>1.5006634232640426</c:v>
                </c:pt>
                <c:pt idx="81">
                  <c:v>1.507488986784141</c:v>
                </c:pt>
                <c:pt idx="82">
                  <c:v>1.5120985481742191</c:v>
                </c:pt>
                <c:pt idx="83">
                  <c:v>1.5254163014899198</c:v>
                </c:pt>
                <c:pt idx="84">
                  <c:v>1.5254163014899198</c:v>
                </c:pt>
                <c:pt idx="85">
                  <c:v>1.510078878177038</c:v>
                </c:pt>
                <c:pt idx="86">
                  <c:v>1.5065731814198071</c:v>
                </c:pt>
                <c:pt idx="87">
                  <c:v>1.494519947391495</c:v>
                </c:pt>
                <c:pt idx="88">
                  <c:v>1.4938650306748458</c:v>
                </c:pt>
                <c:pt idx="89">
                  <c:v>1.6021034180543379</c:v>
                </c:pt>
                <c:pt idx="90">
                  <c:v>1.5936549326379834</c:v>
                </c:pt>
                <c:pt idx="91">
                  <c:v>1.5960034752389227</c:v>
                </c:pt>
                <c:pt idx="92">
                  <c:v>1.5926247288503255</c:v>
                </c:pt>
                <c:pt idx="93">
                  <c:v>1.5933159722222223</c:v>
                </c:pt>
                <c:pt idx="94">
                  <c:v>1.5799047206582937</c:v>
                </c:pt>
                <c:pt idx="95">
                  <c:v>1.5690775227371161</c:v>
                </c:pt>
                <c:pt idx="96">
                  <c:v>1.5651797314854916</c:v>
                </c:pt>
                <c:pt idx="97">
                  <c:v>1.5724167747514064</c:v>
                </c:pt>
                <c:pt idx="98">
                  <c:v>1.571552096843926</c:v>
                </c:pt>
                <c:pt idx="99">
                  <c:v>1.5677892918825558</c:v>
                </c:pt>
                <c:pt idx="100">
                  <c:v>1.5668679896462487</c:v>
                </c:pt>
                <c:pt idx="101">
                  <c:v>1.5634167385677309</c:v>
                </c:pt>
                <c:pt idx="102">
                  <c:v>1.5556514236410701</c:v>
                </c:pt>
                <c:pt idx="103">
                  <c:v>1.5486230636833047</c:v>
                </c:pt>
                <c:pt idx="104">
                  <c:v>1.5464716006884678</c:v>
                </c:pt>
                <c:pt idx="105">
                  <c:v>1.5447504302926001</c:v>
                </c:pt>
                <c:pt idx="106">
                  <c:v>1.5447504302926001</c:v>
                </c:pt>
                <c:pt idx="107">
                  <c:v>1.5434595524956958</c:v>
                </c:pt>
                <c:pt idx="108">
                  <c:v>1.5556510528577558</c:v>
                </c:pt>
                <c:pt idx="109">
                  <c:v>1.553648068669528</c:v>
                </c:pt>
                <c:pt idx="110">
                  <c:v>1.552835051546392</c:v>
                </c:pt>
                <c:pt idx="111">
                  <c:v>1.5691126279863481</c:v>
                </c:pt>
                <c:pt idx="112">
                  <c:v>1.5661262798634812</c:v>
                </c:pt>
                <c:pt idx="113">
                  <c:v>1.5568376068376069</c:v>
                </c:pt>
                <c:pt idx="114">
                  <c:v>1.5111206159110337</c:v>
                </c:pt>
                <c:pt idx="115">
                  <c:v>1.5111206159110337</c:v>
                </c:pt>
                <c:pt idx="116">
                  <c:v>1.4839400428265526</c:v>
                </c:pt>
                <c:pt idx="117">
                  <c:v>1.4740899357601713</c:v>
                </c:pt>
                <c:pt idx="118">
                  <c:v>1.479229122055673</c:v>
                </c:pt>
                <c:pt idx="119">
                  <c:v>1.4714714714714714</c:v>
                </c:pt>
                <c:pt idx="120">
                  <c:v>1.475536480686694</c:v>
                </c:pt>
                <c:pt idx="121">
                  <c:v>1.4746781115879828</c:v>
                </c:pt>
                <c:pt idx="122">
                  <c:v>1.4789337919174532</c:v>
                </c:pt>
                <c:pt idx="123">
                  <c:v>1.4789337919174532</c:v>
                </c:pt>
                <c:pt idx="124">
                  <c:v>1.4634565778159918</c:v>
                </c:pt>
                <c:pt idx="125">
                  <c:v>1.4589247311827958</c:v>
                </c:pt>
                <c:pt idx="126">
                  <c:v>1.4626994394135404</c:v>
                </c:pt>
                <c:pt idx="127">
                  <c:v>1.4788428324697755</c:v>
                </c:pt>
                <c:pt idx="128">
                  <c:v>1.4736614853195142</c:v>
                </c:pt>
                <c:pt idx="129">
                  <c:v>1.4769297110823612</c:v>
                </c:pt>
                <c:pt idx="130">
                  <c:v>1.476046611998274</c:v>
                </c:pt>
                <c:pt idx="131">
                  <c:v>1.4697493517718236</c:v>
                </c:pt>
                <c:pt idx="132">
                  <c:v>1.4615384615384615</c:v>
                </c:pt>
                <c:pt idx="133">
                  <c:v>1.460839463435742</c:v>
                </c:pt>
                <c:pt idx="134">
                  <c:v>1.4534833405452179</c:v>
                </c:pt>
                <c:pt idx="135">
                  <c:v>1.4612386314421812</c:v>
                </c:pt>
                <c:pt idx="136">
                  <c:v>1.4638058084091874</c:v>
                </c:pt>
                <c:pt idx="137">
                  <c:v>1.4629388816644977</c:v>
                </c:pt>
                <c:pt idx="138">
                  <c:v>1.4583333333333333</c:v>
                </c:pt>
                <c:pt idx="139">
                  <c:v>1.4630755864465681</c:v>
                </c:pt>
                <c:pt idx="140">
                  <c:v>1.4658843980877858</c:v>
                </c:pt>
                <c:pt idx="141">
                  <c:v>1.47109952194698</c:v>
                </c:pt>
                <c:pt idx="142">
                  <c:v>1.470844212358571</c:v>
                </c:pt>
                <c:pt idx="143">
                  <c:v>1.4804347826086941</c:v>
                </c:pt>
                <c:pt idx="144">
                  <c:v>1.484531590413942</c:v>
                </c:pt>
                <c:pt idx="145">
                  <c:v>1.4986945169712793</c:v>
                </c:pt>
                <c:pt idx="146">
                  <c:v>1.4984762734000872</c:v>
                </c:pt>
                <c:pt idx="147">
                  <c:v>1.4993464052287582</c:v>
                </c:pt>
                <c:pt idx="148">
                  <c:v>1.5019607843137255</c:v>
                </c:pt>
                <c:pt idx="149">
                  <c:v>1.5050152638464893</c:v>
                </c:pt>
                <c:pt idx="150">
                  <c:v>1.5067597034452682</c:v>
                </c:pt>
                <c:pt idx="151">
                  <c:v>1.5163541212385538</c:v>
                </c:pt>
                <c:pt idx="152">
                  <c:v>1.5148212728857877</c:v>
                </c:pt>
                <c:pt idx="153">
                  <c:v>1.5122057541412381</c:v>
                </c:pt>
                <c:pt idx="154">
                  <c:v>1.5169712793733678</c:v>
                </c:pt>
                <c:pt idx="155">
                  <c:v>1.5128205128205128</c:v>
                </c:pt>
                <c:pt idx="156">
                  <c:v>1.5406345067362031</c:v>
                </c:pt>
                <c:pt idx="157">
                  <c:v>1.5397653194263359</c:v>
                </c:pt>
                <c:pt idx="158">
                  <c:v>1.537793223284099</c:v>
                </c:pt>
                <c:pt idx="159">
                  <c:v>1.5356211989574258</c:v>
                </c:pt>
                <c:pt idx="160">
                  <c:v>1.5308427454387501</c:v>
                </c:pt>
                <c:pt idx="161">
                  <c:v>1.5299739357080799</c:v>
                </c:pt>
                <c:pt idx="162">
                  <c:v>1.5282363162467421</c:v>
                </c:pt>
                <c:pt idx="163">
                  <c:v>1.5282363162467421</c:v>
                </c:pt>
                <c:pt idx="164">
                  <c:v>1.5278019113814074</c:v>
                </c:pt>
                <c:pt idx="165">
                  <c:v>1.5238922675933955</c:v>
                </c:pt>
                <c:pt idx="166">
                  <c:v>1.5259033521985186</c:v>
                </c:pt>
                <c:pt idx="167">
                  <c:v>1.5149028077753779</c:v>
                </c:pt>
                <c:pt idx="168">
                  <c:v>1.5267740531127558</c:v>
                </c:pt>
                <c:pt idx="169">
                  <c:v>1.5160311958405546</c:v>
                </c:pt>
                <c:pt idx="170">
                  <c:v>1.5160311958405546</c:v>
                </c:pt>
                <c:pt idx="171">
                  <c:v>1.524263431542461</c:v>
                </c:pt>
                <c:pt idx="172">
                  <c:v>1.5467937608318891</c:v>
                </c:pt>
                <c:pt idx="173">
                  <c:v>1.5377969762419006</c:v>
                </c:pt>
                <c:pt idx="174">
                  <c:v>1.529209621993127</c:v>
                </c:pt>
                <c:pt idx="175">
                  <c:v>1.5175213675213659</c:v>
                </c:pt>
                <c:pt idx="176">
                  <c:v>1.5070422535211268</c:v>
                </c:pt>
                <c:pt idx="177">
                  <c:v>1.4717299578059047</c:v>
                </c:pt>
                <c:pt idx="178">
                  <c:v>1.4773401101228294</c:v>
                </c:pt>
                <c:pt idx="179">
                  <c:v>1.4798643493005494</c:v>
                </c:pt>
                <c:pt idx="180">
                  <c:v>1.4719387755102038</c:v>
                </c:pt>
                <c:pt idx="181">
                  <c:v>1.4689625850340136</c:v>
                </c:pt>
                <c:pt idx="182">
                  <c:v>1.4440663547426618</c:v>
                </c:pt>
                <c:pt idx="183">
                  <c:v>1.4402381965121218</c:v>
                </c:pt>
                <c:pt idx="184">
                  <c:v>1.4357993197278887</c:v>
                </c:pt>
                <c:pt idx="185">
                  <c:v>1.4410888983411314</c:v>
                </c:pt>
                <c:pt idx="186">
                  <c:v>1.4352991090369114</c:v>
                </c:pt>
                <c:pt idx="187">
                  <c:v>1.437499999999998</c:v>
                </c:pt>
                <c:pt idx="188">
                  <c:v>1.444302721088436</c:v>
                </c:pt>
                <c:pt idx="189">
                  <c:v>1.4557823129251686</c:v>
                </c:pt>
                <c:pt idx="190">
                  <c:v>1.4529987239472564</c:v>
                </c:pt>
                <c:pt idx="191">
                  <c:v>1.4470438111441926</c:v>
                </c:pt>
                <c:pt idx="192">
                  <c:v>1.4368353891960868</c:v>
                </c:pt>
                <c:pt idx="193">
                  <c:v>1.414571793779291</c:v>
                </c:pt>
                <c:pt idx="194">
                  <c:v>1.4143222506393838</c:v>
                </c:pt>
                <c:pt idx="195">
                  <c:v>1.4002557544757046</c:v>
                </c:pt>
                <c:pt idx="196">
                  <c:v>1.3863539445629018</c:v>
                </c:pt>
                <c:pt idx="197">
                  <c:v>1.3664089347079054</c:v>
                </c:pt>
                <c:pt idx="198">
                  <c:v>1.3609442060085837</c:v>
                </c:pt>
                <c:pt idx="199">
                  <c:v>1.3698453608247423</c:v>
                </c:pt>
                <c:pt idx="200">
                  <c:v>1.3706563706563719</c:v>
                </c:pt>
                <c:pt idx="201">
                  <c:v>1.382567625590382</c:v>
                </c:pt>
                <c:pt idx="202">
                  <c:v>1.3834263632460284</c:v>
                </c:pt>
                <c:pt idx="203">
                  <c:v>1.3782739373121511</c:v>
                </c:pt>
                <c:pt idx="204">
                  <c:v>1.3739802490339199</c:v>
                </c:pt>
                <c:pt idx="205">
                  <c:v>1.373121511378274</c:v>
                </c:pt>
                <c:pt idx="206">
                  <c:v>1.3696865607556901</c:v>
                </c:pt>
                <c:pt idx="207">
                  <c:v>1.3696865607556901</c:v>
                </c:pt>
                <c:pt idx="208">
                  <c:v>1.3754838709677433</c:v>
                </c:pt>
                <c:pt idx="209">
                  <c:v>1.3906115417743325</c:v>
                </c:pt>
                <c:pt idx="210">
                  <c:v>1.3906115417743325</c:v>
                </c:pt>
                <c:pt idx="211">
                  <c:v>1.380275624461673</c:v>
                </c:pt>
                <c:pt idx="212">
                  <c:v>1.3746770025839801</c:v>
                </c:pt>
                <c:pt idx="213">
                  <c:v>1.3683757001292547</c:v>
                </c:pt>
                <c:pt idx="214">
                  <c:v>1.3074265975820361</c:v>
                </c:pt>
                <c:pt idx="215">
                  <c:v>1.3726252158894627</c:v>
                </c:pt>
                <c:pt idx="216">
                  <c:v>1.3613989637305701</c:v>
                </c:pt>
                <c:pt idx="217">
                  <c:v>1.3605354058721935</c:v>
                </c:pt>
                <c:pt idx="218">
                  <c:v>1.3586534311609841</c:v>
                </c:pt>
                <c:pt idx="219">
                  <c:v>1.3529411764705883</c:v>
                </c:pt>
                <c:pt idx="220">
                  <c:v>1.3509303331890956</c:v>
                </c:pt>
                <c:pt idx="221">
                  <c:v>1.3479013414106438</c:v>
                </c:pt>
                <c:pt idx="222">
                  <c:v>1.3532467532467531</c:v>
                </c:pt>
                <c:pt idx="223">
                  <c:v>1.3593411356740355</c:v>
                </c:pt>
                <c:pt idx="224">
                  <c:v>1.3603642671292278</c:v>
                </c:pt>
                <c:pt idx="225">
                  <c:v>1.3594089526292916</c:v>
                </c:pt>
                <c:pt idx="226">
                  <c:v>1.3565520243796274</c:v>
                </c:pt>
                <c:pt idx="227">
                  <c:v>1.3567685589519651</c:v>
                </c:pt>
                <c:pt idx="228">
                  <c:v>1.3563922942206654</c:v>
                </c:pt>
                <c:pt idx="229">
                  <c:v>1.3631971892841459</c:v>
                </c:pt>
                <c:pt idx="230">
                  <c:v>1.358805445761968</c:v>
                </c:pt>
                <c:pt idx="231">
                  <c:v>1.3548812664907661</c:v>
                </c:pt>
                <c:pt idx="232">
                  <c:v>1.3549382716049378</c:v>
                </c:pt>
                <c:pt idx="233">
                  <c:v>1.3527851458885956</c:v>
                </c:pt>
                <c:pt idx="234">
                  <c:v>1.3545534924845271</c:v>
                </c:pt>
                <c:pt idx="235">
                  <c:v>1.3600531443755561</c:v>
                </c:pt>
                <c:pt idx="236">
                  <c:v>1.3547387068201948</c:v>
                </c:pt>
                <c:pt idx="237">
                  <c:v>1.3585073300755233</c:v>
                </c:pt>
                <c:pt idx="238">
                  <c:v>1.3682326621923937</c:v>
                </c:pt>
                <c:pt idx="239">
                  <c:v>1.3658755038065395</c:v>
                </c:pt>
                <c:pt idx="240">
                  <c:v>1.3712359550561797</c:v>
                </c:pt>
                <c:pt idx="241">
                  <c:v>1.3839567372690398</c:v>
                </c:pt>
                <c:pt idx="242">
                  <c:v>1.3895164934478084</c:v>
                </c:pt>
                <c:pt idx="243">
                  <c:v>1.3944871215544532</c:v>
                </c:pt>
                <c:pt idx="244">
                  <c:v>1.3988203266787673</c:v>
                </c:pt>
                <c:pt idx="245">
                  <c:v>1.3950226244343891</c:v>
                </c:pt>
                <c:pt idx="246">
                  <c:v>1.393131495707183</c:v>
                </c:pt>
                <c:pt idx="247">
                  <c:v>1.3949389968368744</c:v>
                </c:pt>
                <c:pt idx="248">
                  <c:v>1.3976502485314053</c:v>
                </c:pt>
                <c:pt idx="249">
                  <c:v>1.3944871215544532</c:v>
                </c:pt>
                <c:pt idx="250">
                  <c:v>1.3953908721192938</c:v>
                </c:pt>
                <c:pt idx="251">
                  <c:v>1.4013605442176857</c:v>
                </c:pt>
                <c:pt idx="252">
                  <c:v>1.4136837335749872</c:v>
                </c:pt>
                <c:pt idx="253">
                  <c:v>1.4154195011337869</c:v>
                </c:pt>
                <c:pt idx="254">
                  <c:v>1.4158730158730146</c:v>
                </c:pt>
                <c:pt idx="255">
                  <c:v>1.4196914700544434</c:v>
                </c:pt>
                <c:pt idx="256">
                  <c:v>1.4216265333939118</c:v>
                </c:pt>
                <c:pt idx="257">
                  <c:v>1.4235668789808904</c:v>
                </c:pt>
                <c:pt idx="258">
                  <c:v>1.4240218380345755</c:v>
                </c:pt>
                <c:pt idx="259">
                  <c:v>1.4266180492251594</c:v>
                </c:pt>
                <c:pt idx="260">
                  <c:v>1.4400731930466606</c:v>
                </c:pt>
                <c:pt idx="261">
                  <c:v>1.440530649588289</c:v>
                </c:pt>
                <c:pt idx="262">
                  <c:v>1.4391582799634035</c:v>
                </c:pt>
                <c:pt idx="263">
                  <c:v>1.4378427787934178</c:v>
                </c:pt>
                <c:pt idx="264">
                  <c:v>1.4510968921389376</c:v>
                </c:pt>
                <c:pt idx="265">
                  <c:v>1.4483546617915919</c:v>
                </c:pt>
                <c:pt idx="266">
                  <c:v>1.447597254004575</c:v>
                </c:pt>
                <c:pt idx="267">
                  <c:v>1.448970251716247</c:v>
                </c:pt>
                <c:pt idx="268">
                  <c:v>1.450800915331808</c:v>
                </c:pt>
                <c:pt idx="269">
                  <c:v>1.4622815087396499</c:v>
                </c:pt>
                <c:pt idx="270">
                  <c:v>1.4595959595959596</c:v>
                </c:pt>
                <c:pt idx="271">
                  <c:v>1.4595959595959596</c:v>
                </c:pt>
                <c:pt idx="272">
                  <c:v>1.4623507805325988</c:v>
                </c:pt>
                <c:pt idx="273">
                  <c:v>1.4635822262940898</c:v>
                </c:pt>
                <c:pt idx="274">
                  <c:v>1.4635822262940898</c:v>
                </c:pt>
                <c:pt idx="275">
                  <c:v>1.4658726523133288</c:v>
                </c:pt>
                <c:pt idx="276">
                  <c:v>1.4722858451672021</c:v>
                </c:pt>
                <c:pt idx="277">
                  <c:v>1.4759505267979844</c:v>
                </c:pt>
                <c:pt idx="278">
                  <c:v>1.4754924415941353</c:v>
                </c:pt>
                <c:pt idx="279">
                  <c:v>1.4862511457378551</c:v>
                </c:pt>
                <c:pt idx="280">
                  <c:v>1.5075308078502958</c:v>
                </c:pt>
                <c:pt idx="281">
                  <c:v>1.5034137460172958</c:v>
                </c:pt>
                <c:pt idx="282">
                  <c:v>1.4979610330765738</c:v>
                </c:pt>
                <c:pt idx="283">
                  <c:v>1.496152105024898</c:v>
                </c:pt>
                <c:pt idx="284">
                  <c:v>1.4950316169828353</c:v>
                </c:pt>
                <c:pt idx="285">
                  <c:v>1.4934596301308074</c:v>
                </c:pt>
                <c:pt idx="286">
                  <c:v>1.4950405770964834</c:v>
                </c:pt>
                <c:pt idx="287">
                  <c:v>1.4932493249324932</c:v>
                </c:pt>
                <c:pt idx="288">
                  <c:v>1.4862921348314619</c:v>
                </c:pt>
                <c:pt idx="289">
                  <c:v>1.4836835046937877</c:v>
                </c:pt>
                <c:pt idx="290">
                  <c:v>1.4818953956191294</c:v>
                </c:pt>
                <c:pt idx="291">
                  <c:v>1.4776785714285721</c:v>
                </c:pt>
                <c:pt idx="292">
                  <c:v>1.4776785714285721</c:v>
                </c:pt>
                <c:pt idx="293">
                  <c:v>1.4746441281138789</c:v>
                </c:pt>
                <c:pt idx="294">
                  <c:v>1.4795373665480427</c:v>
                </c:pt>
                <c:pt idx="295">
                  <c:v>1.4768683274021337</c:v>
                </c:pt>
                <c:pt idx="296">
                  <c:v>1.4666370106761566</c:v>
                </c:pt>
                <c:pt idx="297">
                  <c:v>1.4640785363676929</c:v>
                </c:pt>
                <c:pt idx="298">
                  <c:v>1.4448924731182795</c:v>
                </c:pt>
                <c:pt idx="299">
                  <c:v>1.4450918870461651</c:v>
                </c:pt>
                <c:pt idx="300">
                  <c:v>1.4572457245724573</c:v>
                </c:pt>
                <c:pt idx="301">
                  <c:v>1.4782022471910112</c:v>
                </c:pt>
                <c:pt idx="302">
                  <c:v>1.4807001795332151</c:v>
                </c:pt>
                <c:pt idx="303">
                  <c:v>1.475424486148345</c:v>
                </c:pt>
                <c:pt idx="304">
                  <c:v>1.4731903485254672</c:v>
                </c:pt>
                <c:pt idx="305">
                  <c:v>1.4745308310991958</c:v>
                </c:pt>
                <c:pt idx="306">
                  <c:v>1.4685127288968307</c:v>
                </c:pt>
                <c:pt idx="307">
                  <c:v>1.4685127288968307</c:v>
                </c:pt>
                <c:pt idx="308">
                  <c:v>1.4749552772808578</c:v>
                </c:pt>
                <c:pt idx="309">
                  <c:v>1.472532380527021</c:v>
                </c:pt>
                <c:pt idx="310">
                  <c:v>1.4680661009379188</c:v>
                </c:pt>
                <c:pt idx="311">
                  <c:v>1.4671728450200978</c:v>
                </c:pt>
                <c:pt idx="312">
                  <c:v>1.486824475212146</c:v>
                </c:pt>
                <c:pt idx="313">
                  <c:v>1.4944221329763501</c:v>
                </c:pt>
                <c:pt idx="314">
                  <c:v>1.4962104324565328</c:v>
                </c:pt>
                <c:pt idx="315">
                  <c:v>1.4895694629383038</c:v>
                </c:pt>
                <c:pt idx="316">
                  <c:v>1.4849023090586146</c:v>
                </c:pt>
                <c:pt idx="317">
                  <c:v>1.4857904085257538</c:v>
                </c:pt>
                <c:pt idx="318">
                  <c:v>1.4813333333333334</c:v>
                </c:pt>
                <c:pt idx="319">
                  <c:v>1.4742222222222219</c:v>
                </c:pt>
                <c:pt idx="320">
                  <c:v>1.4742222222222219</c:v>
                </c:pt>
                <c:pt idx="321">
                  <c:v>1.4753442914260315</c:v>
                </c:pt>
                <c:pt idx="322">
                  <c:v>1.4803921568627461</c:v>
                </c:pt>
                <c:pt idx="323">
                  <c:v>1.4795008912655958</c:v>
                </c:pt>
                <c:pt idx="324">
                  <c:v>1.4770191878625614</c:v>
                </c:pt>
                <c:pt idx="325">
                  <c:v>1.4716644355198552</c:v>
                </c:pt>
                <c:pt idx="326">
                  <c:v>1.4696428571428557</c:v>
                </c:pt>
                <c:pt idx="327">
                  <c:v>1.4620535714285734</c:v>
                </c:pt>
                <c:pt idx="328">
                  <c:v>1.4566964285714286</c:v>
                </c:pt>
                <c:pt idx="329">
                  <c:v>1.4598834603316899</c:v>
                </c:pt>
                <c:pt idx="330">
                  <c:v>1.4592892487629312</c:v>
                </c:pt>
                <c:pt idx="331">
                  <c:v>1.4475461503827098</c:v>
                </c:pt>
                <c:pt idx="332">
                  <c:v>1.4440433212996391</c:v>
                </c:pt>
                <c:pt idx="333">
                  <c:v>1.4438430311231394</c:v>
                </c:pt>
                <c:pt idx="334">
                  <c:v>1.4483227561196721</c:v>
                </c:pt>
                <c:pt idx="335">
                  <c:v>1.444696282864911</c:v>
                </c:pt>
                <c:pt idx="336">
                  <c:v>1.4103730664240219</c:v>
                </c:pt>
                <c:pt idx="337">
                  <c:v>1.4113895216400911</c:v>
                </c:pt>
                <c:pt idx="338">
                  <c:v>1.4132118451025044</c:v>
                </c:pt>
                <c:pt idx="339">
                  <c:v>1.427255985267035</c:v>
                </c:pt>
                <c:pt idx="340">
                  <c:v>1.4389682174113294</c:v>
                </c:pt>
                <c:pt idx="341">
                  <c:v>1.4441881918819202</c:v>
                </c:pt>
                <c:pt idx="342">
                  <c:v>1.4511070110701108</c:v>
                </c:pt>
                <c:pt idx="343">
                  <c:v>1.4580258302583027</c:v>
                </c:pt>
                <c:pt idx="344">
                  <c:v>1.4654612888270719</c:v>
                </c:pt>
                <c:pt idx="345">
                  <c:v>1.4663260566651171</c:v>
                </c:pt>
                <c:pt idx="346">
                  <c:v>1.470260223048327</c:v>
                </c:pt>
                <c:pt idx="347">
                  <c:v>1.4614312267657992</c:v>
                </c:pt>
                <c:pt idx="348">
                  <c:v>1.4647690153989716</c:v>
                </c:pt>
                <c:pt idx="349">
                  <c:v>1.4693208430913338</c:v>
                </c:pt>
                <c:pt idx="350">
                  <c:v>1.4785882352941162</c:v>
                </c:pt>
                <c:pt idx="351">
                  <c:v>1.4809232218558639</c:v>
                </c:pt>
                <c:pt idx="352">
                  <c:v>1.4790390956194039</c:v>
                </c:pt>
                <c:pt idx="353">
                  <c:v>1.4889098631429918</c:v>
                </c:pt>
                <c:pt idx="354">
                  <c:v>1.4813591316658801</c:v>
                </c:pt>
                <c:pt idx="355">
                  <c:v>1.4883831199620681</c:v>
                </c:pt>
                <c:pt idx="356">
                  <c:v>1.483594864479314</c:v>
                </c:pt>
                <c:pt idx="357">
                  <c:v>1.4830710538865046</c:v>
                </c:pt>
                <c:pt idx="358">
                  <c:v>1.4906564446574029</c:v>
                </c:pt>
                <c:pt idx="359">
                  <c:v>1.4937679769894534</c:v>
                </c:pt>
                <c:pt idx="360">
                  <c:v>1.4918504314477481</c:v>
                </c:pt>
                <c:pt idx="361">
                  <c:v>1.4939990398463754</c:v>
                </c:pt>
                <c:pt idx="362">
                  <c:v>1.4875120076849178</c:v>
                </c:pt>
                <c:pt idx="363">
                  <c:v>1.4848630466122057</c:v>
                </c:pt>
                <c:pt idx="364">
                  <c:v>1.4735067437379561</c:v>
                </c:pt>
                <c:pt idx="365">
                  <c:v>1.4817518248175183</c:v>
                </c:pt>
                <c:pt idx="366">
                  <c:v>1.4793187347931873</c:v>
                </c:pt>
                <c:pt idx="367">
                  <c:v>1.4814814814814814</c:v>
                </c:pt>
                <c:pt idx="368">
                  <c:v>1.4872798434442258</c:v>
                </c:pt>
                <c:pt idx="369">
                  <c:v>1.4950980392156858</c:v>
                </c:pt>
                <c:pt idx="370">
                  <c:v>1.4931372549019608</c:v>
                </c:pt>
                <c:pt idx="371">
                  <c:v>1.5017318159327058</c:v>
                </c:pt>
                <c:pt idx="372">
                  <c:v>1.495794161306284</c:v>
                </c:pt>
                <c:pt idx="373">
                  <c:v>1.5024850894632222</c:v>
                </c:pt>
                <c:pt idx="374">
                  <c:v>1.4860834990059639</c:v>
                </c:pt>
                <c:pt idx="375">
                  <c:v>1.4826043737574537</c:v>
                </c:pt>
                <c:pt idx="376">
                  <c:v>1.4552683896620278</c:v>
                </c:pt>
                <c:pt idx="377">
                  <c:v>1.4614614614614614</c:v>
                </c:pt>
                <c:pt idx="378">
                  <c:v>1.4677744209466264</c:v>
                </c:pt>
                <c:pt idx="379">
                  <c:v>1.4677744209466264</c:v>
                </c:pt>
                <c:pt idx="380">
                  <c:v>1.4769620253164557</c:v>
                </c:pt>
                <c:pt idx="381">
                  <c:v>1.4843276036400399</c:v>
                </c:pt>
                <c:pt idx="382">
                  <c:v>1.4860759493670885</c:v>
                </c:pt>
                <c:pt idx="383">
                  <c:v>1.4933875890132264</c:v>
                </c:pt>
                <c:pt idx="384">
                  <c:v>1.4964249233912161</c:v>
                </c:pt>
                <c:pt idx="385">
                  <c:v>1.49387129724208</c:v>
                </c:pt>
                <c:pt idx="386">
                  <c:v>1.4984631147540979</c:v>
                </c:pt>
                <c:pt idx="387">
                  <c:v>1.4997434581836826</c:v>
                </c:pt>
                <c:pt idx="388">
                  <c:v>1.4828116983068238</c:v>
                </c:pt>
                <c:pt idx="389">
                  <c:v>1.4765826042202781</c:v>
                </c:pt>
                <c:pt idx="390">
                  <c:v>1.4811369509043912</c:v>
                </c:pt>
                <c:pt idx="391">
                  <c:v>1.4877540385617509</c:v>
                </c:pt>
                <c:pt idx="392">
                  <c:v>1.4947916666666659</c:v>
                </c:pt>
                <c:pt idx="393">
                  <c:v>1.5114583333333333</c:v>
                </c:pt>
                <c:pt idx="394">
                  <c:v>1.5227629513343799</c:v>
                </c:pt>
                <c:pt idx="395">
                  <c:v>1.5222164140094092</c:v>
                </c:pt>
                <c:pt idx="396">
                  <c:v>1.523784631468897</c:v>
                </c:pt>
                <c:pt idx="397">
                  <c:v>1.5237597911227154</c:v>
                </c:pt>
                <c:pt idx="398">
                  <c:v>1.5237350026082419</c:v>
                </c:pt>
                <c:pt idx="399">
                  <c:v>1.5247782994261858</c:v>
                </c:pt>
                <c:pt idx="400">
                  <c:v>1.5545122587376108</c:v>
                </c:pt>
                <c:pt idx="401">
                  <c:v>1.5509355509355509</c:v>
                </c:pt>
                <c:pt idx="402">
                  <c:v>1.5501298701298698</c:v>
                </c:pt>
                <c:pt idx="403">
                  <c:v>1.5532467532467533</c:v>
                </c:pt>
                <c:pt idx="404">
                  <c:v>1.574987026466012</c:v>
                </c:pt>
                <c:pt idx="405">
                  <c:v>1.5686274509803919</c:v>
                </c:pt>
                <c:pt idx="406">
                  <c:v>1.5655314757481926</c:v>
                </c:pt>
                <c:pt idx="407">
                  <c:v>1.5603715170278638</c:v>
                </c:pt>
                <c:pt idx="408">
                  <c:v>1.579463364293086</c:v>
                </c:pt>
                <c:pt idx="409">
                  <c:v>1.5743695316520845</c:v>
                </c:pt>
                <c:pt idx="410">
                  <c:v>1.5585817060637217</c:v>
                </c:pt>
                <c:pt idx="411">
                  <c:v>1.5513874614594041</c:v>
                </c:pt>
                <c:pt idx="412">
                  <c:v>1.5421377183967127</c:v>
                </c:pt>
                <c:pt idx="413">
                  <c:v>1.5447991761071058</c:v>
                </c:pt>
                <c:pt idx="414">
                  <c:v>1.5491507977354593</c:v>
                </c:pt>
                <c:pt idx="415">
                  <c:v>1.5481214616572321</c:v>
                </c:pt>
                <c:pt idx="416">
                  <c:v>1.5481214616572321</c:v>
                </c:pt>
                <c:pt idx="417">
                  <c:v>1.5481214616572321</c:v>
                </c:pt>
                <c:pt idx="418">
                  <c:v>1.5548121461657249</c:v>
                </c:pt>
                <c:pt idx="419">
                  <c:v>1.5826042202779198</c:v>
                </c:pt>
                <c:pt idx="420">
                  <c:v>1.5691516709511568</c:v>
                </c:pt>
                <c:pt idx="421">
                  <c:v>1.5722365038560424</c:v>
                </c:pt>
                <c:pt idx="422">
                  <c:v>1.5706243602865917</c:v>
                </c:pt>
                <c:pt idx="423">
                  <c:v>1.5706967213114753</c:v>
                </c:pt>
                <c:pt idx="424">
                  <c:v>1.5739795918367347</c:v>
                </c:pt>
                <c:pt idx="425">
                  <c:v>1.5790816326530612</c:v>
                </c:pt>
                <c:pt idx="426">
                  <c:v>1.5725929699439651</c:v>
                </c:pt>
                <c:pt idx="427">
                  <c:v>1.5746306673458992</c:v>
                </c:pt>
                <c:pt idx="428">
                  <c:v>1.5712830957230142</c:v>
                </c:pt>
                <c:pt idx="429">
                  <c:v>1.5662955465587065</c:v>
                </c:pt>
                <c:pt idx="430">
                  <c:v>1.5850956696878147</c:v>
                </c:pt>
                <c:pt idx="431">
                  <c:v>1.5798192771084323</c:v>
                </c:pt>
                <c:pt idx="432">
                  <c:v>1.5747241725175518</c:v>
                </c:pt>
                <c:pt idx="433">
                  <c:v>1.5591451292246521</c:v>
                </c:pt>
                <c:pt idx="434">
                  <c:v>1.5599404134435979</c:v>
                </c:pt>
                <c:pt idx="435">
                  <c:v>1.5613080908649593</c:v>
                </c:pt>
                <c:pt idx="436">
                  <c:v>1.5613080908649593</c:v>
                </c:pt>
                <c:pt idx="437">
                  <c:v>1.5597748533375602</c:v>
                </c:pt>
                <c:pt idx="438">
                  <c:v>1.5614640952314958</c:v>
                </c:pt>
                <c:pt idx="439">
                  <c:v>1.553136727115547</c:v>
                </c:pt>
                <c:pt idx="440">
                  <c:v>1.5673811816020591</c:v>
                </c:pt>
                <c:pt idx="441">
                  <c:v>1.5677206321833432</c:v>
                </c:pt>
                <c:pt idx="442">
                  <c:v>1.5650592336539073</c:v>
                </c:pt>
                <c:pt idx="443">
                  <c:v>1.5695715917838982</c:v>
                </c:pt>
                <c:pt idx="444">
                  <c:v>1.5741670134893628</c:v>
                </c:pt>
                <c:pt idx="445">
                  <c:v>1.5474213654850417</c:v>
                </c:pt>
                <c:pt idx="446">
                  <c:v>1.5400528674864973</c:v>
                </c:pt>
                <c:pt idx="447">
                  <c:v>1.5515457993334099</c:v>
                </c:pt>
                <c:pt idx="448">
                  <c:v>1.5515457993334099</c:v>
                </c:pt>
                <c:pt idx="449">
                  <c:v>1.5443703062088923</c:v>
                </c:pt>
                <c:pt idx="450">
                  <c:v>1.5474459514218304</c:v>
                </c:pt>
                <c:pt idx="451">
                  <c:v>1.5225334957369059</c:v>
                </c:pt>
                <c:pt idx="452">
                  <c:v>1.5377588306942751</c:v>
                </c:pt>
                <c:pt idx="453">
                  <c:v>1.5394044785267329</c:v>
                </c:pt>
                <c:pt idx="454">
                  <c:v>1.5394044785267329</c:v>
                </c:pt>
                <c:pt idx="455">
                  <c:v>1.5286237164545418</c:v>
                </c:pt>
                <c:pt idx="456">
                  <c:v>1.5286237164545418</c:v>
                </c:pt>
                <c:pt idx="457">
                  <c:v>1.5381182736996017</c:v>
                </c:pt>
                <c:pt idx="458">
                  <c:v>1.5476128309446611</c:v>
                </c:pt>
                <c:pt idx="459">
                  <c:v>1.542443211120732</c:v>
                </c:pt>
                <c:pt idx="460">
                  <c:v>1.5497502917593906</c:v>
                </c:pt>
                <c:pt idx="461">
                  <c:v>1.5497502917593906</c:v>
                </c:pt>
                <c:pt idx="462">
                  <c:v>1.5923596948410015</c:v>
                </c:pt>
                <c:pt idx="463">
                  <c:v>1.5869201592574258</c:v>
                </c:pt>
                <c:pt idx="464">
                  <c:v>1.6241821124337481</c:v>
                </c:pt>
                <c:pt idx="465">
                  <c:v>1.6217992022876366</c:v>
                </c:pt>
                <c:pt idx="466">
                  <c:v>1.6050701874263387</c:v>
                </c:pt>
                <c:pt idx="467">
                  <c:v>1.6140607501199904</c:v>
                </c:pt>
                <c:pt idx="468">
                  <c:v>1.6022871722028973</c:v>
                </c:pt>
                <c:pt idx="469">
                  <c:v>1.601439577531016</c:v>
                </c:pt>
                <c:pt idx="470">
                  <c:v>1.6022871722028973</c:v>
                </c:pt>
                <c:pt idx="471">
                  <c:v>1.5749094427070438</c:v>
                </c:pt>
                <c:pt idx="472">
                  <c:v>1.570337667465296</c:v>
                </c:pt>
                <c:pt idx="473">
                  <c:v>1.5280303098157599</c:v>
                </c:pt>
                <c:pt idx="474">
                  <c:v>1.5526990906770879</c:v>
                </c:pt>
                <c:pt idx="475">
                  <c:v>1.5573649545936232</c:v>
                </c:pt>
                <c:pt idx="476">
                  <c:v>1.5658604854972338</c:v>
                </c:pt>
                <c:pt idx="477">
                  <c:v>1.5681964400600474</c:v>
                </c:pt>
                <c:pt idx="478">
                  <c:v>1.5866641679829376</c:v>
                </c:pt>
                <c:pt idx="479">
                  <c:v>1.5943360054214557</c:v>
                </c:pt>
                <c:pt idx="480">
                  <c:v>1.5905101335177423</c:v>
                </c:pt>
                <c:pt idx="481">
                  <c:v>1.4472804847283141</c:v>
                </c:pt>
                <c:pt idx="482">
                  <c:v>1.5782881371685544</c:v>
                </c:pt>
                <c:pt idx="483">
                  <c:v>1.5995591769532771</c:v>
                </c:pt>
                <c:pt idx="484">
                  <c:v>1.56997673780946</c:v>
                </c:pt>
                <c:pt idx="485">
                  <c:v>1.5623069182834042</c:v>
                </c:pt>
                <c:pt idx="486">
                  <c:v>1.5521563366109421</c:v>
                </c:pt>
                <c:pt idx="487">
                  <c:v>1.5539950420368218</c:v>
                </c:pt>
                <c:pt idx="488">
                  <c:v>1.5447319435744962</c:v>
                </c:pt>
                <c:pt idx="489">
                  <c:v>1.5345031510936147</c:v>
                </c:pt>
                <c:pt idx="490">
                  <c:v>1.5294263215109538</c:v>
                </c:pt>
                <c:pt idx="491">
                  <c:v>1.5495575221238951</c:v>
                </c:pt>
                <c:pt idx="492">
                  <c:v>1.4973451327433629</c:v>
                </c:pt>
                <c:pt idx="493">
                  <c:v>1.4919467771548958</c:v>
                </c:pt>
                <c:pt idx="494">
                  <c:v>1.5047325908266023</c:v>
                </c:pt>
                <c:pt idx="495">
                  <c:v>1.5136827313880181</c:v>
                </c:pt>
                <c:pt idx="496">
                  <c:v>1.5232336545140421</c:v>
                </c:pt>
                <c:pt idx="497">
                  <c:v>1.4974085881703378</c:v>
                </c:pt>
                <c:pt idx="498">
                  <c:v>1.5104689276874708</c:v>
                </c:pt>
                <c:pt idx="499">
                  <c:v>1.4908466564095688</c:v>
                </c:pt>
                <c:pt idx="500">
                  <c:v>1.4966071540325261</c:v>
                </c:pt>
                <c:pt idx="501">
                  <c:v>1.5043451397563516</c:v>
                </c:pt>
                <c:pt idx="502">
                  <c:v>1.4907516937305079</c:v>
                </c:pt>
                <c:pt idx="503">
                  <c:v>1.4963074631419329</c:v>
                </c:pt>
                <c:pt idx="504">
                  <c:v>1.5016914780018118</c:v>
                </c:pt>
                <c:pt idx="505">
                  <c:v>1.5030374817167844</c:v>
                </c:pt>
                <c:pt idx="506">
                  <c:v>1.4945127915219711</c:v>
                </c:pt>
                <c:pt idx="507">
                  <c:v>1.4820064501370318</c:v>
                </c:pt>
                <c:pt idx="508">
                  <c:v>1.4773669003516474</c:v>
                </c:pt>
                <c:pt idx="509">
                  <c:v>1.4704629716801383</c:v>
                </c:pt>
                <c:pt idx="510">
                  <c:v>1.4956605722410758</c:v>
                </c:pt>
                <c:pt idx="511">
                  <c:v>1.5029381080189395</c:v>
                </c:pt>
                <c:pt idx="512">
                  <c:v>1.5075444043996762</c:v>
                </c:pt>
                <c:pt idx="513">
                  <c:v>1.5178242149836247</c:v>
                </c:pt>
                <c:pt idx="514">
                  <c:v>1.5162877796168699</c:v>
                </c:pt>
                <c:pt idx="515">
                  <c:v>1.5043065767928541</c:v>
                </c:pt>
                <c:pt idx="516">
                  <c:v>1.5051940732983358</c:v>
                </c:pt>
                <c:pt idx="517">
                  <c:v>1.5002325426881935</c:v>
                </c:pt>
                <c:pt idx="518">
                  <c:v>1.5268088499103061</c:v>
                </c:pt>
                <c:pt idx="519">
                  <c:v>1.5460513367767803</c:v>
                </c:pt>
                <c:pt idx="520">
                  <c:v>1.5149928439278109</c:v>
                </c:pt>
                <c:pt idx="521">
                  <c:v>1.5452933050363649</c:v>
                </c:pt>
                <c:pt idx="522">
                  <c:v>1.5541605356412127</c:v>
                </c:pt>
                <c:pt idx="523">
                  <c:v>1.5506778229563027</c:v>
                </c:pt>
                <c:pt idx="524">
                  <c:v>1.5361276889841298</c:v>
                </c:pt>
                <c:pt idx="525">
                  <c:v>1.5258323017786175</c:v>
                </c:pt>
                <c:pt idx="526">
                  <c:v>1.5343441818838961</c:v>
                </c:pt>
                <c:pt idx="527">
                  <c:v>1.5304717484467241</c:v>
                </c:pt>
                <c:pt idx="528">
                  <c:v>1.5470498517642624</c:v>
                </c:pt>
                <c:pt idx="529">
                  <c:v>1.5499394222798466</c:v>
                </c:pt>
                <c:pt idx="530">
                  <c:v>1.5613542693873419</c:v>
                </c:pt>
                <c:pt idx="531">
                  <c:v>1.5824251772063347</c:v>
                </c:pt>
                <c:pt idx="532">
                  <c:v>1.5726696976148999</c:v>
                </c:pt>
                <c:pt idx="533">
                  <c:v>1.5919247893777098</c:v>
                </c:pt>
                <c:pt idx="534">
                  <c:v>1.5785145013756163</c:v>
                </c:pt>
                <c:pt idx="535">
                  <c:v>1.5810194172730652</c:v>
                </c:pt>
                <c:pt idx="536">
                  <c:v>1.5965720899498059</c:v>
                </c:pt>
                <c:pt idx="537">
                  <c:v>1.604076395521868</c:v>
                </c:pt>
                <c:pt idx="538">
                  <c:v>1.6032565251433761</c:v>
                </c:pt>
                <c:pt idx="539">
                  <c:v>1.6082949872224901</c:v>
                </c:pt>
                <c:pt idx="540">
                  <c:v>1.6519107289338961</c:v>
                </c:pt>
                <c:pt idx="541">
                  <c:v>1.648243625494012</c:v>
                </c:pt>
                <c:pt idx="542">
                  <c:v>1.6585934516511567</c:v>
                </c:pt>
                <c:pt idx="543">
                  <c:v>1.6356521494327318</c:v>
                </c:pt>
                <c:pt idx="544">
                  <c:v>1.6189115198420041</c:v>
                </c:pt>
                <c:pt idx="545">
                  <c:v>1.6172</c:v>
                </c:pt>
                <c:pt idx="546">
                  <c:v>1.6272346451118058</c:v>
                </c:pt>
                <c:pt idx="547">
                  <c:v>1.654035493008656</c:v>
                </c:pt>
                <c:pt idx="548">
                  <c:v>1.6469983007779008</c:v>
                </c:pt>
                <c:pt idx="549">
                  <c:v>1.6629919051366155</c:v>
                </c:pt>
                <c:pt idx="550">
                  <c:v>1.653036907086052</c:v>
                </c:pt>
                <c:pt idx="551">
                  <c:v>1.6450143025146797</c:v>
                </c:pt>
                <c:pt idx="552">
                  <c:v>1.6235487564062181</c:v>
                </c:pt>
                <c:pt idx="553">
                  <c:v>1.609392216407967</c:v>
                </c:pt>
                <c:pt idx="554">
                  <c:v>1.6153436579470526</c:v>
                </c:pt>
                <c:pt idx="555">
                  <c:v>1.6433066854619058</c:v>
                </c:pt>
                <c:pt idx="556">
                  <c:v>1.6333433639712203</c:v>
                </c:pt>
                <c:pt idx="557">
                  <c:v>1.6161608463027619</c:v>
                </c:pt>
                <c:pt idx="558">
                  <c:v>1.618066246970413</c:v>
                </c:pt>
                <c:pt idx="559">
                  <c:v>1.6346745463246408</c:v>
                </c:pt>
                <c:pt idx="560">
                  <c:v>1.6323676931027145</c:v>
                </c:pt>
                <c:pt idx="561">
                  <c:v>1.6126055200003029</c:v>
                </c:pt>
                <c:pt idx="562">
                  <c:v>1.6352051361305497</c:v>
                </c:pt>
                <c:pt idx="563">
                  <c:v>1.6652237933509424</c:v>
                </c:pt>
                <c:pt idx="564">
                  <c:v>1.6517197489503022</c:v>
                </c:pt>
                <c:pt idx="565">
                  <c:v>1.6409748206550061</c:v>
                </c:pt>
                <c:pt idx="566">
                  <c:v>1.6592207451747154</c:v>
                </c:pt>
                <c:pt idx="567">
                  <c:v>1.6646823012812837</c:v>
                </c:pt>
                <c:pt idx="568">
                  <c:v>1.6624976788386547</c:v>
                </c:pt>
                <c:pt idx="569">
                  <c:v>1.6700836865875281</c:v>
                </c:pt>
                <c:pt idx="570">
                  <c:v>1.6598615626562163</c:v>
                </c:pt>
                <c:pt idx="571">
                  <c:v>1.6769857359414111</c:v>
                </c:pt>
                <c:pt idx="572">
                  <c:v>1.7046757362659832</c:v>
                </c:pt>
                <c:pt idx="573">
                  <c:v>1.6901470121397231</c:v>
                </c:pt>
                <c:pt idx="574">
                  <c:v>1.6766086231852286</c:v>
                </c:pt>
                <c:pt idx="575">
                  <c:v>1.6751465707560291</c:v>
                </c:pt>
                <c:pt idx="576">
                  <c:v>1.6689043105435095</c:v>
                </c:pt>
                <c:pt idx="577">
                  <c:v>1.6582953177759159</c:v>
                </c:pt>
                <c:pt idx="578">
                  <c:v>1.6555464111457301</c:v>
                </c:pt>
                <c:pt idx="579">
                  <c:v>1.6702427840808902</c:v>
                </c:pt>
                <c:pt idx="580">
                  <c:v>1.6819880981698818</c:v>
                </c:pt>
                <c:pt idx="581">
                  <c:v>1.6657774179898073</c:v>
                </c:pt>
                <c:pt idx="582">
                  <c:v>1.6387453874538744</c:v>
                </c:pt>
                <c:pt idx="583">
                  <c:v>1.6434691683262701</c:v>
                </c:pt>
                <c:pt idx="584">
                  <c:v>1.6482521282376403</c:v>
                </c:pt>
                <c:pt idx="585">
                  <c:v>1.6315843971421362</c:v>
                </c:pt>
                <c:pt idx="586">
                  <c:v>1.6261345450068827</c:v>
                </c:pt>
                <c:pt idx="587">
                  <c:v>1.6237692174814278</c:v>
                </c:pt>
                <c:pt idx="588">
                  <c:v>1.6196384447265069</c:v>
                </c:pt>
                <c:pt idx="589">
                  <c:v>1.6190811090819044</c:v>
                </c:pt>
                <c:pt idx="590">
                  <c:v>1.6212676397553145</c:v>
                </c:pt>
                <c:pt idx="591">
                  <c:v>1.6506495669553647</c:v>
                </c:pt>
                <c:pt idx="592">
                  <c:v>1.6043191730551241</c:v>
                </c:pt>
                <c:pt idx="593">
                  <c:v>1.6075671970020824</c:v>
                </c:pt>
                <c:pt idx="594">
                  <c:v>1.603564333519778</c:v>
                </c:pt>
                <c:pt idx="595">
                  <c:v>1.6089494163424118</c:v>
                </c:pt>
                <c:pt idx="596">
                  <c:v>1.605379559542722</c:v>
                </c:pt>
                <c:pt idx="597">
                  <c:v>1.5944338052930651</c:v>
                </c:pt>
                <c:pt idx="598">
                  <c:v>1.6006277899585166</c:v>
                </c:pt>
                <c:pt idx="599">
                  <c:v>1.5903749388772341</c:v>
                </c:pt>
                <c:pt idx="600">
                  <c:v>1.6006106651718106</c:v>
                </c:pt>
                <c:pt idx="601">
                  <c:v>1.6162977017083742</c:v>
                </c:pt>
                <c:pt idx="602">
                  <c:v>1.6030945307359479</c:v>
                </c:pt>
                <c:pt idx="603">
                  <c:v>1.6110701254162283</c:v>
                </c:pt>
                <c:pt idx="604">
                  <c:v>1.6118676848842539</c:v>
                </c:pt>
                <c:pt idx="605">
                  <c:v>1.6146213599205259</c:v>
                </c:pt>
                <c:pt idx="606">
                  <c:v>1.5990390601305728</c:v>
                </c:pt>
                <c:pt idx="607">
                  <c:v>1.5855999999999986</c:v>
                </c:pt>
                <c:pt idx="608">
                  <c:v>1.5843594868158093</c:v>
                </c:pt>
                <c:pt idx="609">
                  <c:v>1.5976512324912839</c:v>
                </c:pt>
                <c:pt idx="610">
                  <c:v>1.6057357615921064</c:v>
                </c:pt>
                <c:pt idx="611">
                  <c:v>1.6174884815214201</c:v>
                </c:pt>
                <c:pt idx="612">
                  <c:v>1.6245833333333346</c:v>
                </c:pt>
                <c:pt idx="613">
                  <c:v>1.6140605575162907</c:v>
                </c:pt>
                <c:pt idx="614">
                  <c:v>1.620065204380998</c:v>
                </c:pt>
                <c:pt idx="615">
                  <c:v>1.6203849199864251</c:v>
                </c:pt>
                <c:pt idx="616">
                  <c:v>1.6198685886351938</c:v>
                </c:pt>
                <c:pt idx="617">
                  <c:v>1.605719843694009</c:v>
                </c:pt>
                <c:pt idx="618">
                  <c:v>1.6660360809672041</c:v>
                </c:pt>
                <c:pt idx="619">
                  <c:v>1.6021079687082251</c:v>
                </c:pt>
                <c:pt idx="620">
                  <c:v>1.6016767148808444</c:v>
                </c:pt>
                <c:pt idx="621">
                  <c:v>1.6147414760616321</c:v>
                </c:pt>
                <c:pt idx="622">
                  <c:v>1.6149777853352691</c:v>
                </c:pt>
                <c:pt idx="623">
                  <c:v>1.6136697579713353</c:v>
                </c:pt>
                <c:pt idx="624">
                  <c:v>1.6145831063620253</c:v>
                </c:pt>
                <c:pt idx="625">
                  <c:v>1.6076624213809083</c:v>
                </c:pt>
                <c:pt idx="626">
                  <c:v>1.61071136122097</c:v>
                </c:pt>
                <c:pt idx="627">
                  <c:v>1.6265813985819546</c:v>
                </c:pt>
                <c:pt idx="628">
                  <c:v>1.6330981509801195</c:v>
                </c:pt>
                <c:pt idx="629">
                  <c:v>1.6532573931333561</c:v>
                </c:pt>
                <c:pt idx="630">
                  <c:v>1.6546523329690881</c:v>
                </c:pt>
                <c:pt idx="631">
                  <c:v>1.655114671178131</c:v>
                </c:pt>
                <c:pt idx="632">
                  <c:v>1.6577136323431059</c:v>
                </c:pt>
                <c:pt idx="633">
                  <c:v>1.6904902539870055</c:v>
                </c:pt>
                <c:pt idx="634">
                  <c:v>1.6887549249682468</c:v>
                </c:pt>
                <c:pt idx="635">
                  <c:v>1.7183570218877984</c:v>
                </c:pt>
                <c:pt idx="636">
                  <c:v>1.7233176838810642</c:v>
                </c:pt>
              </c:numCache>
            </c:numRef>
          </c:val>
        </c:ser>
        <c:ser>
          <c:idx val="2"/>
          <c:order val="2"/>
          <c:tx>
            <c:strRef>
              <c:f>Sheet1!$F$3</c:f>
              <c:strCache>
                <c:ptCount val="1"/>
                <c:pt idx="0">
                  <c:v>现货价:豆粕/棉粕</c:v>
                </c:pt>
              </c:strCache>
            </c:strRef>
          </c:tx>
          <c:marker>
            <c:symbol val="none"/>
          </c:marker>
          <c:cat>
            <c:numRef>
              <c:f>Sheet1!$A$4:$A$640</c:f>
              <c:numCache>
                <c:formatCode>yyyy/mm/dd;@</c:formatCode>
                <c:ptCount val="637"/>
                <c:pt idx="0">
                  <c:v>40330</c:v>
                </c:pt>
                <c:pt idx="1">
                  <c:v>40331</c:v>
                </c:pt>
                <c:pt idx="2">
                  <c:v>40332</c:v>
                </c:pt>
                <c:pt idx="3">
                  <c:v>40333</c:v>
                </c:pt>
                <c:pt idx="4">
                  <c:v>40336</c:v>
                </c:pt>
                <c:pt idx="5">
                  <c:v>40337</c:v>
                </c:pt>
                <c:pt idx="6">
                  <c:v>40338</c:v>
                </c:pt>
                <c:pt idx="7">
                  <c:v>40339</c:v>
                </c:pt>
                <c:pt idx="8">
                  <c:v>40340</c:v>
                </c:pt>
                <c:pt idx="9">
                  <c:v>40341</c:v>
                </c:pt>
                <c:pt idx="10">
                  <c:v>40342</c:v>
                </c:pt>
                <c:pt idx="11">
                  <c:v>40346</c:v>
                </c:pt>
                <c:pt idx="12">
                  <c:v>40347</c:v>
                </c:pt>
                <c:pt idx="13">
                  <c:v>40350</c:v>
                </c:pt>
                <c:pt idx="14">
                  <c:v>40351</c:v>
                </c:pt>
                <c:pt idx="15">
                  <c:v>40352</c:v>
                </c:pt>
                <c:pt idx="16">
                  <c:v>40353</c:v>
                </c:pt>
                <c:pt idx="17">
                  <c:v>40354</c:v>
                </c:pt>
                <c:pt idx="18">
                  <c:v>40357</c:v>
                </c:pt>
                <c:pt idx="19">
                  <c:v>40358</c:v>
                </c:pt>
                <c:pt idx="20">
                  <c:v>40359</c:v>
                </c:pt>
                <c:pt idx="21">
                  <c:v>40360</c:v>
                </c:pt>
                <c:pt idx="22">
                  <c:v>40361</c:v>
                </c:pt>
                <c:pt idx="23">
                  <c:v>40364</c:v>
                </c:pt>
                <c:pt idx="24">
                  <c:v>40365</c:v>
                </c:pt>
                <c:pt idx="25">
                  <c:v>40366</c:v>
                </c:pt>
                <c:pt idx="26">
                  <c:v>40367</c:v>
                </c:pt>
                <c:pt idx="27">
                  <c:v>40368</c:v>
                </c:pt>
                <c:pt idx="28">
                  <c:v>40371</c:v>
                </c:pt>
                <c:pt idx="29">
                  <c:v>40372</c:v>
                </c:pt>
                <c:pt idx="30">
                  <c:v>40373</c:v>
                </c:pt>
                <c:pt idx="31">
                  <c:v>40374</c:v>
                </c:pt>
                <c:pt idx="32">
                  <c:v>40375</c:v>
                </c:pt>
                <c:pt idx="33">
                  <c:v>40378</c:v>
                </c:pt>
                <c:pt idx="34">
                  <c:v>40379</c:v>
                </c:pt>
                <c:pt idx="35">
                  <c:v>40380</c:v>
                </c:pt>
                <c:pt idx="36">
                  <c:v>40381</c:v>
                </c:pt>
                <c:pt idx="37">
                  <c:v>40382</c:v>
                </c:pt>
                <c:pt idx="38">
                  <c:v>40385</c:v>
                </c:pt>
                <c:pt idx="39">
                  <c:v>40386</c:v>
                </c:pt>
                <c:pt idx="40">
                  <c:v>40387</c:v>
                </c:pt>
                <c:pt idx="41">
                  <c:v>40388</c:v>
                </c:pt>
                <c:pt idx="42">
                  <c:v>40389</c:v>
                </c:pt>
                <c:pt idx="43">
                  <c:v>40392</c:v>
                </c:pt>
                <c:pt idx="44">
                  <c:v>40393</c:v>
                </c:pt>
                <c:pt idx="45">
                  <c:v>40394</c:v>
                </c:pt>
                <c:pt idx="46">
                  <c:v>40395</c:v>
                </c:pt>
                <c:pt idx="47">
                  <c:v>40396</c:v>
                </c:pt>
                <c:pt idx="48">
                  <c:v>40399</c:v>
                </c:pt>
                <c:pt idx="49">
                  <c:v>40400</c:v>
                </c:pt>
                <c:pt idx="50">
                  <c:v>40401</c:v>
                </c:pt>
                <c:pt idx="51">
                  <c:v>40402</c:v>
                </c:pt>
                <c:pt idx="52">
                  <c:v>40403</c:v>
                </c:pt>
                <c:pt idx="53">
                  <c:v>40406</c:v>
                </c:pt>
                <c:pt idx="54">
                  <c:v>40407</c:v>
                </c:pt>
                <c:pt idx="55">
                  <c:v>40408</c:v>
                </c:pt>
                <c:pt idx="56">
                  <c:v>40409</c:v>
                </c:pt>
                <c:pt idx="57">
                  <c:v>40410</c:v>
                </c:pt>
                <c:pt idx="58">
                  <c:v>40413</c:v>
                </c:pt>
                <c:pt idx="59">
                  <c:v>40414</c:v>
                </c:pt>
                <c:pt idx="60">
                  <c:v>40415</c:v>
                </c:pt>
                <c:pt idx="61">
                  <c:v>40416</c:v>
                </c:pt>
                <c:pt idx="62">
                  <c:v>40417</c:v>
                </c:pt>
                <c:pt idx="63">
                  <c:v>40420</c:v>
                </c:pt>
                <c:pt idx="64">
                  <c:v>40421</c:v>
                </c:pt>
                <c:pt idx="65">
                  <c:v>40422</c:v>
                </c:pt>
                <c:pt idx="66">
                  <c:v>40423</c:v>
                </c:pt>
                <c:pt idx="67">
                  <c:v>40424</c:v>
                </c:pt>
                <c:pt idx="68">
                  <c:v>40427</c:v>
                </c:pt>
                <c:pt idx="69">
                  <c:v>40428</c:v>
                </c:pt>
                <c:pt idx="70">
                  <c:v>40429</c:v>
                </c:pt>
                <c:pt idx="71">
                  <c:v>40430</c:v>
                </c:pt>
                <c:pt idx="72">
                  <c:v>40431</c:v>
                </c:pt>
                <c:pt idx="73">
                  <c:v>40434</c:v>
                </c:pt>
                <c:pt idx="74">
                  <c:v>40435</c:v>
                </c:pt>
                <c:pt idx="75">
                  <c:v>40436</c:v>
                </c:pt>
                <c:pt idx="76">
                  <c:v>40437</c:v>
                </c:pt>
                <c:pt idx="77">
                  <c:v>40438</c:v>
                </c:pt>
                <c:pt idx="78">
                  <c:v>40440</c:v>
                </c:pt>
                <c:pt idx="79">
                  <c:v>40441</c:v>
                </c:pt>
                <c:pt idx="80">
                  <c:v>40442</c:v>
                </c:pt>
                <c:pt idx="81">
                  <c:v>40446</c:v>
                </c:pt>
                <c:pt idx="82">
                  <c:v>40447</c:v>
                </c:pt>
                <c:pt idx="83">
                  <c:v>40448</c:v>
                </c:pt>
                <c:pt idx="84">
                  <c:v>40449</c:v>
                </c:pt>
                <c:pt idx="85">
                  <c:v>40450</c:v>
                </c:pt>
                <c:pt idx="86">
                  <c:v>40451</c:v>
                </c:pt>
                <c:pt idx="87">
                  <c:v>40459</c:v>
                </c:pt>
                <c:pt idx="88">
                  <c:v>40460</c:v>
                </c:pt>
                <c:pt idx="89">
                  <c:v>40462</c:v>
                </c:pt>
                <c:pt idx="90">
                  <c:v>40463</c:v>
                </c:pt>
                <c:pt idx="91">
                  <c:v>40464</c:v>
                </c:pt>
                <c:pt idx="92">
                  <c:v>40465</c:v>
                </c:pt>
                <c:pt idx="93">
                  <c:v>40466</c:v>
                </c:pt>
                <c:pt idx="94">
                  <c:v>40469</c:v>
                </c:pt>
                <c:pt idx="95">
                  <c:v>40470</c:v>
                </c:pt>
                <c:pt idx="96">
                  <c:v>40471</c:v>
                </c:pt>
                <c:pt idx="97">
                  <c:v>40472</c:v>
                </c:pt>
                <c:pt idx="98">
                  <c:v>40473</c:v>
                </c:pt>
                <c:pt idx="99">
                  <c:v>40476</c:v>
                </c:pt>
                <c:pt idx="100">
                  <c:v>40477</c:v>
                </c:pt>
                <c:pt idx="101">
                  <c:v>40478</c:v>
                </c:pt>
                <c:pt idx="102">
                  <c:v>40479</c:v>
                </c:pt>
                <c:pt idx="103">
                  <c:v>40480</c:v>
                </c:pt>
                <c:pt idx="104">
                  <c:v>40483</c:v>
                </c:pt>
                <c:pt idx="105">
                  <c:v>40484</c:v>
                </c:pt>
                <c:pt idx="106">
                  <c:v>40485</c:v>
                </c:pt>
                <c:pt idx="107">
                  <c:v>40486</c:v>
                </c:pt>
                <c:pt idx="108">
                  <c:v>40487</c:v>
                </c:pt>
                <c:pt idx="109">
                  <c:v>40490</c:v>
                </c:pt>
                <c:pt idx="110">
                  <c:v>40491</c:v>
                </c:pt>
                <c:pt idx="111">
                  <c:v>40492</c:v>
                </c:pt>
                <c:pt idx="112">
                  <c:v>40493</c:v>
                </c:pt>
                <c:pt idx="113">
                  <c:v>40494</c:v>
                </c:pt>
                <c:pt idx="114">
                  <c:v>40497</c:v>
                </c:pt>
                <c:pt idx="115">
                  <c:v>40498</c:v>
                </c:pt>
                <c:pt idx="116">
                  <c:v>40499</c:v>
                </c:pt>
                <c:pt idx="117">
                  <c:v>40500</c:v>
                </c:pt>
                <c:pt idx="118">
                  <c:v>40501</c:v>
                </c:pt>
                <c:pt idx="119">
                  <c:v>40504</c:v>
                </c:pt>
                <c:pt idx="120">
                  <c:v>40505</c:v>
                </c:pt>
                <c:pt idx="121">
                  <c:v>40506</c:v>
                </c:pt>
                <c:pt idx="122">
                  <c:v>40507</c:v>
                </c:pt>
                <c:pt idx="123">
                  <c:v>40508</c:v>
                </c:pt>
                <c:pt idx="124">
                  <c:v>40511</c:v>
                </c:pt>
                <c:pt idx="125">
                  <c:v>40512</c:v>
                </c:pt>
                <c:pt idx="126">
                  <c:v>40513</c:v>
                </c:pt>
                <c:pt idx="127">
                  <c:v>40514</c:v>
                </c:pt>
                <c:pt idx="128">
                  <c:v>40515</c:v>
                </c:pt>
                <c:pt idx="129">
                  <c:v>40518</c:v>
                </c:pt>
                <c:pt idx="130">
                  <c:v>40519</c:v>
                </c:pt>
                <c:pt idx="131">
                  <c:v>40520</c:v>
                </c:pt>
                <c:pt idx="132">
                  <c:v>40521</c:v>
                </c:pt>
                <c:pt idx="133">
                  <c:v>40522</c:v>
                </c:pt>
                <c:pt idx="134">
                  <c:v>40525</c:v>
                </c:pt>
                <c:pt idx="135">
                  <c:v>40526</c:v>
                </c:pt>
                <c:pt idx="136">
                  <c:v>40527</c:v>
                </c:pt>
                <c:pt idx="137">
                  <c:v>40528</c:v>
                </c:pt>
                <c:pt idx="138">
                  <c:v>40529</c:v>
                </c:pt>
                <c:pt idx="139">
                  <c:v>40532</c:v>
                </c:pt>
                <c:pt idx="140">
                  <c:v>40533</c:v>
                </c:pt>
                <c:pt idx="141">
                  <c:v>40534</c:v>
                </c:pt>
                <c:pt idx="142">
                  <c:v>40535</c:v>
                </c:pt>
                <c:pt idx="143">
                  <c:v>40536</c:v>
                </c:pt>
                <c:pt idx="144">
                  <c:v>40539</c:v>
                </c:pt>
                <c:pt idx="145">
                  <c:v>40540</c:v>
                </c:pt>
                <c:pt idx="146">
                  <c:v>40541</c:v>
                </c:pt>
                <c:pt idx="147">
                  <c:v>40542</c:v>
                </c:pt>
                <c:pt idx="148">
                  <c:v>40543</c:v>
                </c:pt>
                <c:pt idx="149">
                  <c:v>40547</c:v>
                </c:pt>
                <c:pt idx="150">
                  <c:v>40548</c:v>
                </c:pt>
                <c:pt idx="151">
                  <c:v>40549</c:v>
                </c:pt>
                <c:pt idx="152">
                  <c:v>40550</c:v>
                </c:pt>
                <c:pt idx="153">
                  <c:v>40553</c:v>
                </c:pt>
                <c:pt idx="154">
                  <c:v>40554</c:v>
                </c:pt>
                <c:pt idx="155">
                  <c:v>40555</c:v>
                </c:pt>
                <c:pt idx="156">
                  <c:v>40556</c:v>
                </c:pt>
                <c:pt idx="157">
                  <c:v>40557</c:v>
                </c:pt>
                <c:pt idx="158">
                  <c:v>40560</c:v>
                </c:pt>
                <c:pt idx="159">
                  <c:v>40561</c:v>
                </c:pt>
                <c:pt idx="160">
                  <c:v>40562</c:v>
                </c:pt>
                <c:pt idx="161">
                  <c:v>40563</c:v>
                </c:pt>
                <c:pt idx="162">
                  <c:v>40564</c:v>
                </c:pt>
                <c:pt idx="163">
                  <c:v>40567</c:v>
                </c:pt>
                <c:pt idx="164">
                  <c:v>40568</c:v>
                </c:pt>
                <c:pt idx="165">
                  <c:v>40569</c:v>
                </c:pt>
                <c:pt idx="166">
                  <c:v>40570</c:v>
                </c:pt>
                <c:pt idx="167">
                  <c:v>40571</c:v>
                </c:pt>
                <c:pt idx="168">
                  <c:v>40573</c:v>
                </c:pt>
                <c:pt idx="169">
                  <c:v>40574</c:v>
                </c:pt>
                <c:pt idx="170">
                  <c:v>40575</c:v>
                </c:pt>
                <c:pt idx="171">
                  <c:v>40583</c:v>
                </c:pt>
                <c:pt idx="172">
                  <c:v>40584</c:v>
                </c:pt>
                <c:pt idx="173">
                  <c:v>40585</c:v>
                </c:pt>
                <c:pt idx="174">
                  <c:v>40586</c:v>
                </c:pt>
                <c:pt idx="175">
                  <c:v>40588</c:v>
                </c:pt>
                <c:pt idx="176">
                  <c:v>40589</c:v>
                </c:pt>
                <c:pt idx="177">
                  <c:v>40590</c:v>
                </c:pt>
                <c:pt idx="178">
                  <c:v>40591</c:v>
                </c:pt>
                <c:pt idx="179">
                  <c:v>40592</c:v>
                </c:pt>
                <c:pt idx="180">
                  <c:v>40595</c:v>
                </c:pt>
                <c:pt idx="181">
                  <c:v>40596</c:v>
                </c:pt>
                <c:pt idx="182">
                  <c:v>40597</c:v>
                </c:pt>
                <c:pt idx="183">
                  <c:v>40598</c:v>
                </c:pt>
                <c:pt idx="184">
                  <c:v>40599</c:v>
                </c:pt>
                <c:pt idx="185">
                  <c:v>40602</c:v>
                </c:pt>
                <c:pt idx="186">
                  <c:v>40603</c:v>
                </c:pt>
                <c:pt idx="187">
                  <c:v>40604</c:v>
                </c:pt>
                <c:pt idx="188">
                  <c:v>40605</c:v>
                </c:pt>
                <c:pt idx="189">
                  <c:v>40606</c:v>
                </c:pt>
                <c:pt idx="190">
                  <c:v>40609</c:v>
                </c:pt>
                <c:pt idx="191">
                  <c:v>40610</c:v>
                </c:pt>
                <c:pt idx="192">
                  <c:v>40611</c:v>
                </c:pt>
                <c:pt idx="193">
                  <c:v>40612</c:v>
                </c:pt>
                <c:pt idx="194">
                  <c:v>40613</c:v>
                </c:pt>
                <c:pt idx="195">
                  <c:v>40616</c:v>
                </c:pt>
                <c:pt idx="196">
                  <c:v>40617</c:v>
                </c:pt>
                <c:pt idx="197">
                  <c:v>40618</c:v>
                </c:pt>
                <c:pt idx="198">
                  <c:v>40619</c:v>
                </c:pt>
                <c:pt idx="199">
                  <c:v>40620</c:v>
                </c:pt>
                <c:pt idx="200">
                  <c:v>40623</c:v>
                </c:pt>
                <c:pt idx="201">
                  <c:v>40624</c:v>
                </c:pt>
                <c:pt idx="202">
                  <c:v>40625</c:v>
                </c:pt>
                <c:pt idx="203">
                  <c:v>40626</c:v>
                </c:pt>
                <c:pt idx="204">
                  <c:v>40627</c:v>
                </c:pt>
                <c:pt idx="205">
                  <c:v>40630</c:v>
                </c:pt>
                <c:pt idx="206">
                  <c:v>40631</c:v>
                </c:pt>
                <c:pt idx="207">
                  <c:v>40632</c:v>
                </c:pt>
                <c:pt idx="208">
                  <c:v>40633</c:v>
                </c:pt>
                <c:pt idx="209">
                  <c:v>40634</c:v>
                </c:pt>
                <c:pt idx="210">
                  <c:v>40635</c:v>
                </c:pt>
                <c:pt idx="211">
                  <c:v>40639</c:v>
                </c:pt>
                <c:pt idx="212">
                  <c:v>40640</c:v>
                </c:pt>
                <c:pt idx="213">
                  <c:v>40641</c:v>
                </c:pt>
                <c:pt idx="214">
                  <c:v>40644</c:v>
                </c:pt>
                <c:pt idx="215">
                  <c:v>40645</c:v>
                </c:pt>
                <c:pt idx="216">
                  <c:v>40646</c:v>
                </c:pt>
                <c:pt idx="217">
                  <c:v>40647</c:v>
                </c:pt>
                <c:pt idx="218">
                  <c:v>40648</c:v>
                </c:pt>
                <c:pt idx="219">
                  <c:v>40651</c:v>
                </c:pt>
                <c:pt idx="220">
                  <c:v>40652</c:v>
                </c:pt>
                <c:pt idx="221">
                  <c:v>40653</c:v>
                </c:pt>
                <c:pt idx="222">
                  <c:v>40654</c:v>
                </c:pt>
                <c:pt idx="223">
                  <c:v>40655</c:v>
                </c:pt>
                <c:pt idx="224">
                  <c:v>40658</c:v>
                </c:pt>
                <c:pt idx="225">
                  <c:v>40659</c:v>
                </c:pt>
                <c:pt idx="226">
                  <c:v>40660</c:v>
                </c:pt>
                <c:pt idx="227">
                  <c:v>40661</c:v>
                </c:pt>
                <c:pt idx="228">
                  <c:v>40662</c:v>
                </c:pt>
                <c:pt idx="229">
                  <c:v>40666</c:v>
                </c:pt>
                <c:pt idx="230">
                  <c:v>40667</c:v>
                </c:pt>
                <c:pt idx="231">
                  <c:v>40668</c:v>
                </c:pt>
                <c:pt idx="232">
                  <c:v>40669</c:v>
                </c:pt>
                <c:pt idx="233">
                  <c:v>40672</c:v>
                </c:pt>
                <c:pt idx="234">
                  <c:v>40673</c:v>
                </c:pt>
                <c:pt idx="235">
                  <c:v>40674</c:v>
                </c:pt>
                <c:pt idx="236">
                  <c:v>40675</c:v>
                </c:pt>
                <c:pt idx="237">
                  <c:v>40676</c:v>
                </c:pt>
                <c:pt idx="238">
                  <c:v>40679</c:v>
                </c:pt>
                <c:pt idx="239">
                  <c:v>40680</c:v>
                </c:pt>
                <c:pt idx="240">
                  <c:v>40681</c:v>
                </c:pt>
                <c:pt idx="241">
                  <c:v>40682</c:v>
                </c:pt>
                <c:pt idx="242">
                  <c:v>40683</c:v>
                </c:pt>
                <c:pt idx="243">
                  <c:v>40686</c:v>
                </c:pt>
                <c:pt idx="244">
                  <c:v>40687</c:v>
                </c:pt>
                <c:pt idx="245">
                  <c:v>40688</c:v>
                </c:pt>
                <c:pt idx="246">
                  <c:v>40689</c:v>
                </c:pt>
                <c:pt idx="247">
                  <c:v>40690</c:v>
                </c:pt>
                <c:pt idx="248">
                  <c:v>40693</c:v>
                </c:pt>
                <c:pt idx="249">
                  <c:v>40694</c:v>
                </c:pt>
                <c:pt idx="250">
                  <c:v>40695</c:v>
                </c:pt>
                <c:pt idx="251">
                  <c:v>40696</c:v>
                </c:pt>
                <c:pt idx="252">
                  <c:v>40697</c:v>
                </c:pt>
                <c:pt idx="253">
                  <c:v>40701</c:v>
                </c:pt>
                <c:pt idx="254">
                  <c:v>40702</c:v>
                </c:pt>
                <c:pt idx="255">
                  <c:v>40703</c:v>
                </c:pt>
                <c:pt idx="256">
                  <c:v>40704</c:v>
                </c:pt>
                <c:pt idx="257">
                  <c:v>40707</c:v>
                </c:pt>
                <c:pt idx="258">
                  <c:v>40708</c:v>
                </c:pt>
                <c:pt idx="259">
                  <c:v>40709</c:v>
                </c:pt>
                <c:pt idx="260">
                  <c:v>40710</c:v>
                </c:pt>
                <c:pt idx="261">
                  <c:v>40711</c:v>
                </c:pt>
                <c:pt idx="262">
                  <c:v>40714</c:v>
                </c:pt>
                <c:pt idx="263">
                  <c:v>40715</c:v>
                </c:pt>
                <c:pt idx="264">
                  <c:v>40716</c:v>
                </c:pt>
                <c:pt idx="265">
                  <c:v>40717</c:v>
                </c:pt>
                <c:pt idx="266">
                  <c:v>40718</c:v>
                </c:pt>
                <c:pt idx="267">
                  <c:v>40721</c:v>
                </c:pt>
                <c:pt idx="268">
                  <c:v>40722</c:v>
                </c:pt>
                <c:pt idx="269">
                  <c:v>40723</c:v>
                </c:pt>
                <c:pt idx="270">
                  <c:v>40724</c:v>
                </c:pt>
                <c:pt idx="271">
                  <c:v>40725</c:v>
                </c:pt>
                <c:pt idx="272">
                  <c:v>40728</c:v>
                </c:pt>
                <c:pt idx="273">
                  <c:v>40729</c:v>
                </c:pt>
                <c:pt idx="274">
                  <c:v>40730</c:v>
                </c:pt>
                <c:pt idx="275">
                  <c:v>40731</c:v>
                </c:pt>
                <c:pt idx="276">
                  <c:v>40732</c:v>
                </c:pt>
                <c:pt idx="277">
                  <c:v>40735</c:v>
                </c:pt>
                <c:pt idx="278">
                  <c:v>40736</c:v>
                </c:pt>
                <c:pt idx="279">
                  <c:v>40737</c:v>
                </c:pt>
                <c:pt idx="280">
                  <c:v>40738</c:v>
                </c:pt>
                <c:pt idx="281">
                  <c:v>40739</c:v>
                </c:pt>
                <c:pt idx="282">
                  <c:v>40742</c:v>
                </c:pt>
                <c:pt idx="283">
                  <c:v>40743</c:v>
                </c:pt>
                <c:pt idx="284">
                  <c:v>40744</c:v>
                </c:pt>
                <c:pt idx="285">
                  <c:v>40745</c:v>
                </c:pt>
                <c:pt idx="286">
                  <c:v>40746</c:v>
                </c:pt>
                <c:pt idx="287">
                  <c:v>40749</c:v>
                </c:pt>
                <c:pt idx="288">
                  <c:v>40750</c:v>
                </c:pt>
                <c:pt idx="289">
                  <c:v>40751</c:v>
                </c:pt>
                <c:pt idx="290">
                  <c:v>40752</c:v>
                </c:pt>
                <c:pt idx="291">
                  <c:v>40753</c:v>
                </c:pt>
                <c:pt idx="292">
                  <c:v>40756</c:v>
                </c:pt>
                <c:pt idx="293">
                  <c:v>40757</c:v>
                </c:pt>
                <c:pt idx="294">
                  <c:v>40758</c:v>
                </c:pt>
                <c:pt idx="295">
                  <c:v>40759</c:v>
                </c:pt>
                <c:pt idx="296">
                  <c:v>40760</c:v>
                </c:pt>
                <c:pt idx="297">
                  <c:v>40763</c:v>
                </c:pt>
                <c:pt idx="298">
                  <c:v>40764</c:v>
                </c:pt>
                <c:pt idx="299">
                  <c:v>40765</c:v>
                </c:pt>
                <c:pt idx="300">
                  <c:v>40766</c:v>
                </c:pt>
                <c:pt idx="301">
                  <c:v>40767</c:v>
                </c:pt>
                <c:pt idx="302">
                  <c:v>40770</c:v>
                </c:pt>
                <c:pt idx="303">
                  <c:v>40771</c:v>
                </c:pt>
                <c:pt idx="304">
                  <c:v>40772</c:v>
                </c:pt>
                <c:pt idx="305">
                  <c:v>40773</c:v>
                </c:pt>
                <c:pt idx="306">
                  <c:v>40774</c:v>
                </c:pt>
                <c:pt idx="307">
                  <c:v>40777</c:v>
                </c:pt>
                <c:pt idx="308">
                  <c:v>40778</c:v>
                </c:pt>
                <c:pt idx="309">
                  <c:v>40779</c:v>
                </c:pt>
                <c:pt idx="310">
                  <c:v>40780</c:v>
                </c:pt>
                <c:pt idx="311">
                  <c:v>40781</c:v>
                </c:pt>
                <c:pt idx="312">
                  <c:v>40784</c:v>
                </c:pt>
                <c:pt idx="313">
                  <c:v>40785</c:v>
                </c:pt>
                <c:pt idx="314">
                  <c:v>40786</c:v>
                </c:pt>
                <c:pt idx="315">
                  <c:v>40787</c:v>
                </c:pt>
                <c:pt idx="316">
                  <c:v>40788</c:v>
                </c:pt>
                <c:pt idx="317">
                  <c:v>40791</c:v>
                </c:pt>
                <c:pt idx="318">
                  <c:v>40792</c:v>
                </c:pt>
                <c:pt idx="319">
                  <c:v>40793</c:v>
                </c:pt>
                <c:pt idx="320">
                  <c:v>40794</c:v>
                </c:pt>
                <c:pt idx="321">
                  <c:v>40795</c:v>
                </c:pt>
                <c:pt idx="322">
                  <c:v>40799</c:v>
                </c:pt>
                <c:pt idx="323">
                  <c:v>40800</c:v>
                </c:pt>
                <c:pt idx="324">
                  <c:v>40801</c:v>
                </c:pt>
                <c:pt idx="325">
                  <c:v>40802</c:v>
                </c:pt>
                <c:pt idx="326">
                  <c:v>40805</c:v>
                </c:pt>
                <c:pt idx="327">
                  <c:v>40806</c:v>
                </c:pt>
                <c:pt idx="328">
                  <c:v>40807</c:v>
                </c:pt>
                <c:pt idx="329">
                  <c:v>40808</c:v>
                </c:pt>
                <c:pt idx="330">
                  <c:v>40809</c:v>
                </c:pt>
                <c:pt idx="331">
                  <c:v>40812</c:v>
                </c:pt>
                <c:pt idx="332">
                  <c:v>40813</c:v>
                </c:pt>
                <c:pt idx="333">
                  <c:v>40814</c:v>
                </c:pt>
                <c:pt idx="334">
                  <c:v>40815</c:v>
                </c:pt>
                <c:pt idx="335">
                  <c:v>40816</c:v>
                </c:pt>
                <c:pt idx="336">
                  <c:v>40824</c:v>
                </c:pt>
                <c:pt idx="337">
                  <c:v>40825</c:v>
                </c:pt>
                <c:pt idx="338">
                  <c:v>40826</c:v>
                </c:pt>
                <c:pt idx="339">
                  <c:v>40827</c:v>
                </c:pt>
                <c:pt idx="340">
                  <c:v>40828</c:v>
                </c:pt>
                <c:pt idx="341">
                  <c:v>40829</c:v>
                </c:pt>
                <c:pt idx="342">
                  <c:v>40830</c:v>
                </c:pt>
                <c:pt idx="343">
                  <c:v>40832</c:v>
                </c:pt>
                <c:pt idx="344">
                  <c:v>40833</c:v>
                </c:pt>
                <c:pt idx="345">
                  <c:v>40834</c:v>
                </c:pt>
                <c:pt idx="346">
                  <c:v>40835</c:v>
                </c:pt>
                <c:pt idx="347">
                  <c:v>40836</c:v>
                </c:pt>
                <c:pt idx="348">
                  <c:v>40837</c:v>
                </c:pt>
                <c:pt idx="349">
                  <c:v>40840</c:v>
                </c:pt>
                <c:pt idx="350">
                  <c:v>40841</c:v>
                </c:pt>
                <c:pt idx="351">
                  <c:v>40842</c:v>
                </c:pt>
                <c:pt idx="352">
                  <c:v>40843</c:v>
                </c:pt>
                <c:pt idx="353">
                  <c:v>40844</c:v>
                </c:pt>
                <c:pt idx="354">
                  <c:v>40846</c:v>
                </c:pt>
                <c:pt idx="355">
                  <c:v>40847</c:v>
                </c:pt>
                <c:pt idx="356">
                  <c:v>40848</c:v>
                </c:pt>
                <c:pt idx="357">
                  <c:v>40849</c:v>
                </c:pt>
                <c:pt idx="358">
                  <c:v>40850</c:v>
                </c:pt>
                <c:pt idx="359">
                  <c:v>40851</c:v>
                </c:pt>
                <c:pt idx="360">
                  <c:v>40853</c:v>
                </c:pt>
                <c:pt idx="361">
                  <c:v>40854</c:v>
                </c:pt>
                <c:pt idx="362">
                  <c:v>40855</c:v>
                </c:pt>
                <c:pt idx="363">
                  <c:v>40856</c:v>
                </c:pt>
                <c:pt idx="364">
                  <c:v>40857</c:v>
                </c:pt>
                <c:pt idx="365">
                  <c:v>40858</c:v>
                </c:pt>
                <c:pt idx="366">
                  <c:v>40860</c:v>
                </c:pt>
                <c:pt idx="367">
                  <c:v>40861</c:v>
                </c:pt>
                <c:pt idx="368">
                  <c:v>40862</c:v>
                </c:pt>
                <c:pt idx="369">
                  <c:v>40863</c:v>
                </c:pt>
                <c:pt idx="370">
                  <c:v>40864</c:v>
                </c:pt>
                <c:pt idx="371">
                  <c:v>40865</c:v>
                </c:pt>
                <c:pt idx="372">
                  <c:v>40867</c:v>
                </c:pt>
                <c:pt idx="373">
                  <c:v>40868</c:v>
                </c:pt>
                <c:pt idx="374">
                  <c:v>40869</c:v>
                </c:pt>
                <c:pt idx="375">
                  <c:v>40870</c:v>
                </c:pt>
                <c:pt idx="376">
                  <c:v>40871</c:v>
                </c:pt>
                <c:pt idx="377">
                  <c:v>40872</c:v>
                </c:pt>
                <c:pt idx="378">
                  <c:v>40875</c:v>
                </c:pt>
                <c:pt idx="379">
                  <c:v>40876</c:v>
                </c:pt>
                <c:pt idx="380">
                  <c:v>40877</c:v>
                </c:pt>
                <c:pt idx="381">
                  <c:v>40878</c:v>
                </c:pt>
                <c:pt idx="382">
                  <c:v>40879</c:v>
                </c:pt>
                <c:pt idx="383">
                  <c:v>40882</c:v>
                </c:pt>
                <c:pt idx="384">
                  <c:v>40883</c:v>
                </c:pt>
                <c:pt idx="385">
                  <c:v>40884</c:v>
                </c:pt>
                <c:pt idx="386">
                  <c:v>40885</c:v>
                </c:pt>
                <c:pt idx="387">
                  <c:v>40886</c:v>
                </c:pt>
                <c:pt idx="388">
                  <c:v>40889</c:v>
                </c:pt>
                <c:pt idx="389">
                  <c:v>40890</c:v>
                </c:pt>
                <c:pt idx="390">
                  <c:v>40891</c:v>
                </c:pt>
                <c:pt idx="391">
                  <c:v>40892</c:v>
                </c:pt>
                <c:pt idx="392">
                  <c:v>40893</c:v>
                </c:pt>
                <c:pt idx="393">
                  <c:v>40896</c:v>
                </c:pt>
                <c:pt idx="394">
                  <c:v>40897</c:v>
                </c:pt>
                <c:pt idx="395">
                  <c:v>40898</c:v>
                </c:pt>
                <c:pt idx="396">
                  <c:v>40899</c:v>
                </c:pt>
                <c:pt idx="397">
                  <c:v>40900</c:v>
                </c:pt>
                <c:pt idx="398">
                  <c:v>40903</c:v>
                </c:pt>
                <c:pt idx="399">
                  <c:v>40904</c:v>
                </c:pt>
                <c:pt idx="400">
                  <c:v>40905</c:v>
                </c:pt>
                <c:pt idx="401">
                  <c:v>40906</c:v>
                </c:pt>
                <c:pt idx="402">
                  <c:v>40907</c:v>
                </c:pt>
                <c:pt idx="403">
                  <c:v>40908</c:v>
                </c:pt>
                <c:pt idx="404">
                  <c:v>40912</c:v>
                </c:pt>
                <c:pt idx="405">
                  <c:v>40913</c:v>
                </c:pt>
                <c:pt idx="406">
                  <c:v>40914</c:v>
                </c:pt>
                <c:pt idx="407">
                  <c:v>40917</c:v>
                </c:pt>
                <c:pt idx="408">
                  <c:v>40918</c:v>
                </c:pt>
                <c:pt idx="409">
                  <c:v>40919</c:v>
                </c:pt>
                <c:pt idx="410">
                  <c:v>40920</c:v>
                </c:pt>
                <c:pt idx="411">
                  <c:v>40921</c:v>
                </c:pt>
                <c:pt idx="412">
                  <c:v>40924</c:v>
                </c:pt>
                <c:pt idx="413">
                  <c:v>40925</c:v>
                </c:pt>
                <c:pt idx="414">
                  <c:v>40926</c:v>
                </c:pt>
                <c:pt idx="415">
                  <c:v>40927</c:v>
                </c:pt>
                <c:pt idx="416">
                  <c:v>40928</c:v>
                </c:pt>
                <c:pt idx="417">
                  <c:v>40929</c:v>
                </c:pt>
                <c:pt idx="418">
                  <c:v>40937</c:v>
                </c:pt>
                <c:pt idx="419">
                  <c:v>40938</c:v>
                </c:pt>
                <c:pt idx="420">
                  <c:v>40939</c:v>
                </c:pt>
                <c:pt idx="421">
                  <c:v>40940</c:v>
                </c:pt>
                <c:pt idx="422">
                  <c:v>40941</c:v>
                </c:pt>
                <c:pt idx="423">
                  <c:v>40942</c:v>
                </c:pt>
                <c:pt idx="424">
                  <c:v>40945</c:v>
                </c:pt>
                <c:pt idx="425">
                  <c:v>40946</c:v>
                </c:pt>
                <c:pt idx="426">
                  <c:v>40947</c:v>
                </c:pt>
                <c:pt idx="427">
                  <c:v>40948</c:v>
                </c:pt>
                <c:pt idx="428">
                  <c:v>40949</c:v>
                </c:pt>
                <c:pt idx="429">
                  <c:v>40952</c:v>
                </c:pt>
                <c:pt idx="430">
                  <c:v>40953</c:v>
                </c:pt>
                <c:pt idx="431">
                  <c:v>40954</c:v>
                </c:pt>
                <c:pt idx="432">
                  <c:v>40955</c:v>
                </c:pt>
                <c:pt idx="433">
                  <c:v>40956</c:v>
                </c:pt>
                <c:pt idx="434">
                  <c:v>40959</c:v>
                </c:pt>
                <c:pt idx="435">
                  <c:v>40960</c:v>
                </c:pt>
                <c:pt idx="436">
                  <c:v>40961</c:v>
                </c:pt>
                <c:pt idx="437">
                  <c:v>40962</c:v>
                </c:pt>
                <c:pt idx="438">
                  <c:v>40963</c:v>
                </c:pt>
                <c:pt idx="439">
                  <c:v>40966</c:v>
                </c:pt>
                <c:pt idx="440">
                  <c:v>40967</c:v>
                </c:pt>
                <c:pt idx="441">
                  <c:v>40968</c:v>
                </c:pt>
                <c:pt idx="442">
                  <c:v>40969</c:v>
                </c:pt>
                <c:pt idx="443">
                  <c:v>40970</c:v>
                </c:pt>
                <c:pt idx="444">
                  <c:v>40973</c:v>
                </c:pt>
                <c:pt idx="445">
                  <c:v>40974</c:v>
                </c:pt>
                <c:pt idx="446">
                  <c:v>40975</c:v>
                </c:pt>
                <c:pt idx="447">
                  <c:v>40976</c:v>
                </c:pt>
                <c:pt idx="448">
                  <c:v>40977</c:v>
                </c:pt>
                <c:pt idx="449">
                  <c:v>40980</c:v>
                </c:pt>
                <c:pt idx="450">
                  <c:v>40981</c:v>
                </c:pt>
                <c:pt idx="451">
                  <c:v>40982</c:v>
                </c:pt>
                <c:pt idx="452">
                  <c:v>40983</c:v>
                </c:pt>
                <c:pt idx="453">
                  <c:v>40984</c:v>
                </c:pt>
                <c:pt idx="454">
                  <c:v>40987</c:v>
                </c:pt>
                <c:pt idx="455">
                  <c:v>40988</c:v>
                </c:pt>
                <c:pt idx="456">
                  <c:v>40989</c:v>
                </c:pt>
                <c:pt idx="457">
                  <c:v>40990</c:v>
                </c:pt>
                <c:pt idx="458">
                  <c:v>40991</c:v>
                </c:pt>
                <c:pt idx="459">
                  <c:v>40994</c:v>
                </c:pt>
                <c:pt idx="460">
                  <c:v>40995</c:v>
                </c:pt>
                <c:pt idx="461">
                  <c:v>40996</c:v>
                </c:pt>
                <c:pt idx="462">
                  <c:v>40997</c:v>
                </c:pt>
                <c:pt idx="463">
                  <c:v>40998</c:v>
                </c:pt>
                <c:pt idx="464">
                  <c:v>40999</c:v>
                </c:pt>
                <c:pt idx="465">
                  <c:v>41000</c:v>
                </c:pt>
                <c:pt idx="466">
                  <c:v>41004</c:v>
                </c:pt>
                <c:pt idx="467">
                  <c:v>41005</c:v>
                </c:pt>
                <c:pt idx="468">
                  <c:v>41008</c:v>
                </c:pt>
                <c:pt idx="469">
                  <c:v>41009</c:v>
                </c:pt>
                <c:pt idx="470">
                  <c:v>41010</c:v>
                </c:pt>
                <c:pt idx="471">
                  <c:v>41011</c:v>
                </c:pt>
                <c:pt idx="472">
                  <c:v>41012</c:v>
                </c:pt>
                <c:pt idx="473">
                  <c:v>41015</c:v>
                </c:pt>
                <c:pt idx="474">
                  <c:v>41016</c:v>
                </c:pt>
                <c:pt idx="475">
                  <c:v>41017</c:v>
                </c:pt>
                <c:pt idx="476">
                  <c:v>41018</c:v>
                </c:pt>
                <c:pt idx="477">
                  <c:v>41019</c:v>
                </c:pt>
                <c:pt idx="478">
                  <c:v>41022</c:v>
                </c:pt>
                <c:pt idx="479">
                  <c:v>41023</c:v>
                </c:pt>
                <c:pt idx="480">
                  <c:v>41024</c:v>
                </c:pt>
                <c:pt idx="481">
                  <c:v>41025</c:v>
                </c:pt>
                <c:pt idx="482">
                  <c:v>41026</c:v>
                </c:pt>
                <c:pt idx="483">
                  <c:v>41027</c:v>
                </c:pt>
                <c:pt idx="484">
                  <c:v>41031</c:v>
                </c:pt>
                <c:pt idx="485">
                  <c:v>41032</c:v>
                </c:pt>
                <c:pt idx="486">
                  <c:v>41033</c:v>
                </c:pt>
                <c:pt idx="487">
                  <c:v>41036</c:v>
                </c:pt>
                <c:pt idx="488">
                  <c:v>41037</c:v>
                </c:pt>
                <c:pt idx="489">
                  <c:v>41038</c:v>
                </c:pt>
                <c:pt idx="490">
                  <c:v>41039</c:v>
                </c:pt>
                <c:pt idx="491">
                  <c:v>41040</c:v>
                </c:pt>
                <c:pt idx="492">
                  <c:v>41043</c:v>
                </c:pt>
                <c:pt idx="493">
                  <c:v>41044</c:v>
                </c:pt>
                <c:pt idx="494">
                  <c:v>41045</c:v>
                </c:pt>
                <c:pt idx="495">
                  <c:v>41046</c:v>
                </c:pt>
                <c:pt idx="496">
                  <c:v>41047</c:v>
                </c:pt>
                <c:pt idx="497">
                  <c:v>41050</c:v>
                </c:pt>
                <c:pt idx="498">
                  <c:v>41051</c:v>
                </c:pt>
                <c:pt idx="499">
                  <c:v>41052</c:v>
                </c:pt>
                <c:pt idx="500">
                  <c:v>41053</c:v>
                </c:pt>
                <c:pt idx="501">
                  <c:v>41054</c:v>
                </c:pt>
                <c:pt idx="502">
                  <c:v>41057</c:v>
                </c:pt>
                <c:pt idx="503">
                  <c:v>41058</c:v>
                </c:pt>
                <c:pt idx="504">
                  <c:v>41059</c:v>
                </c:pt>
                <c:pt idx="505">
                  <c:v>41060</c:v>
                </c:pt>
                <c:pt idx="506">
                  <c:v>41061</c:v>
                </c:pt>
                <c:pt idx="507">
                  <c:v>41064</c:v>
                </c:pt>
                <c:pt idx="508">
                  <c:v>41065</c:v>
                </c:pt>
                <c:pt idx="509">
                  <c:v>41066</c:v>
                </c:pt>
                <c:pt idx="510">
                  <c:v>41067</c:v>
                </c:pt>
                <c:pt idx="511">
                  <c:v>41068</c:v>
                </c:pt>
                <c:pt idx="512">
                  <c:v>41071</c:v>
                </c:pt>
                <c:pt idx="513">
                  <c:v>41072</c:v>
                </c:pt>
                <c:pt idx="514">
                  <c:v>41073</c:v>
                </c:pt>
                <c:pt idx="515">
                  <c:v>41074</c:v>
                </c:pt>
                <c:pt idx="516">
                  <c:v>41075</c:v>
                </c:pt>
                <c:pt idx="517">
                  <c:v>41078</c:v>
                </c:pt>
                <c:pt idx="518">
                  <c:v>41079</c:v>
                </c:pt>
                <c:pt idx="519">
                  <c:v>41080</c:v>
                </c:pt>
                <c:pt idx="520">
                  <c:v>41081</c:v>
                </c:pt>
                <c:pt idx="521">
                  <c:v>41085</c:v>
                </c:pt>
                <c:pt idx="522">
                  <c:v>41086</c:v>
                </c:pt>
                <c:pt idx="523">
                  <c:v>41087</c:v>
                </c:pt>
                <c:pt idx="524">
                  <c:v>41088</c:v>
                </c:pt>
                <c:pt idx="525">
                  <c:v>41089</c:v>
                </c:pt>
                <c:pt idx="526">
                  <c:v>41092</c:v>
                </c:pt>
                <c:pt idx="527">
                  <c:v>41093</c:v>
                </c:pt>
                <c:pt idx="528">
                  <c:v>41094</c:v>
                </c:pt>
                <c:pt idx="529">
                  <c:v>41095</c:v>
                </c:pt>
                <c:pt idx="530">
                  <c:v>41096</c:v>
                </c:pt>
                <c:pt idx="531">
                  <c:v>41099</c:v>
                </c:pt>
                <c:pt idx="532">
                  <c:v>41100</c:v>
                </c:pt>
                <c:pt idx="533">
                  <c:v>41101</c:v>
                </c:pt>
                <c:pt idx="534">
                  <c:v>41102</c:v>
                </c:pt>
                <c:pt idx="535">
                  <c:v>41103</c:v>
                </c:pt>
                <c:pt idx="536">
                  <c:v>41106</c:v>
                </c:pt>
                <c:pt idx="537">
                  <c:v>41107</c:v>
                </c:pt>
                <c:pt idx="538">
                  <c:v>41108</c:v>
                </c:pt>
                <c:pt idx="539">
                  <c:v>41109</c:v>
                </c:pt>
                <c:pt idx="540">
                  <c:v>41110</c:v>
                </c:pt>
                <c:pt idx="541">
                  <c:v>41113</c:v>
                </c:pt>
                <c:pt idx="542">
                  <c:v>41114</c:v>
                </c:pt>
                <c:pt idx="543">
                  <c:v>41115</c:v>
                </c:pt>
                <c:pt idx="544">
                  <c:v>41116</c:v>
                </c:pt>
                <c:pt idx="545">
                  <c:v>41117</c:v>
                </c:pt>
                <c:pt idx="546">
                  <c:v>41120</c:v>
                </c:pt>
                <c:pt idx="547">
                  <c:v>41121</c:v>
                </c:pt>
                <c:pt idx="548">
                  <c:v>41122</c:v>
                </c:pt>
                <c:pt idx="549">
                  <c:v>41123</c:v>
                </c:pt>
                <c:pt idx="550">
                  <c:v>41124</c:v>
                </c:pt>
                <c:pt idx="551">
                  <c:v>41127</c:v>
                </c:pt>
                <c:pt idx="552">
                  <c:v>41128</c:v>
                </c:pt>
                <c:pt idx="553">
                  <c:v>41129</c:v>
                </c:pt>
                <c:pt idx="554">
                  <c:v>41130</c:v>
                </c:pt>
                <c:pt idx="555">
                  <c:v>41131</c:v>
                </c:pt>
                <c:pt idx="556">
                  <c:v>41134</c:v>
                </c:pt>
                <c:pt idx="557">
                  <c:v>41135</c:v>
                </c:pt>
                <c:pt idx="558">
                  <c:v>41136</c:v>
                </c:pt>
                <c:pt idx="559">
                  <c:v>41137</c:v>
                </c:pt>
                <c:pt idx="560">
                  <c:v>41138</c:v>
                </c:pt>
                <c:pt idx="561">
                  <c:v>41141</c:v>
                </c:pt>
                <c:pt idx="562">
                  <c:v>41142</c:v>
                </c:pt>
                <c:pt idx="563">
                  <c:v>41143</c:v>
                </c:pt>
                <c:pt idx="564">
                  <c:v>41144</c:v>
                </c:pt>
                <c:pt idx="565">
                  <c:v>41145</c:v>
                </c:pt>
                <c:pt idx="566">
                  <c:v>41148</c:v>
                </c:pt>
                <c:pt idx="567">
                  <c:v>41149</c:v>
                </c:pt>
                <c:pt idx="568">
                  <c:v>41150</c:v>
                </c:pt>
                <c:pt idx="569">
                  <c:v>41151</c:v>
                </c:pt>
                <c:pt idx="570">
                  <c:v>41152</c:v>
                </c:pt>
                <c:pt idx="571">
                  <c:v>41155</c:v>
                </c:pt>
                <c:pt idx="572">
                  <c:v>41156</c:v>
                </c:pt>
                <c:pt idx="573">
                  <c:v>41157</c:v>
                </c:pt>
                <c:pt idx="574">
                  <c:v>41158</c:v>
                </c:pt>
                <c:pt idx="575">
                  <c:v>41159</c:v>
                </c:pt>
                <c:pt idx="576">
                  <c:v>41162</c:v>
                </c:pt>
                <c:pt idx="577">
                  <c:v>41163</c:v>
                </c:pt>
                <c:pt idx="578">
                  <c:v>41164</c:v>
                </c:pt>
                <c:pt idx="579">
                  <c:v>41165</c:v>
                </c:pt>
                <c:pt idx="580">
                  <c:v>41166</c:v>
                </c:pt>
                <c:pt idx="581">
                  <c:v>41169</c:v>
                </c:pt>
                <c:pt idx="582">
                  <c:v>41170</c:v>
                </c:pt>
                <c:pt idx="583">
                  <c:v>41171</c:v>
                </c:pt>
                <c:pt idx="584">
                  <c:v>41172</c:v>
                </c:pt>
                <c:pt idx="585">
                  <c:v>41173</c:v>
                </c:pt>
                <c:pt idx="586">
                  <c:v>41176</c:v>
                </c:pt>
                <c:pt idx="587">
                  <c:v>41177</c:v>
                </c:pt>
                <c:pt idx="588">
                  <c:v>41178</c:v>
                </c:pt>
                <c:pt idx="589">
                  <c:v>41179</c:v>
                </c:pt>
                <c:pt idx="590">
                  <c:v>41180</c:v>
                </c:pt>
                <c:pt idx="591">
                  <c:v>41181</c:v>
                </c:pt>
                <c:pt idx="592">
                  <c:v>41190</c:v>
                </c:pt>
                <c:pt idx="593">
                  <c:v>41191</c:v>
                </c:pt>
                <c:pt idx="594">
                  <c:v>41192</c:v>
                </c:pt>
                <c:pt idx="595">
                  <c:v>41193</c:v>
                </c:pt>
                <c:pt idx="596">
                  <c:v>41194</c:v>
                </c:pt>
                <c:pt idx="597">
                  <c:v>41197</c:v>
                </c:pt>
                <c:pt idx="598">
                  <c:v>41198</c:v>
                </c:pt>
                <c:pt idx="599">
                  <c:v>41199</c:v>
                </c:pt>
                <c:pt idx="600">
                  <c:v>41200</c:v>
                </c:pt>
                <c:pt idx="601">
                  <c:v>41201</c:v>
                </c:pt>
                <c:pt idx="602">
                  <c:v>41204</c:v>
                </c:pt>
                <c:pt idx="603">
                  <c:v>41205</c:v>
                </c:pt>
                <c:pt idx="604">
                  <c:v>41206</c:v>
                </c:pt>
                <c:pt idx="605">
                  <c:v>41207</c:v>
                </c:pt>
                <c:pt idx="606">
                  <c:v>41208</c:v>
                </c:pt>
                <c:pt idx="607">
                  <c:v>41211</c:v>
                </c:pt>
                <c:pt idx="608">
                  <c:v>41212</c:v>
                </c:pt>
                <c:pt idx="609">
                  <c:v>41213</c:v>
                </c:pt>
                <c:pt idx="610">
                  <c:v>41214</c:v>
                </c:pt>
                <c:pt idx="611">
                  <c:v>41215</c:v>
                </c:pt>
                <c:pt idx="612">
                  <c:v>41218</c:v>
                </c:pt>
                <c:pt idx="613">
                  <c:v>41219</c:v>
                </c:pt>
                <c:pt idx="614">
                  <c:v>41220</c:v>
                </c:pt>
                <c:pt idx="615">
                  <c:v>41221</c:v>
                </c:pt>
                <c:pt idx="616">
                  <c:v>41222</c:v>
                </c:pt>
                <c:pt idx="617">
                  <c:v>41225</c:v>
                </c:pt>
                <c:pt idx="618">
                  <c:v>41226</c:v>
                </c:pt>
                <c:pt idx="619">
                  <c:v>41227</c:v>
                </c:pt>
                <c:pt idx="620">
                  <c:v>41228</c:v>
                </c:pt>
                <c:pt idx="621">
                  <c:v>41229</c:v>
                </c:pt>
                <c:pt idx="622">
                  <c:v>41232</c:v>
                </c:pt>
                <c:pt idx="623">
                  <c:v>41233</c:v>
                </c:pt>
                <c:pt idx="624">
                  <c:v>41234</c:v>
                </c:pt>
                <c:pt idx="625">
                  <c:v>41235</c:v>
                </c:pt>
                <c:pt idx="626">
                  <c:v>41236</c:v>
                </c:pt>
                <c:pt idx="627">
                  <c:v>41239</c:v>
                </c:pt>
                <c:pt idx="628">
                  <c:v>41240</c:v>
                </c:pt>
                <c:pt idx="629">
                  <c:v>41241</c:v>
                </c:pt>
                <c:pt idx="630">
                  <c:v>41242</c:v>
                </c:pt>
                <c:pt idx="631">
                  <c:v>41243</c:v>
                </c:pt>
                <c:pt idx="632">
                  <c:v>41246</c:v>
                </c:pt>
                <c:pt idx="633">
                  <c:v>41247</c:v>
                </c:pt>
                <c:pt idx="634">
                  <c:v>41248</c:v>
                </c:pt>
                <c:pt idx="635">
                  <c:v>41249</c:v>
                </c:pt>
                <c:pt idx="636">
                  <c:v>41250</c:v>
                </c:pt>
              </c:numCache>
            </c:numRef>
          </c:cat>
          <c:val>
            <c:numRef>
              <c:f>Sheet1!$F$4:$F$640</c:f>
              <c:numCache>
                <c:formatCode>General</c:formatCode>
                <c:ptCount val="637"/>
                <c:pt idx="0">
                  <c:v>1.1182588597842849</c:v>
                </c:pt>
                <c:pt idx="1">
                  <c:v>1.121459060923556</c:v>
                </c:pt>
                <c:pt idx="2">
                  <c:v>1.1381215469613273</c:v>
                </c:pt>
                <c:pt idx="3">
                  <c:v>1.1325966850828715</c:v>
                </c:pt>
                <c:pt idx="4">
                  <c:v>1.121691031212958</c:v>
                </c:pt>
                <c:pt idx="5">
                  <c:v>1.1133939154484394</c:v>
                </c:pt>
                <c:pt idx="6">
                  <c:v>1.1372628179249078</c:v>
                </c:pt>
                <c:pt idx="7">
                  <c:v>1.1430887717875977</c:v>
                </c:pt>
                <c:pt idx="8">
                  <c:v>1.1370640713706408</c:v>
                </c:pt>
                <c:pt idx="9">
                  <c:v>1.1370640713706408</c:v>
                </c:pt>
                <c:pt idx="10">
                  <c:v>1.1389114541023557</c:v>
                </c:pt>
                <c:pt idx="11">
                  <c:v>1.1457654723127035</c:v>
                </c:pt>
                <c:pt idx="12">
                  <c:v>1.151105651105651</c:v>
                </c:pt>
                <c:pt idx="13">
                  <c:v>1.1603116031160321</c:v>
                </c:pt>
                <c:pt idx="14">
                  <c:v>1.1709016393442624</c:v>
                </c:pt>
                <c:pt idx="15">
                  <c:v>1.1759868421052631</c:v>
                </c:pt>
                <c:pt idx="16">
                  <c:v>1.177220394736842</c:v>
                </c:pt>
                <c:pt idx="17">
                  <c:v>1.1841887417218571</c:v>
                </c:pt>
                <c:pt idx="18">
                  <c:v>1.181705298013245</c:v>
                </c:pt>
                <c:pt idx="19">
                  <c:v>1.1808774834437112</c:v>
                </c:pt>
                <c:pt idx="20">
                  <c:v>1.1759105960264902</c:v>
                </c:pt>
                <c:pt idx="21">
                  <c:v>1.1717715231788093</c:v>
                </c:pt>
                <c:pt idx="22">
                  <c:v>1.1747613117476132</c:v>
                </c:pt>
                <c:pt idx="23">
                  <c:v>1.178036605657238</c:v>
                </c:pt>
                <c:pt idx="24">
                  <c:v>1.178036605657238</c:v>
                </c:pt>
                <c:pt idx="25">
                  <c:v>1.1813643926788673</c:v>
                </c:pt>
                <c:pt idx="26">
                  <c:v>1.2133943427620606</c:v>
                </c:pt>
                <c:pt idx="27">
                  <c:v>1.235588972431078</c:v>
                </c:pt>
                <c:pt idx="28">
                  <c:v>1.2436484798000833</c:v>
                </c:pt>
                <c:pt idx="29">
                  <c:v>1.2434456928838937</c:v>
                </c:pt>
                <c:pt idx="30">
                  <c:v>1.2444814660558101</c:v>
                </c:pt>
                <c:pt idx="31">
                  <c:v>1.250418760469012</c:v>
                </c:pt>
                <c:pt idx="32">
                  <c:v>1.2698744769874464</c:v>
                </c:pt>
                <c:pt idx="33">
                  <c:v>1.274058577405859</c:v>
                </c:pt>
                <c:pt idx="34">
                  <c:v>1.274058577405859</c:v>
                </c:pt>
                <c:pt idx="35">
                  <c:v>1.2718162839248421</c:v>
                </c:pt>
                <c:pt idx="36">
                  <c:v>1.27</c:v>
                </c:pt>
                <c:pt idx="37">
                  <c:v>1.2720833333333341</c:v>
                </c:pt>
                <c:pt idx="38">
                  <c:v>1.271440466278102</c:v>
                </c:pt>
                <c:pt idx="39">
                  <c:v>1.270954356846473</c:v>
                </c:pt>
                <c:pt idx="40">
                  <c:v>1.2699004975124351</c:v>
                </c:pt>
                <c:pt idx="41">
                  <c:v>1.2810945273631829</c:v>
                </c:pt>
                <c:pt idx="42">
                  <c:v>1.3080431177446104</c:v>
                </c:pt>
                <c:pt idx="43">
                  <c:v>1.3407960199004976</c:v>
                </c:pt>
                <c:pt idx="44">
                  <c:v>1.3378769103676158</c:v>
                </c:pt>
                <c:pt idx="45">
                  <c:v>1.3432465923172239</c:v>
                </c:pt>
                <c:pt idx="46">
                  <c:v>1.3444857496902127</c:v>
                </c:pt>
                <c:pt idx="47">
                  <c:v>1.3435177539223782</c:v>
                </c:pt>
                <c:pt idx="48">
                  <c:v>1.3404781533388301</c:v>
                </c:pt>
                <c:pt idx="49">
                  <c:v>1.3388225607245781</c:v>
                </c:pt>
                <c:pt idx="50">
                  <c:v>1.3367641004528612</c:v>
                </c:pt>
                <c:pt idx="51">
                  <c:v>1.3334705640181157</c:v>
                </c:pt>
                <c:pt idx="52">
                  <c:v>1.3367641004528612</c:v>
                </c:pt>
                <c:pt idx="53">
                  <c:v>1.3425277892136682</c:v>
                </c:pt>
                <c:pt idx="54">
                  <c:v>1.3379934210526316</c:v>
                </c:pt>
                <c:pt idx="55">
                  <c:v>1.3449835526315801</c:v>
                </c:pt>
                <c:pt idx="56">
                  <c:v>1.3326522272170005</c:v>
                </c:pt>
                <c:pt idx="57">
                  <c:v>1.3203923171230079</c:v>
                </c:pt>
                <c:pt idx="58">
                  <c:v>1.3158970167552104</c:v>
                </c:pt>
                <c:pt idx="59">
                  <c:v>1.3158970167552104</c:v>
                </c:pt>
                <c:pt idx="60">
                  <c:v>1.3138536984062117</c:v>
                </c:pt>
                <c:pt idx="61">
                  <c:v>1.3073150796894155</c:v>
                </c:pt>
                <c:pt idx="62">
                  <c:v>1.3101757253780153</c:v>
                </c:pt>
                <c:pt idx="63">
                  <c:v>1.3130612244897959</c:v>
                </c:pt>
                <c:pt idx="64">
                  <c:v>1.311735941320294</c:v>
                </c:pt>
                <c:pt idx="65">
                  <c:v>1.31265306122449</c:v>
                </c:pt>
                <c:pt idx="66">
                  <c:v>1.31265306122449</c:v>
                </c:pt>
                <c:pt idx="67">
                  <c:v>1.3122448979591821</c:v>
                </c:pt>
                <c:pt idx="68">
                  <c:v>1.326122448979592</c:v>
                </c:pt>
                <c:pt idx="69">
                  <c:v>1.326122448979592</c:v>
                </c:pt>
                <c:pt idx="70">
                  <c:v>1.3420408163265325</c:v>
                </c:pt>
                <c:pt idx="71">
                  <c:v>1.3416326530612246</c:v>
                </c:pt>
                <c:pt idx="72">
                  <c:v>1.3391836734693878</c:v>
                </c:pt>
                <c:pt idx="73">
                  <c:v>1.3293780687397709</c:v>
                </c:pt>
                <c:pt idx="74">
                  <c:v>1.3306055646481199</c:v>
                </c:pt>
                <c:pt idx="75">
                  <c:v>1.3338788870703751</c:v>
                </c:pt>
                <c:pt idx="76">
                  <c:v>1.340834697217673</c:v>
                </c:pt>
                <c:pt idx="77">
                  <c:v>1.340834697217673</c:v>
                </c:pt>
                <c:pt idx="78">
                  <c:v>1.3584288052373159</c:v>
                </c:pt>
                <c:pt idx="79">
                  <c:v>1.3877049180327858</c:v>
                </c:pt>
                <c:pt idx="80">
                  <c:v>1.3905737704918049</c:v>
                </c:pt>
                <c:pt idx="81">
                  <c:v>1.3831851253031542</c:v>
                </c:pt>
                <c:pt idx="82">
                  <c:v>1.3814308681672025</c:v>
                </c:pt>
                <c:pt idx="83">
                  <c:v>1.3677799607072691</c:v>
                </c:pt>
                <c:pt idx="84">
                  <c:v>1.3640282131661439</c:v>
                </c:pt>
                <c:pt idx="85">
                  <c:v>1.3487279843444226</c:v>
                </c:pt>
                <c:pt idx="86">
                  <c:v>1.3455968688845399</c:v>
                </c:pt>
                <c:pt idx="87">
                  <c:v>1.3379120879120878</c:v>
                </c:pt>
                <c:pt idx="88">
                  <c:v>1.3223429014740125</c:v>
                </c:pt>
                <c:pt idx="89">
                  <c:v>1.3744360902255639</c:v>
                </c:pt>
                <c:pt idx="90">
                  <c:v>1.3501472754050081</c:v>
                </c:pt>
                <c:pt idx="91">
                  <c:v>1.3527245949926359</c:v>
                </c:pt>
                <c:pt idx="92">
                  <c:v>1.3556129985228951</c:v>
                </c:pt>
                <c:pt idx="93">
                  <c:v>1.3536135693215361</c:v>
                </c:pt>
                <c:pt idx="94">
                  <c:v>1.3471196454948298</c:v>
                </c:pt>
                <c:pt idx="95">
                  <c:v>1.3383819726634651</c:v>
                </c:pt>
                <c:pt idx="96">
                  <c:v>1.3355506282335561</c:v>
                </c:pt>
                <c:pt idx="97">
                  <c:v>1.3371323529411758</c:v>
                </c:pt>
                <c:pt idx="98">
                  <c:v>1.3363970588235301</c:v>
                </c:pt>
                <c:pt idx="99">
                  <c:v>1.3349264705882353</c:v>
                </c:pt>
                <c:pt idx="100">
                  <c:v>1.3304029304029303</c:v>
                </c:pt>
                <c:pt idx="101">
                  <c:v>1.3274725274725281</c:v>
                </c:pt>
                <c:pt idx="102">
                  <c:v>1.3281767955801098</c:v>
                </c:pt>
                <c:pt idx="103">
                  <c:v>1.3178322958623196</c:v>
                </c:pt>
                <c:pt idx="104">
                  <c:v>1.316001464664958</c:v>
                </c:pt>
                <c:pt idx="105">
                  <c:v>1.3145367997070658</c:v>
                </c:pt>
                <c:pt idx="106">
                  <c:v>1.3145367997070658</c:v>
                </c:pt>
                <c:pt idx="107">
                  <c:v>1.3134383009886488</c:v>
                </c:pt>
                <c:pt idx="108">
                  <c:v>1.3255217868912486</c:v>
                </c:pt>
                <c:pt idx="109">
                  <c:v>1.3260073260073273</c:v>
                </c:pt>
                <c:pt idx="110">
                  <c:v>1.3232064421669099</c:v>
                </c:pt>
                <c:pt idx="111">
                  <c:v>1.3428258488499452</c:v>
                </c:pt>
                <c:pt idx="112">
                  <c:v>1.3368536052439912</c:v>
                </c:pt>
                <c:pt idx="113">
                  <c:v>1.3276239067055393</c:v>
                </c:pt>
                <c:pt idx="114">
                  <c:v>1.2903579254930633</c:v>
                </c:pt>
                <c:pt idx="115">
                  <c:v>1.2903579254930633</c:v>
                </c:pt>
                <c:pt idx="116">
                  <c:v>1.2664473684210542</c:v>
                </c:pt>
                <c:pt idx="117">
                  <c:v>1.2626559060895097</c:v>
                </c:pt>
                <c:pt idx="118">
                  <c:v>1.267057960381514</c:v>
                </c:pt>
                <c:pt idx="119">
                  <c:v>1.2601028655400441</c:v>
                </c:pt>
                <c:pt idx="120">
                  <c:v>1.2733333333333334</c:v>
                </c:pt>
                <c:pt idx="121">
                  <c:v>1.2725925925925918</c:v>
                </c:pt>
                <c:pt idx="122">
                  <c:v>1.2835820895522387</c:v>
                </c:pt>
                <c:pt idx="123">
                  <c:v>1.2835820895522387</c:v>
                </c:pt>
                <c:pt idx="124">
                  <c:v>1.2884178652535974</c:v>
                </c:pt>
                <c:pt idx="125">
                  <c:v>1.2863102009859688</c:v>
                </c:pt>
                <c:pt idx="126">
                  <c:v>1.2926829268292706</c:v>
                </c:pt>
                <c:pt idx="127">
                  <c:v>1.3052591463414633</c:v>
                </c:pt>
                <c:pt idx="128">
                  <c:v>1.3026717557251892</c:v>
                </c:pt>
                <c:pt idx="129">
                  <c:v>1.3142747505755938</c:v>
                </c:pt>
                <c:pt idx="130">
                  <c:v>1.3153846153846134</c:v>
                </c:pt>
                <c:pt idx="131">
                  <c:v>1.3116081758580795</c:v>
                </c:pt>
                <c:pt idx="132">
                  <c:v>1.304783950617284</c:v>
                </c:pt>
                <c:pt idx="133">
                  <c:v>1.3024691358024678</c:v>
                </c:pt>
                <c:pt idx="134">
                  <c:v>1.2959104938271591</c:v>
                </c:pt>
                <c:pt idx="135">
                  <c:v>1.3047177107501933</c:v>
                </c:pt>
                <c:pt idx="136">
                  <c:v>1.3073945025164524</c:v>
                </c:pt>
                <c:pt idx="137">
                  <c:v>1.3066202090592334</c:v>
                </c:pt>
                <c:pt idx="138">
                  <c:v>1.3043478260869585</c:v>
                </c:pt>
                <c:pt idx="139">
                  <c:v>1.3039101819589625</c:v>
                </c:pt>
                <c:pt idx="140">
                  <c:v>1.30736434108527</c:v>
                </c:pt>
                <c:pt idx="141">
                  <c:v>1.3120155038759707</c:v>
                </c:pt>
                <c:pt idx="142">
                  <c:v>1.3141524105754281</c:v>
                </c:pt>
                <c:pt idx="143">
                  <c:v>1.3285212641435817</c:v>
                </c:pt>
                <c:pt idx="144">
                  <c:v>1.3293015996878659</c:v>
                </c:pt>
                <c:pt idx="145">
                  <c:v>1.3437378072571198</c:v>
                </c:pt>
                <c:pt idx="146">
                  <c:v>1.3429574717128385</c:v>
                </c:pt>
                <c:pt idx="147">
                  <c:v>1.3415204678362573</c:v>
                </c:pt>
                <c:pt idx="148">
                  <c:v>1.343859649122807</c:v>
                </c:pt>
                <c:pt idx="149">
                  <c:v>1.3443708609271523</c:v>
                </c:pt>
                <c:pt idx="150">
                  <c:v>1.3459291001168678</c:v>
                </c:pt>
                <c:pt idx="151">
                  <c:v>1.3518662519440108</c:v>
                </c:pt>
                <c:pt idx="152">
                  <c:v>1.3510886469673407</c:v>
                </c:pt>
                <c:pt idx="153">
                  <c:v>1.3498054474708172</c:v>
                </c:pt>
                <c:pt idx="154">
                  <c:v>1.355365474339036</c:v>
                </c:pt>
                <c:pt idx="155">
                  <c:v>1.3534214618973559</c:v>
                </c:pt>
                <c:pt idx="156">
                  <c:v>1.3750969743987602</c:v>
                </c:pt>
                <c:pt idx="157">
                  <c:v>1.3737882900348957</c:v>
                </c:pt>
                <c:pt idx="158">
                  <c:v>1.3689095127610209</c:v>
                </c:pt>
                <c:pt idx="159">
                  <c:v>1.3669760247486482</c:v>
                </c:pt>
                <c:pt idx="160">
                  <c:v>1.3606177606177625</c:v>
                </c:pt>
                <c:pt idx="161">
                  <c:v>1.3598455598455601</c:v>
                </c:pt>
                <c:pt idx="162">
                  <c:v>1.3583011583011584</c:v>
                </c:pt>
                <c:pt idx="163">
                  <c:v>1.3614551083591331</c:v>
                </c:pt>
                <c:pt idx="164">
                  <c:v>1.3605415860735024</c:v>
                </c:pt>
                <c:pt idx="165">
                  <c:v>1.3570599613152823</c:v>
                </c:pt>
                <c:pt idx="166">
                  <c:v>1.3558994197292058</c:v>
                </c:pt>
                <c:pt idx="167">
                  <c:v>1.3566731141199226</c:v>
                </c:pt>
                <c:pt idx="168">
                  <c:v>1.3566731141199226</c:v>
                </c:pt>
                <c:pt idx="169">
                  <c:v>1.3535783365570599</c:v>
                </c:pt>
                <c:pt idx="170">
                  <c:v>1.3535783365570599</c:v>
                </c:pt>
                <c:pt idx="171">
                  <c:v>1.3593508500772797</c:v>
                </c:pt>
                <c:pt idx="172">
                  <c:v>1.367816091954023</c:v>
                </c:pt>
                <c:pt idx="173">
                  <c:v>1.3613766730401518</c:v>
                </c:pt>
                <c:pt idx="174">
                  <c:v>1.3577421815408099</c:v>
                </c:pt>
                <c:pt idx="175">
                  <c:v>1.3501901140684411</c:v>
                </c:pt>
                <c:pt idx="176">
                  <c:v>1.3410558298518829</c:v>
                </c:pt>
                <c:pt idx="177">
                  <c:v>1.3247246486897062</c:v>
                </c:pt>
                <c:pt idx="178">
                  <c:v>1.3247246486897062</c:v>
                </c:pt>
                <c:pt idx="179">
                  <c:v>1.3258640334219518</c:v>
                </c:pt>
                <c:pt idx="180">
                  <c:v>1.3183549124143179</c:v>
                </c:pt>
                <c:pt idx="181">
                  <c:v>1.3146879756468819</c:v>
                </c:pt>
                <c:pt idx="182">
                  <c:v>1.2923486867148839</c:v>
                </c:pt>
                <c:pt idx="183">
                  <c:v>1.2889227255424438</c:v>
                </c:pt>
                <c:pt idx="184">
                  <c:v>1.2854967643700037</c:v>
                </c:pt>
                <c:pt idx="185">
                  <c:v>1.2896840502474285</c:v>
                </c:pt>
                <c:pt idx="186">
                  <c:v>1.2877807384849638</c:v>
                </c:pt>
                <c:pt idx="187">
                  <c:v>1.2870194137799758</c:v>
                </c:pt>
                <c:pt idx="188">
                  <c:v>1.2931100114198706</c:v>
                </c:pt>
                <c:pt idx="189">
                  <c:v>1.3033878949371906</c:v>
                </c:pt>
                <c:pt idx="190">
                  <c:v>1.302822273073988</c:v>
                </c:pt>
                <c:pt idx="191">
                  <c:v>1.297482837528604</c:v>
                </c:pt>
                <c:pt idx="192">
                  <c:v>1.2907909820405044</c:v>
                </c:pt>
                <c:pt idx="193">
                  <c:v>1.2695984703632888</c:v>
                </c:pt>
                <c:pt idx="194">
                  <c:v>1.2688336520076455</c:v>
                </c:pt>
                <c:pt idx="195">
                  <c:v>1.2576569678407361</c:v>
                </c:pt>
                <c:pt idx="196">
                  <c:v>1.244640122511486</c:v>
                </c:pt>
                <c:pt idx="197">
                  <c:v>1.2367807153965786</c:v>
                </c:pt>
                <c:pt idx="198">
                  <c:v>1.2328926905132194</c:v>
                </c:pt>
                <c:pt idx="199">
                  <c:v>1.2370054305663305</c:v>
                </c:pt>
                <c:pt idx="200">
                  <c:v>1.23933281613654</c:v>
                </c:pt>
                <c:pt idx="201">
                  <c:v>1.2504854368932063</c:v>
                </c:pt>
                <c:pt idx="202">
                  <c:v>1.2512621359223302</c:v>
                </c:pt>
                <c:pt idx="203">
                  <c:v>1.2470862470862472</c:v>
                </c:pt>
                <c:pt idx="204">
                  <c:v>1.2490241998438718</c:v>
                </c:pt>
                <c:pt idx="205">
                  <c:v>1.2511737089201878</c:v>
                </c:pt>
                <c:pt idx="206">
                  <c:v>1.248043818466354</c:v>
                </c:pt>
                <c:pt idx="207">
                  <c:v>1.2509803921568619</c:v>
                </c:pt>
                <c:pt idx="208">
                  <c:v>1.2595510043324138</c:v>
                </c:pt>
                <c:pt idx="209">
                  <c:v>1.2813492063492058</c:v>
                </c:pt>
                <c:pt idx="210">
                  <c:v>1.2813492063492058</c:v>
                </c:pt>
                <c:pt idx="211">
                  <c:v>1.2728355837966641</c:v>
                </c:pt>
                <c:pt idx="212">
                  <c:v>1.2671695117109958</c:v>
                </c:pt>
                <c:pt idx="213">
                  <c:v>1.2643312101910815</c:v>
                </c:pt>
                <c:pt idx="214">
                  <c:v>1.2054140127388522</c:v>
                </c:pt>
                <c:pt idx="215">
                  <c:v>1.2655254777070051</c:v>
                </c:pt>
                <c:pt idx="216">
                  <c:v>1.2551751592356688</c:v>
                </c:pt>
                <c:pt idx="217">
                  <c:v>1.2523847376788553</c:v>
                </c:pt>
                <c:pt idx="218">
                  <c:v>1.250198570293884</c:v>
                </c:pt>
                <c:pt idx="219">
                  <c:v>1.2432432432432432</c:v>
                </c:pt>
                <c:pt idx="220">
                  <c:v>1.2408585055643879</c:v>
                </c:pt>
                <c:pt idx="221">
                  <c:v>1.2380763116057241</c:v>
                </c:pt>
                <c:pt idx="222">
                  <c:v>1.2444267515923553</c:v>
                </c:pt>
                <c:pt idx="223">
                  <c:v>1.2484076433121019</c:v>
                </c:pt>
                <c:pt idx="224">
                  <c:v>1.2517956903431737</c:v>
                </c:pt>
                <c:pt idx="225">
                  <c:v>1.265884257385671</c:v>
                </c:pt>
                <c:pt idx="226">
                  <c:v>1.2610279239174422</c:v>
                </c:pt>
                <c:pt idx="227">
                  <c:v>1.2589141004862241</c:v>
                </c:pt>
                <c:pt idx="228">
                  <c:v>1.2573051948051948</c:v>
                </c:pt>
                <c:pt idx="229">
                  <c:v>1.2617886178861772</c:v>
                </c:pt>
                <c:pt idx="230">
                  <c:v>1.265957446808512</c:v>
                </c:pt>
                <c:pt idx="231">
                  <c:v>1.2606382978723385</c:v>
                </c:pt>
                <c:pt idx="232">
                  <c:v>1.2594262295081955</c:v>
                </c:pt>
                <c:pt idx="233">
                  <c:v>1.2540983606557381</c:v>
                </c:pt>
                <c:pt idx="234">
                  <c:v>1.2557377049180327</c:v>
                </c:pt>
                <c:pt idx="235">
                  <c:v>1.2586065573770477</c:v>
                </c:pt>
                <c:pt idx="236">
                  <c:v>1.2536885245901641</c:v>
                </c:pt>
                <c:pt idx="237">
                  <c:v>1.2605111294311637</c:v>
                </c:pt>
                <c:pt idx="238">
                  <c:v>1.2605111294311637</c:v>
                </c:pt>
                <c:pt idx="239">
                  <c:v>1.2572135201978565</c:v>
                </c:pt>
                <c:pt idx="240">
                  <c:v>1.2765690376569037</c:v>
                </c:pt>
                <c:pt idx="241">
                  <c:v>1.2849372384937241</c:v>
                </c:pt>
                <c:pt idx="242">
                  <c:v>1.2893081761006289</c:v>
                </c:pt>
                <c:pt idx="243">
                  <c:v>1.2939203354297681</c:v>
                </c:pt>
                <c:pt idx="244">
                  <c:v>1.2926624737945493</c:v>
                </c:pt>
                <c:pt idx="245">
                  <c:v>1.2926624737945493</c:v>
                </c:pt>
                <c:pt idx="246">
                  <c:v>1.2942905121746417</c:v>
                </c:pt>
                <c:pt idx="247">
                  <c:v>1.297058823529412</c:v>
                </c:pt>
                <c:pt idx="248">
                  <c:v>1.3034134007585341</c:v>
                </c:pt>
                <c:pt idx="249">
                  <c:v>1.3004635482511588</c:v>
                </c:pt>
                <c:pt idx="250">
                  <c:v>1.301306363253266</c:v>
                </c:pt>
                <c:pt idx="251">
                  <c:v>1.3032475748629284</c:v>
                </c:pt>
                <c:pt idx="252">
                  <c:v>1.3159004639392662</c:v>
                </c:pt>
                <c:pt idx="253">
                  <c:v>1.3163222269084773</c:v>
                </c:pt>
                <c:pt idx="254">
                  <c:v>1.3167439898776887</c:v>
                </c:pt>
                <c:pt idx="255">
                  <c:v>1.3196963306621663</c:v>
                </c:pt>
                <c:pt idx="256">
                  <c:v>1.3213682432432432</c:v>
                </c:pt>
                <c:pt idx="257">
                  <c:v>1.3213682432432432</c:v>
                </c:pt>
                <c:pt idx="258">
                  <c:v>1.3217905405405406</c:v>
                </c:pt>
                <c:pt idx="259">
                  <c:v>1.3217905405405406</c:v>
                </c:pt>
                <c:pt idx="260">
                  <c:v>1.3293918918918919</c:v>
                </c:pt>
                <c:pt idx="261">
                  <c:v>1.3298141891891877</c:v>
                </c:pt>
                <c:pt idx="262">
                  <c:v>1.32686630113876</c:v>
                </c:pt>
                <c:pt idx="263">
                  <c:v>1.3274261603375528</c:v>
                </c:pt>
                <c:pt idx="264">
                  <c:v>1.3396624472573826</c:v>
                </c:pt>
                <c:pt idx="265">
                  <c:v>1.3371308016877641</c:v>
                </c:pt>
                <c:pt idx="266">
                  <c:v>1.3368554522400675</c:v>
                </c:pt>
                <c:pt idx="267">
                  <c:v>1.3415254237288141</c:v>
                </c:pt>
                <c:pt idx="268">
                  <c:v>1.3432203389830508</c:v>
                </c:pt>
                <c:pt idx="269">
                  <c:v>1.3476049173378535</c:v>
                </c:pt>
                <c:pt idx="270">
                  <c:v>1.3476049173378535</c:v>
                </c:pt>
                <c:pt idx="271">
                  <c:v>1.3476049173378535</c:v>
                </c:pt>
                <c:pt idx="272">
                  <c:v>1.3564735945485533</c:v>
                </c:pt>
                <c:pt idx="273">
                  <c:v>1.3566878980891719</c:v>
                </c:pt>
                <c:pt idx="274">
                  <c:v>1.3566878980891719</c:v>
                </c:pt>
                <c:pt idx="275">
                  <c:v>1.3588110403397027</c:v>
                </c:pt>
                <c:pt idx="276">
                  <c:v>1.3647558386411904</c:v>
                </c:pt>
                <c:pt idx="277">
                  <c:v>1.3681528662420404</c:v>
                </c:pt>
                <c:pt idx="278">
                  <c:v>1.3677282377919318</c:v>
                </c:pt>
                <c:pt idx="279">
                  <c:v>1.3770700636942681</c:v>
                </c:pt>
                <c:pt idx="280">
                  <c:v>1.3972081218274126</c:v>
                </c:pt>
                <c:pt idx="281">
                  <c:v>1.3989834815756041</c:v>
                </c:pt>
                <c:pt idx="282">
                  <c:v>1.398477157360406</c:v>
                </c:pt>
                <c:pt idx="283">
                  <c:v>1.3980541455160758</c:v>
                </c:pt>
                <c:pt idx="284">
                  <c:v>1.4037319762510598</c:v>
                </c:pt>
                <c:pt idx="285">
                  <c:v>1.4041560644614093</c:v>
                </c:pt>
                <c:pt idx="286">
                  <c:v>1.4074702886247863</c:v>
                </c:pt>
                <c:pt idx="287">
                  <c:v>1.4083191850594212</c:v>
                </c:pt>
                <c:pt idx="288">
                  <c:v>1.4036502546689298</c:v>
                </c:pt>
                <c:pt idx="289">
                  <c:v>1.4075487701441876</c:v>
                </c:pt>
                <c:pt idx="290">
                  <c:v>1.4058524173027978</c:v>
                </c:pt>
                <c:pt idx="291">
                  <c:v>1.402542372881356</c:v>
                </c:pt>
                <c:pt idx="292">
                  <c:v>1.402542372881356</c:v>
                </c:pt>
                <c:pt idx="293">
                  <c:v>1.4028776978417266</c:v>
                </c:pt>
                <c:pt idx="294">
                  <c:v>1.4075327972915768</c:v>
                </c:pt>
                <c:pt idx="295">
                  <c:v>1.4049936521371105</c:v>
                </c:pt>
                <c:pt idx="296">
                  <c:v>1.3940803382663864</c:v>
                </c:pt>
                <c:pt idx="297">
                  <c:v>1.3873150105708245</c:v>
                </c:pt>
                <c:pt idx="298">
                  <c:v>1.3636363636363635</c:v>
                </c:pt>
                <c:pt idx="299">
                  <c:v>1.3632135306553921</c:v>
                </c:pt>
                <c:pt idx="300">
                  <c:v>1.3691331923890058</c:v>
                </c:pt>
                <c:pt idx="301">
                  <c:v>1.3906976744186059</c:v>
                </c:pt>
                <c:pt idx="302">
                  <c:v>1.39492600422833</c:v>
                </c:pt>
                <c:pt idx="303">
                  <c:v>1.3932489451476793</c:v>
                </c:pt>
                <c:pt idx="304">
                  <c:v>1.3911392405063292</c:v>
                </c:pt>
                <c:pt idx="305">
                  <c:v>1.3924050632911409</c:v>
                </c:pt>
                <c:pt idx="306">
                  <c:v>1.3850042122999136</c:v>
                </c:pt>
                <c:pt idx="307">
                  <c:v>1.3850042122999136</c:v>
                </c:pt>
                <c:pt idx="308">
                  <c:v>1.3892165122156697</c:v>
                </c:pt>
                <c:pt idx="309">
                  <c:v>1.3887952822240928</c:v>
                </c:pt>
                <c:pt idx="310">
                  <c:v>1.3845829823083418</c:v>
                </c:pt>
                <c:pt idx="311">
                  <c:v>1.3837405223251895</c:v>
                </c:pt>
                <c:pt idx="312">
                  <c:v>1.4005048380311316</c:v>
                </c:pt>
                <c:pt idx="313">
                  <c:v>1.4059613769941199</c:v>
                </c:pt>
                <c:pt idx="314">
                  <c:v>1.4089000839630559</c:v>
                </c:pt>
                <c:pt idx="315">
                  <c:v>1.4089000839630559</c:v>
                </c:pt>
                <c:pt idx="316">
                  <c:v>1.40386230058774</c:v>
                </c:pt>
                <c:pt idx="317">
                  <c:v>1.404701931150294</c:v>
                </c:pt>
                <c:pt idx="318">
                  <c:v>1.3992443324937027</c:v>
                </c:pt>
                <c:pt idx="319">
                  <c:v>1.394869638351556</c:v>
                </c:pt>
                <c:pt idx="320">
                  <c:v>1.394869638351556</c:v>
                </c:pt>
                <c:pt idx="321">
                  <c:v>1.3965517241379324</c:v>
                </c:pt>
                <c:pt idx="322">
                  <c:v>1.3981481481481481</c:v>
                </c:pt>
                <c:pt idx="323">
                  <c:v>1.4002530577815269</c:v>
                </c:pt>
                <c:pt idx="324">
                  <c:v>1.401354784081287</c:v>
                </c:pt>
                <c:pt idx="325">
                  <c:v>1.3962743437764606</c:v>
                </c:pt>
                <c:pt idx="326">
                  <c:v>1.4014474244359303</c:v>
                </c:pt>
                <c:pt idx="327">
                  <c:v>1.3942103022562806</c:v>
                </c:pt>
                <c:pt idx="328">
                  <c:v>1.3932536293766029</c:v>
                </c:pt>
                <c:pt idx="329">
                  <c:v>1.3978540772532189</c:v>
                </c:pt>
                <c:pt idx="330">
                  <c:v>1.3946689595872743</c:v>
                </c:pt>
                <c:pt idx="331">
                  <c:v>1.3857758620689655</c:v>
                </c:pt>
                <c:pt idx="332">
                  <c:v>1.393728222996516</c:v>
                </c:pt>
                <c:pt idx="333">
                  <c:v>1.4039473684210526</c:v>
                </c:pt>
                <c:pt idx="334">
                  <c:v>1.4174800354924566</c:v>
                </c:pt>
                <c:pt idx="335">
                  <c:v>1.4151865008880995</c:v>
                </c:pt>
                <c:pt idx="336">
                  <c:v>1.3857845328565055</c:v>
                </c:pt>
                <c:pt idx="337">
                  <c:v>1.3848904783191776</c:v>
                </c:pt>
                <c:pt idx="338">
                  <c:v>1.3904078888390861</c:v>
                </c:pt>
                <c:pt idx="339">
                  <c:v>1.3870246085011178</c:v>
                </c:pt>
                <c:pt idx="340">
                  <c:v>1.3996415770609318</c:v>
                </c:pt>
                <c:pt idx="341">
                  <c:v>1.4040358744394619</c:v>
                </c:pt>
                <c:pt idx="342">
                  <c:v>1.4107623318385649</c:v>
                </c:pt>
                <c:pt idx="343">
                  <c:v>1.4174887892376669</c:v>
                </c:pt>
                <c:pt idx="344">
                  <c:v>1.416853428955626</c:v>
                </c:pt>
                <c:pt idx="345">
                  <c:v>1.4131602506714394</c:v>
                </c:pt>
                <c:pt idx="346">
                  <c:v>1.4329710144927537</c:v>
                </c:pt>
                <c:pt idx="347">
                  <c:v>1.4308462238398538</c:v>
                </c:pt>
                <c:pt idx="348">
                  <c:v>1.4339881224303335</c:v>
                </c:pt>
                <c:pt idx="349">
                  <c:v>1.4509713228492136</c:v>
                </c:pt>
                <c:pt idx="350">
                  <c:v>1.4586815227483751</c:v>
                </c:pt>
                <c:pt idx="351">
                  <c:v>1.4596100278551518</c:v>
                </c:pt>
                <c:pt idx="352">
                  <c:v>1.4577530176415958</c:v>
                </c:pt>
                <c:pt idx="353">
                  <c:v>1.4826127819548873</c:v>
                </c:pt>
                <c:pt idx="354">
                  <c:v>1.4750939849624058</c:v>
                </c:pt>
                <c:pt idx="355">
                  <c:v>1.4890891840607221</c:v>
                </c:pt>
                <c:pt idx="356">
                  <c:v>1.487130600571972</c:v>
                </c:pt>
                <c:pt idx="357">
                  <c:v>1.4894636015325657</c:v>
                </c:pt>
                <c:pt idx="358">
                  <c:v>1.4992771084337362</c:v>
                </c:pt>
                <c:pt idx="359">
                  <c:v>1.5016867469879518</c:v>
                </c:pt>
                <c:pt idx="360">
                  <c:v>1.4997590361445778</c:v>
                </c:pt>
                <c:pt idx="361">
                  <c:v>1.5180487804878049</c:v>
                </c:pt>
                <c:pt idx="362">
                  <c:v>1.5114690092728158</c:v>
                </c:pt>
                <c:pt idx="363">
                  <c:v>1.5080527086383615</c:v>
                </c:pt>
                <c:pt idx="364">
                  <c:v>1.5128585558852621</c:v>
                </c:pt>
                <c:pt idx="365">
                  <c:v>1.5059347181008875</c:v>
                </c:pt>
                <c:pt idx="366">
                  <c:v>1.5034619188921841</c:v>
                </c:pt>
                <c:pt idx="367">
                  <c:v>1.5086848635235741</c:v>
                </c:pt>
                <c:pt idx="368">
                  <c:v>1.5086848635235741</c:v>
                </c:pt>
                <c:pt idx="369">
                  <c:v>1.5189243027888433</c:v>
                </c:pt>
                <c:pt idx="370">
                  <c:v>1.5229999999999986</c:v>
                </c:pt>
                <c:pt idx="371">
                  <c:v>1.5159840159840146</c:v>
                </c:pt>
                <c:pt idx="372">
                  <c:v>1.5099900099900099</c:v>
                </c:pt>
                <c:pt idx="373">
                  <c:v>1.5175702811244955</c:v>
                </c:pt>
                <c:pt idx="374">
                  <c:v>1.5055387713997979</c:v>
                </c:pt>
                <c:pt idx="375">
                  <c:v>1.5119107957425229</c:v>
                </c:pt>
                <c:pt idx="376">
                  <c:v>1.484034465281298</c:v>
                </c:pt>
                <c:pt idx="377">
                  <c:v>1.508264462809916</c:v>
                </c:pt>
                <c:pt idx="378">
                  <c:v>1.5213987473903949</c:v>
                </c:pt>
                <c:pt idx="379">
                  <c:v>1.5229885057471264</c:v>
                </c:pt>
                <c:pt idx="380">
                  <c:v>1.5208550573514077</c:v>
                </c:pt>
                <c:pt idx="381">
                  <c:v>1.5291666666666666</c:v>
                </c:pt>
                <c:pt idx="382">
                  <c:v>1.5278500780843312</c:v>
                </c:pt>
                <c:pt idx="383">
                  <c:v>1.5165289256198347</c:v>
                </c:pt>
                <c:pt idx="384">
                  <c:v>1.5134297520661131</c:v>
                </c:pt>
                <c:pt idx="385">
                  <c:v>1.5108471074380165</c:v>
                </c:pt>
                <c:pt idx="386">
                  <c:v>1.5186915887850458</c:v>
                </c:pt>
                <c:pt idx="387">
                  <c:v>1.5239833159541172</c:v>
                </c:pt>
                <c:pt idx="388">
                  <c:v>1.5162644281217221</c:v>
                </c:pt>
                <c:pt idx="389">
                  <c:v>1.51</c:v>
                </c:pt>
                <c:pt idx="390">
                  <c:v>1.5124010554089697</c:v>
                </c:pt>
                <c:pt idx="391">
                  <c:v>1.5153927813163479</c:v>
                </c:pt>
                <c:pt idx="392">
                  <c:v>1.5193223928004216</c:v>
                </c:pt>
                <c:pt idx="393">
                  <c:v>1.5297838692672641</c:v>
                </c:pt>
                <c:pt idx="394">
                  <c:v>1.528361344537815</c:v>
                </c:pt>
                <c:pt idx="395">
                  <c:v>1.5238095238095237</c:v>
                </c:pt>
                <c:pt idx="396">
                  <c:v>1.5334034718569181</c:v>
                </c:pt>
                <c:pt idx="397">
                  <c:v>1.5309548793284364</c:v>
                </c:pt>
                <c:pt idx="398">
                  <c:v>1.534944823962165</c:v>
                </c:pt>
                <c:pt idx="399">
                  <c:v>1.5359957961114015</c:v>
                </c:pt>
                <c:pt idx="400">
                  <c:v>1.565948502364686</c:v>
                </c:pt>
                <c:pt idx="401">
                  <c:v>1.5606694560669456</c:v>
                </c:pt>
                <c:pt idx="402">
                  <c:v>1.5647614053487153</c:v>
                </c:pt>
                <c:pt idx="403">
                  <c:v>1.5679077084425799</c:v>
                </c:pt>
                <c:pt idx="404">
                  <c:v>1.5906708595387855</c:v>
                </c:pt>
                <c:pt idx="405">
                  <c:v>1.593291404612158</c:v>
                </c:pt>
                <c:pt idx="406">
                  <c:v>1.5901467505241078</c:v>
                </c:pt>
                <c:pt idx="407">
                  <c:v>1.5849056603773586</c:v>
                </c:pt>
                <c:pt idx="408">
                  <c:v>1.6026178010471217</c:v>
                </c:pt>
                <c:pt idx="409">
                  <c:v>1.5982236154649927</c:v>
                </c:pt>
                <c:pt idx="410">
                  <c:v>1.5896226415094326</c:v>
                </c:pt>
                <c:pt idx="411">
                  <c:v>1.5773249738766979</c:v>
                </c:pt>
                <c:pt idx="412">
                  <c:v>1.5687401986408782</c:v>
                </c:pt>
                <c:pt idx="413">
                  <c:v>1.5682174594877174</c:v>
                </c:pt>
                <c:pt idx="414">
                  <c:v>1.57344485101934</c:v>
                </c:pt>
                <c:pt idx="415">
                  <c:v>1.5723993727130159</c:v>
                </c:pt>
                <c:pt idx="416">
                  <c:v>1.5723993727130159</c:v>
                </c:pt>
                <c:pt idx="417">
                  <c:v>1.5723993727130159</c:v>
                </c:pt>
                <c:pt idx="418">
                  <c:v>1.5791949817041282</c:v>
                </c:pt>
                <c:pt idx="419">
                  <c:v>1.6074228959749073</c:v>
                </c:pt>
                <c:pt idx="420">
                  <c:v>1.5929018789144038</c:v>
                </c:pt>
                <c:pt idx="421">
                  <c:v>1.5852773457750129</c:v>
                </c:pt>
                <c:pt idx="422">
                  <c:v>1.5885093167701858</c:v>
                </c:pt>
                <c:pt idx="423">
                  <c:v>1.5853154084798344</c:v>
                </c:pt>
                <c:pt idx="424">
                  <c:v>1.5691759918616481</c:v>
                </c:pt>
                <c:pt idx="425">
                  <c:v>1.5742624618514767</c:v>
                </c:pt>
                <c:pt idx="426">
                  <c:v>1.5701932858596122</c:v>
                </c:pt>
                <c:pt idx="427">
                  <c:v>1.5722278738555455</c:v>
                </c:pt>
                <c:pt idx="428">
                  <c:v>1.5696846388606298</c:v>
                </c:pt>
                <c:pt idx="429">
                  <c:v>1.564711830131446</c:v>
                </c:pt>
                <c:pt idx="430">
                  <c:v>1.5866935483870968</c:v>
                </c:pt>
                <c:pt idx="431">
                  <c:v>1.5845921450151057</c:v>
                </c:pt>
                <c:pt idx="432">
                  <c:v>1.5810674723061431</c:v>
                </c:pt>
                <c:pt idx="433">
                  <c:v>1.5763819095477405</c:v>
                </c:pt>
                <c:pt idx="434">
                  <c:v>1.5786284163131614</c:v>
                </c:pt>
                <c:pt idx="435">
                  <c:v>1.5786284163131614</c:v>
                </c:pt>
                <c:pt idx="436">
                  <c:v>1.5786284163131614</c:v>
                </c:pt>
                <c:pt idx="437">
                  <c:v>1.5766250807594631</c:v>
                </c:pt>
                <c:pt idx="438">
                  <c:v>1.5806317518668582</c:v>
                </c:pt>
                <c:pt idx="439">
                  <c:v>1.5825825825825839</c:v>
                </c:pt>
                <c:pt idx="440">
                  <c:v>1.5970970970970955</c:v>
                </c:pt>
                <c:pt idx="441">
                  <c:v>1.6005361796201729</c:v>
                </c:pt>
                <c:pt idx="442">
                  <c:v>1.5999640120559586</c:v>
                </c:pt>
                <c:pt idx="443">
                  <c:v>1.6042459142096801</c:v>
                </c:pt>
                <c:pt idx="444">
                  <c:v>1.6123370110331001</c:v>
                </c:pt>
                <c:pt idx="445">
                  <c:v>1.6101809512838892</c:v>
                </c:pt>
                <c:pt idx="446">
                  <c:v>1.6096096096096082</c:v>
                </c:pt>
                <c:pt idx="447">
                  <c:v>1.6216216216216217</c:v>
                </c:pt>
                <c:pt idx="448">
                  <c:v>1.6114031641194229</c:v>
                </c:pt>
                <c:pt idx="449">
                  <c:v>1.6000986193293878</c:v>
                </c:pt>
                <c:pt idx="450">
                  <c:v>1.5932617690801196</c:v>
                </c:pt>
                <c:pt idx="451">
                  <c:v>1.5665770780400161</c:v>
                </c:pt>
                <c:pt idx="452">
                  <c:v>1.5822428488204163</c:v>
                </c:pt>
                <c:pt idx="453">
                  <c:v>1.5861592915155165</c:v>
                </c:pt>
                <c:pt idx="454">
                  <c:v>1.584607785119359</c:v>
                </c:pt>
                <c:pt idx="455">
                  <c:v>1.572265625</c:v>
                </c:pt>
                <c:pt idx="456">
                  <c:v>1.5707317073170717</c:v>
                </c:pt>
                <c:pt idx="457">
                  <c:v>1.5804878048780515</c:v>
                </c:pt>
                <c:pt idx="458">
                  <c:v>1.5902439024390245</c:v>
                </c:pt>
                <c:pt idx="459">
                  <c:v>1.5871470301850061</c:v>
                </c:pt>
                <c:pt idx="460">
                  <c:v>1.5968841285296982</c:v>
                </c:pt>
                <c:pt idx="461">
                  <c:v>1.5942994074844565</c:v>
                </c:pt>
                <c:pt idx="462">
                  <c:v>1.6395036284893518</c:v>
                </c:pt>
                <c:pt idx="463">
                  <c:v>1.6317829457364341</c:v>
                </c:pt>
                <c:pt idx="464">
                  <c:v>1.6689141218009513</c:v>
                </c:pt>
                <c:pt idx="465">
                  <c:v>1.6606101380130494</c:v>
                </c:pt>
                <c:pt idx="466">
                  <c:v>1.6059981737506479</c:v>
                </c:pt>
                <c:pt idx="467">
                  <c:v>1.611835648454581</c:v>
                </c:pt>
                <c:pt idx="468">
                  <c:v>1.6114649681528659</c:v>
                </c:pt>
                <c:pt idx="469">
                  <c:v>1.6090272698777561</c:v>
                </c:pt>
                <c:pt idx="470">
                  <c:v>1.6095098310968941</c:v>
                </c:pt>
                <c:pt idx="471">
                  <c:v>1.589464123524069</c:v>
                </c:pt>
                <c:pt idx="472">
                  <c:v>1.5808491418247521</c:v>
                </c:pt>
                <c:pt idx="473">
                  <c:v>1.5411020776874436</c:v>
                </c:pt>
                <c:pt idx="474">
                  <c:v>1.5626337678488553</c:v>
                </c:pt>
                <c:pt idx="475">
                  <c:v>1.5693925644225961</c:v>
                </c:pt>
                <c:pt idx="476">
                  <c:v>1.5812739595515373</c:v>
                </c:pt>
                <c:pt idx="477">
                  <c:v>1.584886235872613</c:v>
                </c:pt>
                <c:pt idx="478">
                  <c:v>1.5998776246586321</c:v>
                </c:pt>
                <c:pt idx="479">
                  <c:v>1.6088758115239781</c:v>
                </c:pt>
                <c:pt idx="480">
                  <c:v>1.6041704855879499</c:v>
                </c:pt>
                <c:pt idx="481">
                  <c:v>1.4619948405441998</c:v>
                </c:pt>
                <c:pt idx="482">
                  <c:v>1.5919642857142831</c:v>
                </c:pt>
                <c:pt idx="483">
                  <c:v>1.6134196428571412</c:v>
                </c:pt>
                <c:pt idx="484">
                  <c:v>1.5862377122430742</c:v>
                </c:pt>
                <c:pt idx="485">
                  <c:v>1.581769436997319</c:v>
                </c:pt>
                <c:pt idx="486">
                  <c:v>1.5672905525846688</c:v>
                </c:pt>
                <c:pt idx="487">
                  <c:v>1.5676380415871278</c:v>
                </c:pt>
                <c:pt idx="488">
                  <c:v>1.5582936195396302</c:v>
                </c:pt>
                <c:pt idx="489">
                  <c:v>1.547169307578325</c:v>
                </c:pt>
                <c:pt idx="490">
                  <c:v>1.540049747923091</c:v>
                </c:pt>
                <c:pt idx="491">
                  <c:v>1.560140243331982</c:v>
                </c:pt>
                <c:pt idx="492">
                  <c:v>1.5093666369313112</c:v>
                </c:pt>
                <c:pt idx="493">
                  <c:v>1.4968777876895618</c:v>
                </c:pt>
                <c:pt idx="494">
                  <c:v>1.5147783802662393</c:v>
                </c:pt>
                <c:pt idx="495">
                  <c:v>1.524181379375193</c:v>
                </c:pt>
                <c:pt idx="496">
                  <c:v>1.5359196885957618</c:v>
                </c:pt>
                <c:pt idx="497">
                  <c:v>1.5098795418730049</c:v>
                </c:pt>
                <c:pt idx="498">
                  <c:v>1.5238429456464522</c:v>
                </c:pt>
                <c:pt idx="499">
                  <c:v>1.5063104630676827</c:v>
                </c:pt>
                <c:pt idx="500">
                  <c:v>1.5131040778787619</c:v>
                </c:pt>
                <c:pt idx="501">
                  <c:v>1.5185273899858542</c:v>
                </c:pt>
                <c:pt idx="502">
                  <c:v>1.5013537906137184</c:v>
                </c:pt>
                <c:pt idx="503">
                  <c:v>1.5072288230960784</c:v>
                </c:pt>
                <c:pt idx="504">
                  <c:v>1.5126521352031721</c:v>
                </c:pt>
                <c:pt idx="505">
                  <c:v>1.5149254068818321</c:v>
                </c:pt>
                <c:pt idx="506">
                  <c:v>1.5063332926338435</c:v>
                </c:pt>
                <c:pt idx="507">
                  <c:v>1.4941234460709159</c:v>
                </c:pt>
                <c:pt idx="508">
                  <c:v>1.4914101468347103</c:v>
                </c:pt>
                <c:pt idx="509">
                  <c:v>1.4832702491260916</c:v>
                </c:pt>
                <c:pt idx="510">
                  <c:v>1.5126643241849915</c:v>
                </c:pt>
                <c:pt idx="511">
                  <c:v>1.5244219542085533</c:v>
                </c:pt>
                <c:pt idx="512">
                  <c:v>1.5247845070359072</c:v>
                </c:pt>
                <c:pt idx="513">
                  <c:v>1.5368903166012049</c:v>
                </c:pt>
                <c:pt idx="514">
                  <c:v>1.5373402259444708</c:v>
                </c:pt>
                <c:pt idx="515">
                  <c:v>1.5251926736762542</c:v>
                </c:pt>
                <c:pt idx="516">
                  <c:v>1.5260924923627888</c:v>
                </c:pt>
                <c:pt idx="517">
                  <c:v>1.5152125189569325</c:v>
                </c:pt>
                <c:pt idx="518">
                  <c:v>1.5420541933405807</c:v>
                </c:pt>
                <c:pt idx="519">
                  <c:v>1.566467405513434</c:v>
                </c:pt>
                <c:pt idx="520">
                  <c:v>1.5376439326837921</c:v>
                </c:pt>
                <c:pt idx="521">
                  <c:v>1.5657910424035275</c:v>
                </c:pt>
                <c:pt idx="522">
                  <c:v>1.5763886129104898</c:v>
                </c:pt>
                <c:pt idx="523">
                  <c:v>1.5705467372134039</c:v>
                </c:pt>
                <c:pt idx="524">
                  <c:v>1.5513608428445993</c:v>
                </c:pt>
                <c:pt idx="525">
                  <c:v>1.5421422300263401</c:v>
                </c:pt>
                <c:pt idx="526">
                  <c:v>1.5415007802604888</c:v>
                </c:pt>
                <c:pt idx="527">
                  <c:v>1.5266094420600858</c:v>
                </c:pt>
                <c:pt idx="528">
                  <c:v>1.5396554003061402</c:v>
                </c:pt>
                <c:pt idx="529">
                  <c:v>1.5479784149142584</c:v>
                </c:pt>
                <c:pt idx="530">
                  <c:v>1.5708004934984539</c:v>
                </c:pt>
                <c:pt idx="531">
                  <c:v>1.5911016949152539</c:v>
                </c:pt>
                <c:pt idx="532">
                  <c:v>1.5894514767932504</c:v>
                </c:pt>
                <c:pt idx="533">
                  <c:v>1.609704641350211</c:v>
                </c:pt>
                <c:pt idx="534">
                  <c:v>1.5953586497890295</c:v>
                </c:pt>
                <c:pt idx="535">
                  <c:v>1.5978902953586476</c:v>
                </c:pt>
                <c:pt idx="536">
                  <c:v>1.6176855867956941</c:v>
                </c:pt>
                <c:pt idx="537">
                  <c:v>1.6272503087741768</c:v>
                </c:pt>
                <c:pt idx="538">
                  <c:v>1.6196830208682773</c:v>
                </c:pt>
                <c:pt idx="539">
                  <c:v>1.6216460570493914</c:v>
                </c:pt>
                <c:pt idx="540">
                  <c:v>1.667666124104058</c:v>
                </c:pt>
                <c:pt idx="541">
                  <c:v>1.6467107873987341</c:v>
                </c:pt>
                <c:pt idx="542">
                  <c:v>1.65392617059571</c:v>
                </c:pt>
                <c:pt idx="543">
                  <c:v>1.6320224719101137</c:v>
                </c:pt>
                <c:pt idx="544">
                  <c:v>1.618378812199037</c:v>
                </c:pt>
                <c:pt idx="545">
                  <c:v>1.6223916532905296</c:v>
                </c:pt>
                <c:pt idx="546">
                  <c:v>1.6274586939417781</c:v>
                </c:pt>
                <c:pt idx="547">
                  <c:v>1.6561762391817485</c:v>
                </c:pt>
                <c:pt idx="548">
                  <c:v>1.6624704956726986</c:v>
                </c:pt>
                <c:pt idx="549">
                  <c:v>1.6793863099921322</c:v>
                </c:pt>
                <c:pt idx="550">
                  <c:v>1.671067654894514</c:v>
                </c:pt>
                <c:pt idx="551">
                  <c:v>1.6607876175548588</c:v>
                </c:pt>
                <c:pt idx="552">
                  <c:v>1.6388293189900218</c:v>
                </c:pt>
                <c:pt idx="553">
                  <c:v>1.6152088559065707</c:v>
                </c:pt>
                <c:pt idx="554">
                  <c:v>1.6227531775869963</c:v>
                </c:pt>
                <c:pt idx="555">
                  <c:v>1.6508444704406484</c:v>
                </c:pt>
                <c:pt idx="556">
                  <c:v>1.632485237962896</c:v>
                </c:pt>
                <c:pt idx="557">
                  <c:v>1.6145918596550004</c:v>
                </c:pt>
                <c:pt idx="558">
                  <c:v>1.6164954105388201</c:v>
                </c:pt>
                <c:pt idx="559">
                  <c:v>1.6221125905937095</c:v>
                </c:pt>
                <c:pt idx="560">
                  <c:v>1.6190975114290345</c:v>
                </c:pt>
                <c:pt idx="561">
                  <c:v>1.59540570857852</c:v>
                </c:pt>
                <c:pt idx="562">
                  <c:v>1.6363995483224199</c:v>
                </c:pt>
                <c:pt idx="563">
                  <c:v>1.6690955882625609</c:v>
                </c:pt>
                <c:pt idx="564">
                  <c:v>1.6746580041310235</c:v>
                </c:pt>
                <c:pt idx="565">
                  <c:v>1.6702080714362555</c:v>
                </c:pt>
                <c:pt idx="566">
                  <c:v>1.6631386861313868</c:v>
                </c:pt>
                <c:pt idx="567">
                  <c:v>1.6686131386861331</c:v>
                </c:pt>
                <c:pt idx="568">
                  <c:v>1.6664233576642336</c:v>
                </c:pt>
                <c:pt idx="569">
                  <c:v>1.6667455500660813</c:v>
                </c:pt>
                <c:pt idx="570">
                  <c:v>1.653382182435404</c:v>
                </c:pt>
                <c:pt idx="571">
                  <c:v>1.6423821158861405</c:v>
                </c:pt>
                <c:pt idx="572">
                  <c:v>1.6694139816281519</c:v>
                </c:pt>
                <c:pt idx="573">
                  <c:v>1.6542857142857168</c:v>
                </c:pt>
                <c:pt idx="574">
                  <c:v>1.6382142857142856</c:v>
                </c:pt>
                <c:pt idx="575">
                  <c:v>1.6367857142857163</c:v>
                </c:pt>
                <c:pt idx="576">
                  <c:v>1.627350329786363</c:v>
                </c:pt>
                <c:pt idx="577">
                  <c:v>1.5998842351579223</c:v>
                </c:pt>
                <c:pt idx="578">
                  <c:v>1.5866197183098592</c:v>
                </c:pt>
                <c:pt idx="579">
                  <c:v>1.6090155840202753</c:v>
                </c:pt>
                <c:pt idx="580">
                  <c:v>1.61657840723221</c:v>
                </c:pt>
                <c:pt idx="581">
                  <c:v>1.6064584811923361</c:v>
                </c:pt>
                <c:pt idx="582">
                  <c:v>1.586825170527429</c:v>
                </c:pt>
                <c:pt idx="583">
                  <c:v>1.5931232091690528</c:v>
                </c:pt>
                <c:pt idx="584">
                  <c:v>1.6020378467519143</c:v>
                </c:pt>
                <c:pt idx="585">
                  <c:v>1.5757142857142838</c:v>
                </c:pt>
                <c:pt idx="586">
                  <c:v>1.5341407017136341</c:v>
                </c:pt>
                <c:pt idx="587">
                  <c:v>1.5362369300841658</c:v>
                </c:pt>
                <c:pt idx="588">
                  <c:v>1.534875444839858</c:v>
                </c:pt>
                <c:pt idx="589">
                  <c:v>1.5238434163701058</c:v>
                </c:pt>
                <c:pt idx="590">
                  <c:v>1.5311028730968461</c:v>
                </c:pt>
                <c:pt idx="591">
                  <c:v>1.5636916522930258</c:v>
                </c:pt>
                <c:pt idx="592">
                  <c:v>1.5660165041260337</c:v>
                </c:pt>
                <c:pt idx="593">
                  <c:v>1.5719326788007517</c:v>
                </c:pt>
                <c:pt idx="594">
                  <c:v>1.5702613576698017</c:v>
                </c:pt>
                <c:pt idx="595">
                  <c:v>1.5682660325334608</c:v>
                </c:pt>
                <c:pt idx="596">
                  <c:v>1.5656981844280815</c:v>
                </c:pt>
                <c:pt idx="597">
                  <c:v>1.5571046973744185</c:v>
                </c:pt>
                <c:pt idx="598">
                  <c:v>1.5623556581986142</c:v>
                </c:pt>
                <c:pt idx="599">
                  <c:v>1.5721174273875111</c:v>
                </c:pt>
                <c:pt idx="600">
                  <c:v>1.5780004938600651</c:v>
                </c:pt>
                <c:pt idx="601">
                  <c:v>1.6086992743992659</c:v>
                </c:pt>
                <c:pt idx="602">
                  <c:v>1.6148923605950201</c:v>
                </c:pt>
                <c:pt idx="603">
                  <c:v>1.6264090177133654</c:v>
                </c:pt>
                <c:pt idx="604">
                  <c:v>1.6272141706924315</c:v>
                </c:pt>
                <c:pt idx="605">
                  <c:v>1.6305398871877519</c:v>
                </c:pt>
                <c:pt idx="606">
                  <c:v>1.6218272776210498</c:v>
                </c:pt>
                <c:pt idx="607">
                  <c:v>1.6153219233903831</c:v>
                </c:pt>
                <c:pt idx="608">
                  <c:v>1.6270322385762239</c:v>
                </c:pt>
                <c:pt idx="609">
                  <c:v>1.6279755845213524</c:v>
                </c:pt>
                <c:pt idx="610">
                  <c:v>1.6363991732753351</c:v>
                </c:pt>
                <c:pt idx="611">
                  <c:v>1.6500000000000001</c:v>
                </c:pt>
                <c:pt idx="612">
                  <c:v>1.63274706867672</c:v>
                </c:pt>
                <c:pt idx="613">
                  <c:v>1.6224467117043448</c:v>
                </c:pt>
                <c:pt idx="614">
                  <c:v>1.6255621858373259</c:v>
                </c:pt>
                <c:pt idx="615">
                  <c:v>1.6238824522430744</c:v>
                </c:pt>
                <c:pt idx="616">
                  <c:v>1.6138655462184874</c:v>
                </c:pt>
                <c:pt idx="617">
                  <c:v>1.6094617881103346</c:v>
                </c:pt>
                <c:pt idx="618">
                  <c:v>1.6630901287553661</c:v>
                </c:pt>
                <c:pt idx="619">
                  <c:v>1.594420600858369</c:v>
                </c:pt>
                <c:pt idx="620">
                  <c:v>1.6017803309655967</c:v>
                </c:pt>
                <c:pt idx="621">
                  <c:v>1.6064604638481481</c:v>
                </c:pt>
                <c:pt idx="622">
                  <c:v>1.6029982645726131</c:v>
                </c:pt>
                <c:pt idx="623">
                  <c:v>1.6016999398442875</c:v>
                </c:pt>
                <c:pt idx="624">
                  <c:v>1.6038961038961039</c:v>
                </c:pt>
                <c:pt idx="625">
                  <c:v>1.5914078634778162</c:v>
                </c:pt>
                <c:pt idx="626">
                  <c:v>1.5903119127177647</c:v>
                </c:pt>
                <c:pt idx="627">
                  <c:v>1.5850973751058426</c:v>
                </c:pt>
                <c:pt idx="628">
                  <c:v>1.5914479254868774</c:v>
                </c:pt>
                <c:pt idx="629">
                  <c:v>1.6104553119730203</c:v>
                </c:pt>
                <c:pt idx="630">
                  <c:v>1.6128285332985326</c:v>
                </c:pt>
                <c:pt idx="631">
                  <c:v>1.6145125098407409</c:v>
                </c:pt>
                <c:pt idx="632">
                  <c:v>1.6106786063144298</c:v>
                </c:pt>
                <c:pt idx="633">
                  <c:v>1.6437725597716053</c:v>
                </c:pt>
                <c:pt idx="634">
                  <c:v>1.6409539748953994</c:v>
                </c:pt>
                <c:pt idx="635">
                  <c:v>1.6620744568350247</c:v>
                </c:pt>
                <c:pt idx="636">
                  <c:v>1.665028997514497</c:v>
                </c:pt>
              </c:numCache>
            </c:numRef>
          </c:val>
        </c:ser>
        <c:marker val="1"/>
        <c:axId val="136439680"/>
        <c:axId val="136441216"/>
      </c:lineChart>
      <c:dateAx>
        <c:axId val="136439680"/>
        <c:scaling>
          <c:orientation val="minMax"/>
        </c:scaling>
        <c:axPos val="b"/>
        <c:numFmt formatCode="yyyy/mm" sourceLinked="0"/>
        <c:majorTickMark val="in"/>
        <c:tickLblPos val="nextTo"/>
        <c:crossAx val="136441216"/>
        <c:crosses val="autoZero"/>
        <c:auto val="1"/>
        <c:lblOffset val="100"/>
        <c:majorUnit val="6"/>
        <c:majorTimeUnit val="months"/>
      </c:dateAx>
      <c:valAx>
        <c:axId val="136441216"/>
        <c:scaling>
          <c:orientation val="minMax"/>
          <c:min val="1"/>
        </c:scaling>
        <c:axPos val="l"/>
        <c:majorGridlines/>
        <c:numFmt formatCode="General" sourceLinked="1"/>
        <c:majorTickMark val="in"/>
        <c:tickLblPos val="nextTo"/>
        <c:crossAx val="136439680"/>
        <c:crosses val="autoZero"/>
        <c:crossBetween val="between"/>
        <c:majorUnit val="0.5"/>
      </c:valAx>
    </c:plotArea>
    <c:legend>
      <c:legendPos val="b"/>
      <c:layout/>
    </c:legend>
    <c:plotVisOnly val="1"/>
  </c:chart>
  <c:spPr>
    <a:ln>
      <a:noFill/>
    </a:ln>
  </c:spPr>
  <c:txPr>
    <a:bodyPr/>
    <a:lstStyle/>
    <a:p>
      <a:pPr>
        <a:defRPr sz="1200"/>
      </a:pPr>
      <a:endParaRPr lang="zh-CN"/>
    </a:p>
  </c:txPr>
  <c:externalData r:id="rId1"/>
  <c:userShapes r:id="rId2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5" Type="http://schemas.openxmlformats.org/officeDocument/2006/relationships/slide" Target="../slides/slide11.xml"/><Relationship Id="rId4" Type="http://schemas.openxmlformats.org/officeDocument/2006/relationships/slide" Target="../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82489B-A66C-4DB8-BFD0-4F772422A800}" type="doc">
      <dgm:prSet loTypeId="urn:microsoft.com/office/officeart/2005/8/layout/chevron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D890253F-DA73-49C9-B43D-31B32ADD8224}">
      <dgm:prSet phldrT="[文本]" custT="1"/>
      <dgm:spPr/>
      <dgm:t>
        <a:bodyPr/>
        <a:lstStyle/>
        <a:p>
          <a:r>
            <a:rPr lang="zh-CN" altLang="en-US" sz="2000" smtClean="0"/>
            <a:t>宏观</a:t>
          </a:r>
          <a:endParaRPr lang="zh-CN" altLang="en-US" sz="2000" dirty="0"/>
        </a:p>
      </dgm:t>
    </dgm:pt>
    <dgm:pt modelId="{3AE429BE-80E1-4FF5-8E6C-77D52A81F4C7}" type="parTrans" cxnId="{8DAC19ED-AE90-4100-9480-32C6AEA69D22}">
      <dgm:prSet/>
      <dgm:spPr/>
      <dgm:t>
        <a:bodyPr/>
        <a:lstStyle/>
        <a:p>
          <a:endParaRPr lang="zh-CN" altLang="en-US" sz="2000"/>
        </a:p>
      </dgm:t>
    </dgm:pt>
    <dgm:pt modelId="{6A99BFCC-7DC0-4A9B-9555-9A5CFC3D3ED0}" type="sibTrans" cxnId="{8DAC19ED-AE90-4100-9480-32C6AEA69D22}">
      <dgm:prSet/>
      <dgm:spPr/>
      <dgm:t>
        <a:bodyPr/>
        <a:lstStyle/>
        <a:p>
          <a:endParaRPr lang="zh-CN" altLang="en-US" sz="2000"/>
        </a:p>
      </dgm:t>
    </dgm:pt>
    <dgm:pt modelId="{75C8F0CC-B3B2-4073-84D1-1950D8CAB296}">
      <dgm:prSet phldrT="[文本]" custT="1"/>
      <dgm:spPr/>
      <dgm:t>
        <a:bodyPr/>
        <a:lstStyle/>
        <a:p>
          <a:r>
            <a:rPr lang="zh-CN" altLang="en-US" sz="2000" dirty="0" smtClean="0">
              <a:latin typeface="黑体" pitchFamily="2" charset="-122"/>
              <a:ea typeface="黑体" pitchFamily="2" charset="-122"/>
            </a:rPr>
            <a:t>宏观政策中性宽松</a:t>
          </a:r>
          <a:r>
            <a:rPr lang="en-US" altLang="zh-CN" sz="2000" dirty="0" smtClean="0">
              <a:latin typeface="黑体" pitchFamily="2" charset="-122"/>
              <a:ea typeface="黑体" pitchFamily="2" charset="-122"/>
            </a:rPr>
            <a:t>——</a:t>
          </a:r>
          <a:r>
            <a:rPr lang="zh-CN" altLang="en-US" sz="20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rId1" action="ppaction://hlinksldjump"/>
            </a:rPr>
            <a:t>农产品回归商品属性</a:t>
          </a:r>
          <a:endParaRPr lang="zh-CN" altLang="en-US" sz="2000" dirty="0">
            <a:latin typeface="黑体" pitchFamily="2" charset="-122"/>
            <a:ea typeface="黑体" pitchFamily="2" charset="-122"/>
          </a:endParaRPr>
        </a:p>
      </dgm:t>
    </dgm:pt>
    <dgm:pt modelId="{B22A68F7-2F31-4F5C-A787-AFB71D804BF2}" type="parTrans" cxnId="{251D3A72-B3BC-4794-8DB8-32E17EB95ADC}">
      <dgm:prSet/>
      <dgm:spPr/>
      <dgm:t>
        <a:bodyPr/>
        <a:lstStyle/>
        <a:p>
          <a:endParaRPr lang="zh-CN" altLang="en-US" sz="2000"/>
        </a:p>
      </dgm:t>
    </dgm:pt>
    <dgm:pt modelId="{B1B2177A-965B-440A-A403-00CC2F2226DB}" type="sibTrans" cxnId="{251D3A72-B3BC-4794-8DB8-32E17EB95ADC}">
      <dgm:prSet/>
      <dgm:spPr/>
      <dgm:t>
        <a:bodyPr/>
        <a:lstStyle/>
        <a:p>
          <a:endParaRPr lang="zh-CN" altLang="en-US" sz="2000"/>
        </a:p>
      </dgm:t>
    </dgm:pt>
    <dgm:pt modelId="{7B4FDBDB-BDA3-48E3-9CBB-F1FD06BD354B}">
      <dgm:prSet phldrT="[文本]" custT="1"/>
      <dgm:spPr/>
      <dgm:t>
        <a:bodyPr/>
        <a:lstStyle/>
        <a:p>
          <a:r>
            <a:rPr lang="zh-CN" altLang="en-US" sz="2000" dirty="0" smtClean="0"/>
            <a:t>上游</a:t>
          </a:r>
          <a:endParaRPr lang="zh-CN" altLang="en-US" sz="2000" dirty="0"/>
        </a:p>
      </dgm:t>
    </dgm:pt>
    <dgm:pt modelId="{53463EB3-B0AF-464B-B484-78871C33218E}" type="parTrans" cxnId="{DF859A83-D73D-44B7-8B07-6BD2AEEC475D}">
      <dgm:prSet/>
      <dgm:spPr/>
      <dgm:t>
        <a:bodyPr/>
        <a:lstStyle/>
        <a:p>
          <a:endParaRPr lang="zh-CN" altLang="en-US" sz="2000"/>
        </a:p>
      </dgm:t>
    </dgm:pt>
    <dgm:pt modelId="{502A1A41-A235-48C9-A180-D1EC53F11160}" type="sibTrans" cxnId="{DF859A83-D73D-44B7-8B07-6BD2AEEC475D}">
      <dgm:prSet/>
      <dgm:spPr/>
      <dgm:t>
        <a:bodyPr/>
        <a:lstStyle/>
        <a:p>
          <a:endParaRPr lang="zh-CN" altLang="en-US" sz="2000"/>
        </a:p>
      </dgm:t>
    </dgm:pt>
    <dgm:pt modelId="{A08BDCDB-64DB-4C11-973B-B547B2D149FE}">
      <dgm:prSet phldrT="[文本]" custT="1"/>
      <dgm:spPr/>
      <dgm:t>
        <a:bodyPr/>
        <a:lstStyle/>
        <a:p>
          <a:r>
            <a:rPr lang="zh-CN" altLang="en-US" sz="2000" dirty="0" smtClean="0">
              <a:latin typeface="黑体" pitchFamily="2" charset="-122"/>
              <a:ea typeface="黑体" pitchFamily="2" charset="-122"/>
            </a:rPr>
            <a:t>美豆定价区间推演</a:t>
          </a:r>
          <a:r>
            <a:rPr lang="en-US" altLang="zh-CN" sz="2000" dirty="0" smtClean="0">
              <a:latin typeface="黑体" pitchFamily="2" charset="-122"/>
              <a:ea typeface="黑体" pitchFamily="2" charset="-122"/>
            </a:rPr>
            <a:t>——</a:t>
          </a:r>
          <a:r>
            <a:rPr lang="zh-CN" altLang="en-US" sz="20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rId2" action="ppaction://hlinksldjump"/>
            </a:rPr>
            <a:t>南美猜想</a:t>
          </a:r>
          <a:r>
            <a:rPr lang="en-US" altLang="zh-CN" sz="20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rId2" action="ppaction://hlinksldjump"/>
            </a:rPr>
            <a:t>,</a:t>
          </a:r>
          <a:r>
            <a:rPr lang="zh-CN" altLang="en-US" sz="20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rId2" action="ppaction://hlinksldjump"/>
            </a:rPr>
            <a:t>北美升水</a:t>
          </a:r>
          <a:endParaRPr lang="zh-CN" altLang="en-US" sz="2000" dirty="0">
            <a:latin typeface="黑体" pitchFamily="2" charset="-122"/>
            <a:ea typeface="黑体" pitchFamily="2" charset="-122"/>
          </a:endParaRPr>
        </a:p>
      </dgm:t>
    </dgm:pt>
    <dgm:pt modelId="{34485D3F-3170-4DD1-A426-B3B24DD1C02B}" type="parTrans" cxnId="{D2E781A1-1840-4C4E-B6F3-E63E458F0215}">
      <dgm:prSet/>
      <dgm:spPr/>
      <dgm:t>
        <a:bodyPr/>
        <a:lstStyle/>
        <a:p>
          <a:endParaRPr lang="zh-CN" altLang="en-US" sz="2000"/>
        </a:p>
      </dgm:t>
    </dgm:pt>
    <dgm:pt modelId="{587D11B3-239E-49B2-A640-A430BD4E7105}" type="sibTrans" cxnId="{D2E781A1-1840-4C4E-B6F3-E63E458F0215}">
      <dgm:prSet/>
      <dgm:spPr/>
      <dgm:t>
        <a:bodyPr/>
        <a:lstStyle/>
        <a:p>
          <a:endParaRPr lang="zh-CN" altLang="en-US" sz="2000"/>
        </a:p>
      </dgm:t>
    </dgm:pt>
    <dgm:pt modelId="{2D57A110-ACA0-41E0-95A4-EDB53ED379C0}">
      <dgm:prSet phldrT="[文本]" custT="1"/>
      <dgm:spPr/>
      <dgm:t>
        <a:bodyPr/>
        <a:lstStyle/>
        <a:p>
          <a:r>
            <a:rPr lang="zh-CN" altLang="en-US" sz="2000" dirty="0" smtClean="0"/>
            <a:t>中游</a:t>
          </a:r>
          <a:endParaRPr lang="zh-CN" altLang="en-US" sz="2000" dirty="0"/>
        </a:p>
      </dgm:t>
    </dgm:pt>
    <dgm:pt modelId="{95660BD7-9A24-4CAF-9CA4-DB77FFEBB4FC}" type="parTrans" cxnId="{DAA15D41-DD4B-45A5-A3B0-6CEA4AE01E64}">
      <dgm:prSet/>
      <dgm:spPr/>
      <dgm:t>
        <a:bodyPr/>
        <a:lstStyle/>
        <a:p>
          <a:endParaRPr lang="zh-CN" altLang="en-US" sz="2000"/>
        </a:p>
      </dgm:t>
    </dgm:pt>
    <dgm:pt modelId="{E285075D-DFAA-4FB9-A002-9F014A90255F}" type="sibTrans" cxnId="{DAA15D41-DD4B-45A5-A3B0-6CEA4AE01E64}">
      <dgm:prSet/>
      <dgm:spPr/>
      <dgm:t>
        <a:bodyPr/>
        <a:lstStyle/>
        <a:p>
          <a:endParaRPr lang="zh-CN" altLang="en-US" sz="2000"/>
        </a:p>
      </dgm:t>
    </dgm:pt>
    <dgm:pt modelId="{267993CB-C189-4E57-BE69-B49AA1ECC79F}">
      <dgm:prSet phldrT="[文本]" custT="1"/>
      <dgm:spPr/>
      <dgm:t>
        <a:bodyPr/>
        <a:lstStyle/>
        <a:p>
          <a:r>
            <a:rPr lang="zh-CN" altLang="en-US" sz="2000" dirty="0" smtClean="0">
              <a:latin typeface="黑体" pitchFamily="2" charset="-122"/>
              <a:ea typeface="黑体" pitchFamily="2" charset="-122"/>
            </a:rPr>
            <a:t>远期大豆进口成本起伏</a:t>
          </a:r>
          <a:r>
            <a:rPr lang="en-US" altLang="zh-CN" sz="2000" dirty="0" smtClean="0">
              <a:latin typeface="黑体" pitchFamily="2" charset="-122"/>
              <a:ea typeface="黑体" pitchFamily="2" charset="-122"/>
            </a:rPr>
            <a:t>——</a:t>
          </a:r>
          <a:r>
            <a:rPr lang="zh-CN" altLang="en-US" sz="20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rId3" action="ppaction://hlinksldjump"/>
            </a:rPr>
            <a:t>油厂之殇</a:t>
          </a:r>
          <a:endParaRPr lang="zh-CN" altLang="en-US" sz="2000" dirty="0">
            <a:latin typeface="黑体" pitchFamily="2" charset="-122"/>
            <a:ea typeface="黑体" pitchFamily="2" charset="-122"/>
          </a:endParaRPr>
        </a:p>
      </dgm:t>
    </dgm:pt>
    <dgm:pt modelId="{417CE1C2-D9B8-46AC-B42E-CE44D8E6D46A}" type="parTrans" cxnId="{AE9E7249-2B7B-4A84-8F10-993160689706}">
      <dgm:prSet/>
      <dgm:spPr/>
      <dgm:t>
        <a:bodyPr/>
        <a:lstStyle/>
        <a:p>
          <a:endParaRPr lang="zh-CN" altLang="en-US" sz="2000"/>
        </a:p>
      </dgm:t>
    </dgm:pt>
    <dgm:pt modelId="{BB50EBAE-B80F-49AE-8519-85A017873FBD}" type="sibTrans" cxnId="{AE9E7249-2B7B-4A84-8F10-993160689706}">
      <dgm:prSet/>
      <dgm:spPr/>
      <dgm:t>
        <a:bodyPr/>
        <a:lstStyle/>
        <a:p>
          <a:endParaRPr lang="zh-CN" altLang="en-US" sz="2000"/>
        </a:p>
      </dgm:t>
    </dgm:pt>
    <dgm:pt modelId="{E214F273-B816-4FF0-9114-FED70B584066}">
      <dgm:prSet phldrT="[文本]" custT="1"/>
      <dgm:spPr/>
      <dgm:t>
        <a:bodyPr/>
        <a:lstStyle/>
        <a:p>
          <a:r>
            <a:rPr lang="zh-CN" altLang="en-US" sz="2000" dirty="0" smtClean="0"/>
            <a:t>下游</a:t>
          </a:r>
          <a:endParaRPr lang="zh-CN" altLang="en-US" sz="2000" dirty="0"/>
        </a:p>
      </dgm:t>
    </dgm:pt>
    <dgm:pt modelId="{E54F68A0-04B6-45B7-9A62-95DDB946F0D9}" type="parTrans" cxnId="{ED3E6C65-243A-4ACF-803E-FA9A719397E7}">
      <dgm:prSet/>
      <dgm:spPr/>
      <dgm:t>
        <a:bodyPr/>
        <a:lstStyle/>
        <a:p>
          <a:endParaRPr lang="zh-CN" altLang="en-US" sz="2000"/>
        </a:p>
      </dgm:t>
    </dgm:pt>
    <dgm:pt modelId="{CA3E19CC-41F4-4564-B3E5-5C843E75EE13}" type="sibTrans" cxnId="{ED3E6C65-243A-4ACF-803E-FA9A719397E7}">
      <dgm:prSet/>
      <dgm:spPr/>
      <dgm:t>
        <a:bodyPr/>
        <a:lstStyle/>
        <a:p>
          <a:endParaRPr lang="zh-CN" altLang="en-US" sz="2000"/>
        </a:p>
      </dgm:t>
    </dgm:pt>
    <dgm:pt modelId="{19B38735-AF63-4E02-8175-69114D240895}">
      <dgm:prSet custT="1"/>
      <dgm:spPr/>
      <dgm:t>
        <a:bodyPr/>
        <a:lstStyle/>
        <a:p>
          <a:r>
            <a:rPr lang="zh-CN" altLang="en-US" sz="20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rId4" action="ppaction://hlinksldjump"/>
            </a:rPr>
            <a:t>养殖业刚性需求增幅放缓</a:t>
          </a:r>
          <a:endParaRPr lang="zh-CN" altLang="en-US" sz="2000" dirty="0">
            <a:latin typeface="黑体" pitchFamily="2" charset="-122"/>
            <a:ea typeface="黑体" pitchFamily="2" charset="-122"/>
          </a:endParaRPr>
        </a:p>
      </dgm:t>
    </dgm:pt>
    <dgm:pt modelId="{7FC2B316-4C8E-4432-AB91-E894A476530B}" type="parTrans" cxnId="{3BE3FBEA-409E-4EBB-A506-A48E7375C61D}">
      <dgm:prSet/>
      <dgm:spPr/>
      <dgm:t>
        <a:bodyPr/>
        <a:lstStyle/>
        <a:p>
          <a:endParaRPr lang="zh-CN" altLang="en-US" sz="2000"/>
        </a:p>
      </dgm:t>
    </dgm:pt>
    <dgm:pt modelId="{8A7593EE-349A-4E10-8A67-0EC31D1296FA}" type="sibTrans" cxnId="{3BE3FBEA-409E-4EBB-A506-A48E7375C61D}">
      <dgm:prSet/>
      <dgm:spPr/>
      <dgm:t>
        <a:bodyPr/>
        <a:lstStyle/>
        <a:p>
          <a:endParaRPr lang="zh-CN" altLang="en-US" sz="2000"/>
        </a:p>
      </dgm:t>
    </dgm:pt>
    <dgm:pt modelId="{9C29259E-2112-4415-AE31-29509073AF8C}">
      <dgm:prSet custT="1"/>
      <dgm:spPr/>
      <dgm:t>
        <a:bodyPr/>
        <a:lstStyle/>
        <a:p>
          <a:r>
            <a:rPr lang="zh-CN" altLang="en-US" sz="20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rId5" action="ppaction://hlinksldjump"/>
            </a:rPr>
            <a:t>饲料替代</a:t>
          </a:r>
          <a:r>
            <a:rPr lang="zh-CN" altLang="en-US" sz="20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rId5" action="ppaction://hlinksldjump"/>
            </a:rPr>
            <a:t>挤出</a:t>
          </a:r>
          <a:endParaRPr lang="zh-CN" altLang="en-US" sz="2000" dirty="0">
            <a:latin typeface="黑体" pitchFamily="2" charset="-122"/>
            <a:ea typeface="黑体" pitchFamily="2" charset="-122"/>
          </a:endParaRPr>
        </a:p>
      </dgm:t>
    </dgm:pt>
    <dgm:pt modelId="{CD65078E-6C05-4AF0-A5E9-1D0B4A8D0A8D}" type="parTrans" cxnId="{7F5656DE-0ADF-4862-BA8A-056C3A028184}">
      <dgm:prSet/>
      <dgm:spPr/>
      <dgm:t>
        <a:bodyPr/>
        <a:lstStyle/>
        <a:p>
          <a:endParaRPr lang="zh-CN" altLang="en-US" sz="2000"/>
        </a:p>
      </dgm:t>
    </dgm:pt>
    <dgm:pt modelId="{EF03CACA-B40B-45A6-A10C-6DBA05B2C058}" type="sibTrans" cxnId="{7F5656DE-0ADF-4862-BA8A-056C3A028184}">
      <dgm:prSet/>
      <dgm:spPr/>
      <dgm:t>
        <a:bodyPr/>
        <a:lstStyle/>
        <a:p>
          <a:endParaRPr lang="zh-CN" altLang="en-US" sz="2000"/>
        </a:p>
      </dgm:t>
    </dgm:pt>
    <dgm:pt modelId="{E40B63D4-A635-4BBB-91C5-6AA121E294C8}" type="pres">
      <dgm:prSet presAssocID="{2782489B-A66C-4DB8-BFD0-4F772422A80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722C977-8BE9-4AF3-B4B2-34C3BF253205}" type="pres">
      <dgm:prSet presAssocID="{D890253F-DA73-49C9-B43D-31B32ADD8224}" presName="composite" presStyleCnt="0"/>
      <dgm:spPr/>
      <dgm:t>
        <a:bodyPr/>
        <a:lstStyle/>
        <a:p>
          <a:endParaRPr lang="zh-CN" altLang="en-US"/>
        </a:p>
      </dgm:t>
    </dgm:pt>
    <dgm:pt modelId="{DFA95F92-4068-4BE6-86F3-039D89BF9CD7}" type="pres">
      <dgm:prSet presAssocID="{D890253F-DA73-49C9-B43D-31B32ADD8224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986EECB-BF98-45C0-86A7-03423D827FDC}" type="pres">
      <dgm:prSet presAssocID="{D890253F-DA73-49C9-B43D-31B32ADD8224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E88F1E2-FC79-4076-BE6F-778EC58D0E0B}" type="pres">
      <dgm:prSet presAssocID="{6A99BFCC-7DC0-4A9B-9555-9A5CFC3D3ED0}" presName="sp" presStyleCnt="0"/>
      <dgm:spPr/>
      <dgm:t>
        <a:bodyPr/>
        <a:lstStyle/>
        <a:p>
          <a:endParaRPr lang="zh-CN" altLang="en-US"/>
        </a:p>
      </dgm:t>
    </dgm:pt>
    <dgm:pt modelId="{884DC418-A21F-42D3-B01F-C9D432DCB444}" type="pres">
      <dgm:prSet presAssocID="{7B4FDBDB-BDA3-48E3-9CBB-F1FD06BD354B}" presName="composite" presStyleCnt="0"/>
      <dgm:spPr/>
      <dgm:t>
        <a:bodyPr/>
        <a:lstStyle/>
        <a:p>
          <a:endParaRPr lang="zh-CN" altLang="en-US"/>
        </a:p>
      </dgm:t>
    </dgm:pt>
    <dgm:pt modelId="{EFCA7234-8722-4932-BC48-316ECA16CCA9}" type="pres">
      <dgm:prSet presAssocID="{7B4FDBDB-BDA3-48E3-9CBB-F1FD06BD354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F5234E5-57D1-430A-A3E2-1A29D2B44547}" type="pres">
      <dgm:prSet presAssocID="{7B4FDBDB-BDA3-48E3-9CBB-F1FD06BD354B}" presName="descendantText" presStyleLbl="alignAcc1" presStyleIdx="1" presStyleCnt="4" custLinFactNeighborX="-47" custLinFactNeighborY="-199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47F9F20-7A1E-4A83-9929-42BD0564FD4E}" type="pres">
      <dgm:prSet presAssocID="{502A1A41-A235-48C9-A180-D1EC53F11160}" presName="sp" presStyleCnt="0"/>
      <dgm:spPr/>
      <dgm:t>
        <a:bodyPr/>
        <a:lstStyle/>
        <a:p>
          <a:endParaRPr lang="zh-CN" altLang="en-US"/>
        </a:p>
      </dgm:t>
    </dgm:pt>
    <dgm:pt modelId="{5F517891-0819-483D-82DB-FB2724B1D0FF}" type="pres">
      <dgm:prSet presAssocID="{2D57A110-ACA0-41E0-95A4-EDB53ED379C0}" presName="composite" presStyleCnt="0"/>
      <dgm:spPr/>
      <dgm:t>
        <a:bodyPr/>
        <a:lstStyle/>
        <a:p>
          <a:endParaRPr lang="zh-CN" altLang="en-US"/>
        </a:p>
      </dgm:t>
    </dgm:pt>
    <dgm:pt modelId="{259179FA-B62C-40D4-A5E0-E5C594333340}" type="pres">
      <dgm:prSet presAssocID="{2D57A110-ACA0-41E0-95A4-EDB53ED379C0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C14AB5B-2273-4D69-A075-50F42A29E348}" type="pres">
      <dgm:prSet presAssocID="{2D57A110-ACA0-41E0-95A4-EDB53ED379C0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939F244-7E6D-4655-B11B-19B40067CEE8}" type="pres">
      <dgm:prSet presAssocID="{E285075D-DFAA-4FB9-A002-9F014A90255F}" presName="sp" presStyleCnt="0"/>
      <dgm:spPr/>
      <dgm:t>
        <a:bodyPr/>
        <a:lstStyle/>
        <a:p>
          <a:endParaRPr lang="zh-CN" altLang="en-US"/>
        </a:p>
      </dgm:t>
    </dgm:pt>
    <dgm:pt modelId="{F17C33A7-CE16-4569-8A8C-EE6095398D67}" type="pres">
      <dgm:prSet presAssocID="{E214F273-B816-4FF0-9114-FED70B584066}" presName="composite" presStyleCnt="0"/>
      <dgm:spPr/>
      <dgm:t>
        <a:bodyPr/>
        <a:lstStyle/>
        <a:p>
          <a:endParaRPr lang="zh-CN" altLang="en-US"/>
        </a:p>
      </dgm:t>
    </dgm:pt>
    <dgm:pt modelId="{5F640D33-4772-4550-824C-A07E935AF7AD}" type="pres">
      <dgm:prSet presAssocID="{E214F273-B816-4FF0-9114-FED70B584066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4C7AC99-F292-4999-AFA1-EE2BAD7A50CB}" type="pres">
      <dgm:prSet presAssocID="{E214F273-B816-4FF0-9114-FED70B584066}" presName="descendantText" presStyleLbl="alignAcc1" presStyleIdx="3" presStyleCnt="4" custScaleY="11096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DAA15D41-DD4B-45A5-A3B0-6CEA4AE01E64}" srcId="{2782489B-A66C-4DB8-BFD0-4F772422A800}" destId="{2D57A110-ACA0-41E0-95A4-EDB53ED379C0}" srcOrd="2" destOrd="0" parTransId="{95660BD7-9A24-4CAF-9CA4-DB77FFEBB4FC}" sibTransId="{E285075D-DFAA-4FB9-A002-9F014A90255F}"/>
    <dgm:cxn modelId="{1FDFC1F5-D6F9-4F5F-B1C2-53B71BA69DBE}" type="presOf" srcId="{2782489B-A66C-4DB8-BFD0-4F772422A800}" destId="{E40B63D4-A635-4BBB-91C5-6AA121E294C8}" srcOrd="0" destOrd="0" presId="urn:microsoft.com/office/officeart/2005/8/layout/chevron2"/>
    <dgm:cxn modelId="{D3DAB361-870B-4415-9522-2D0B9830CF91}" type="presOf" srcId="{E214F273-B816-4FF0-9114-FED70B584066}" destId="{5F640D33-4772-4550-824C-A07E935AF7AD}" srcOrd="0" destOrd="0" presId="urn:microsoft.com/office/officeart/2005/8/layout/chevron2"/>
    <dgm:cxn modelId="{251D3A72-B3BC-4794-8DB8-32E17EB95ADC}" srcId="{D890253F-DA73-49C9-B43D-31B32ADD8224}" destId="{75C8F0CC-B3B2-4073-84D1-1950D8CAB296}" srcOrd="0" destOrd="0" parTransId="{B22A68F7-2F31-4F5C-A787-AFB71D804BF2}" sibTransId="{B1B2177A-965B-440A-A403-00CC2F2226DB}"/>
    <dgm:cxn modelId="{DF859A83-D73D-44B7-8B07-6BD2AEEC475D}" srcId="{2782489B-A66C-4DB8-BFD0-4F772422A800}" destId="{7B4FDBDB-BDA3-48E3-9CBB-F1FD06BD354B}" srcOrd="1" destOrd="0" parTransId="{53463EB3-B0AF-464B-B484-78871C33218E}" sibTransId="{502A1A41-A235-48C9-A180-D1EC53F11160}"/>
    <dgm:cxn modelId="{8DAC19ED-AE90-4100-9480-32C6AEA69D22}" srcId="{2782489B-A66C-4DB8-BFD0-4F772422A800}" destId="{D890253F-DA73-49C9-B43D-31B32ADD8224}" srcOrd="0" destOrd="0" parTransId="{3AE429BE-80E1-4FF5-8E6C-77D52A81F4C7}" sibTransId="{6A99BFCC-7DC0-4A9B-9555-9A5CFC3D3ED0}"/>
    <dgm:cxn modelId="{DDF45440-2043-4A29-9B4E-D0D5EF0EF18B}" type="presOf" srcId="{9C29259E-2112-4415-AE31-29509073AF8C}" destId="{64C7AC99-F292-4999-AFA1-EE2BAD7A50CB}" srcOrd="0" destOrd="1" presId="urn:microsoft.com/office/officeart/2005/8/layout/chevron2"/>
    <dgm:cxn modelId="{ED3E6C65-243A-4ACF-803E-FA9A719397E7}" srcId="{2782489B-A66C-4DB8-BFD0-4F772422A800}" destId="{E214F273-B816-4FF0-9114-FED70B584066}" srcOrd="3" destOrd="0" parTransId="{E54F68A0-04B6-45B7-9A62-95DDB946F0D9}" sibTransId="{CA3E19CC-41F4-4564-B3E5-5C843E75EE13}"/>
    <dgm:cxn modelId="{6283D30D-1A71-435D-97A4-DB7C0FDBC6F3}" type="presOf" srcId="{D890253F-DA73-49C9-B43D-31B32ADD8224}" destId="{DFA95F92-4068-4BE6-86F3-039D89BF9CD7}" srcOrd="0" destOrd="0" presId="urn:microsoft.com/office/officeart/2005/8/layout/chevron2"/>
    <dgm:cxn modelId="{3BE3FBEA-409E-4EBB-A506-A48E7375C61D}" srcId="{E214F273-B816-4FF0-9114-FED70B584066}" destId="{19B38735-AF63-4E02-8175-69114D240895}" srcOrd="0" destOrd="0" parTransId="{7FC2B316-4C8E-4432-AB91-E894A476530B}" sibTransId="{8A7593EE-349A-4E10-8A67-0EC31D1296FA}"/>
    <dgm:cxn modelId="{1FEFBAD8-5968-4FB8-AF15-473263A9B98D}" type="presOf" srcId="{A08BDCDB-64DB-4C11-973B-B547B2D149FE}" destId="{6F5234E5-57D1-430A-A3E2-1A29D2B44547}" srcOrd="0" destOrd="0" presId="urn:microsoft.com/office/officeart/2005/8/layout/chevron2"/>
    <dgm:cxn modelId="{A93D4623-BAD6-40A7-947F-7E6A672B06F3}" type="presOf" srcId="{19B38735-AF63-4E02-8175-69114D240895}" destId="{64C7AC99-F292-4999-AFA1-EE2BAD7A50CB}" srcOrd="0" destOrd="0" presId="urn:microsoft.com/office/officeart/2005/8/layout/chevron2"/>
    <dgm:cxn modelId="{7F5656DE-0ADF-4862-BA8A-056C3A028184}" srcId="{E214F273-B816-4FF0-9114-FED70B584066}" destId="{9C29259E-2112-4415-AE31-29509073AF8C}" srcOrd="1" destOrd="0" parTransId="{CD65078E-6C05-4AF0-A5E9-1D0B4A8D0A8D}" sibTransId="{EF03CACA-B40B-45A6-A10C-6DBA05B2C058}"/>
    <dgm:cxn modelId="{D2E781A1-1840-4C4E-B6F3-E63E458F0215}" srcId="{7B4FDBDB-BDA3-48E3-9CBB-F1FD06BD354B}" destId="{A08BDCDB-64DB-4C11-973B-B547B2D149FE}" srcOrd="0" destOrd="0" parTransId="{34485D3F-3170-4DD1-A426-B3B24DD1C02B}" sibTransId="{587D11B3-239E-49B2-A640-A430BD4E7105}"/>
    <dgm:cxn modelId="{2EB66DDC-7D5B-4A6E-AB08-225E39B586BF}" type="presOf" srcId="{75C8F0CC-B3B2-4073-84D1-1950D8CAB296}" destId="{8986EECB-BF98-45C0-86A7-03423D827FDC}" srcOrd="0" destOrd="0" presId="urn:microsoft.com/office/officeart/2005/8/layout/chevron2"/>
    <dgm:cxn modelId="{FA29C43B-1316-41E1-B740-703B799A86C0}" type="presOf" srcId="{267993CB-C189-4E57-BE69-B49AA1ECC79F}" destId="{0C14AB5B-2273-4D69-A075-50F42A29E348}" srcOrd="0" destOrd="0" presId="urn:microsoft.com/office/officeart/2005/8/layout/chevron2"/>
    <dgm:cxn modelId="{CAEAB980-1333-407F-8567-2C819A7D5824}" type="presOf" srcId="{2D57A110-ACA0-41E0-95A4-EDB53ED379C0}" destId="{259179FA-B62C-40D4-A5E0-E5C594333340}" srcOrd="0" destOrd="0" presId="urn:microsoft.com/office/officeart/2005/8/layout/chevron2"/>
    <dgm:cxn modelId="{EB2EB23E-F0FF-4790-8180-5122E1C9376D}" type="presOf" srcId="{7B4FDBDB-BDA3-48E3-9CBB-F1FD06BD354B}" destId="{EFCA7234-8722-4932-BC48-316ECA16CCA9}" srcOrd="0" destOrd="0" presId="urn:microsoft.com/office/officeart/2005/8/layout/chevron2"/>
    <dgm:cxn modelId="{AE9E7249-2B7B-4A84-8F10-993160689706}" srcId="{2D57A110-ACA0-41E0-95A4-EDB53ED379C0}" destId="{267993CB-C189-4E57-BE69-B49AA1ECC79F}" srcOrd="0" destOrd="0" parTransId="{417CE1C2-D9B8-46AC-B42E-CE44D8E6D46A}" sibTransId="{BB50EBAE-B80F-49AE-8519-85A017873FBD}"/>
    <dgm:cxn modelId="{6FDF3D4E-602D-47C6-958D-8A8F64D9C5A0}" type="presParOf" srcId="{E40B63D4-A635-4BBB-91C5-6AA121E294C8}" destId="{A722C977-8BE9-4AF3-B4B2-34C3BF253205}" srcOrd="0" destOrd="0" presId="urn:microsoft.com/office/officeart/2005/8/layout/chevron2"/>
    <dgm:cxn modelId="{17AE07C4-D98A-4A24-A28F-03A9DE812352}" type="presParOf" srcId="{A722C977-8BE9-4AF3-B4B2-34C3BF253205}" destId="{DFA95F92-4068-4BE6-86F3-039D89BF9CD7}" srcOrd="0" destOrd="0" presId="urn:microsoft.com/office/officeart/2005/8/layout/chevron2"/>
    <dgm:cxn modelId="{C940890A-20F2-433D-8BBA-F497429FC28E}" type="presParOf" srcId="{A722C977-8BE9-4AF3-B4B2-34C3BF253205}" destId="{8986EECB-BF98-45C0-86A7-03423D827FDC}" srcOrd="1" destOrd="0" presId="urn:microsoft.com/office/officeart/2005/8/layout/chevron2"/>
    <dgm:cxn modelId="{159E1E7F-CCB9-4C02-849A-88666DD6FF15}" type="presParOf" srcId="{E40B63D4-A635-4BBB-91C5-6AA121E294C8}" destId="{0E88F1E2-FC79-4076-BE6F-778EC58D0E0B}" srcOrd="1" destOrd="0" presId="urn:microsoft.com/office/officeart/2005/8/layout/chevron2"/>
    <dgm:cxn modelId="{43634DF1-5A98-45B0-9ABE-683AAA879085}" type="presParOf" srcId="{E40B63D4-A635-4BBB-91C5-6AA121E294C8}" destId="{884DC418-A21F-42D3-B01F-C9D432DCB444}" srcOrd="2" destOrd="0" presId="urn:microsoft.com/office/officeart/2005/8/layout/chevron2"/>
    <dgm:cxn modelId="{37765C8C-51A7-4981-92AC-08FFBFCAE36A}" type="presParOf" srcId="{884DC418-A21F-42D3-B01F-C9D432DCB444}" destId="{EFCA7234-8722-4932-BC48-316ECA16CCA9}" srcOrd="0" destOrd="0" presId="urn:microsoft.com/office/officeart/2005/8/layout/chevron2"/>
    <dgm:cxn modelId="{88A1A0AD-F58F-42B4-816D-35B29131051E}" type="presParOf" srcId="{884DC418-A21F-42D3-B01F-C9D432DCB444}" destId="{6F5234E5-57D1-430A-A3E2-1A29D2B44547}" srcOrd="1" destOrd="0" presId="urn:microsoft.com/office/officeart/2005/8/layout/chevron2"/>
    <dgm:cxn modelId="{632C225D-47D3-4A44-9985-AED191896A5B}" type="presParOf" srcId="{E40B63D4-A635-4BBB-91C5-6AA121E294C8}" destId="{447F9F20-7A1E-4A83-9929-42BD0564FD4E}" srcOrd="3" destOrd="0" presId="urn:microsoft.com/office/officeart/2005/8/layout/chevron2"/>
    <dgm:cxn modelId="{0F196265-8DBD-4FBB-960E-93DAC1611467}" type="presParOf" srcId="{E40B63D4-A635-4BBB-91C5-6AA121E294C8}" destId="{5F517891-0819-483D-82DB-FB2724B1D0FF}" srcOrd="4" destOrd="0" presId="urn:microsoft.com/office/officeart/2005/8/layout/chevron2"/>
    <dgm:cxn modelId="{B125841F-5B5F-465A-A7D6-408B3F0D8623}" type="presParOf" srcId="{5F517891-0819-483D-82DB-FB2724B1D0FF}" destId="{259179FA-B62C-40D4-A5E0-E5C594333340}" srcOrd="0" destOrd="0" presId="urn:microsoft.com/office/officeart/2005/8/layout/chevron2"/>
    <dgm:cxn modelId="{2FBD5A75-CB4F-4F08-B4C8-C2E07FCBB660}" type="presParOf" srcId="{5F517891-0819-483D-82DB-FB2724B1D0FF}" destId="{0C14AB5B-2273-4D69-A075-50F42A29E348}" srcOrd="1" destOrd="0" presId="urn:microsoft.com/office/officeart/2005/8/layout/chevron2"/>
    <dgm:cxn modelId="{89FCFAF6-B61B-4CE7-9F33-B97244C2A6F6}" type="presParOf" srcId="{E40B63D4-A635-4BBB-91C5-6AA121E294C8}" destId="{2939F244-7E6D-4655-B11B-19B40067CEE8}" srcOrd="5" destOrd="0" presId="urn:microsoft.com/office/officeart/2005/8/layout/chevron2"/>
    <dgm:cxn modelId="{9B2532FD-3BFF-440F-ABCD-8BDD2F9FE280}" type="presParOf" srcId="{E40B63D4-A635-4BBB-91C5-6AA121E294C8}" destId="{F17C33A7-CE16-4569-8A8C-EE6095398D67}" srcOrd="6" destOrd="0" presId="urn:microsoft.com/office/officeart/2005/8/layout/chevron2"/>
    <dgm:cxn modelId="{56D40034-9437-4104-9B8E-76A40611FA63}" type="presParOf" srcId="{F17C33A7-CE16-4569-8A8C-EE6095398D67}" destId="{5F640D33-4772-4550-824C-A07E935AF7AD}" srcOrd="0" destOrd="0" presId="urn:microsoft.com/office/officeart/2005/8/layout/chevron2"/>
    <dgm:cxn modelId="{1C8E7D02-93F2-4165-99E5-C820696E7E17}" type="presParOf" srcId="{F17C33A7-CE16-4569-8A8C-EE6095398D67}" destId="{64C7AC99-F292-4999-AFA1-EE2BAD7A50C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DBCEE6-E894-48D8-AC6C-65BAD0E8C96D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CN" altLang="en-US"/>
        </a:p>
      </dgm:t>
    </dgm:pt>
    <dgm:pt modelId="{C6ECA852-4444-422B-8C02-7286A9CD9410}">
      <dgm:prSet phldrT="[文本]" custT="1"/>
      <dgm:spPr/>
      <dgm:t>
        <a:bodyPr/>
        <a:lstStyle/>
        <a:p>
          <a:r>
            <a:rPr lang="zh-CN" altLang="en-US" sz="2800" dirty="0" smtClean="0">
              <a:latin typeface="黑体" pitchFamily="2" charset="-122"/>
              <a:ea typeface="黑体" pitchFamily="2" charset="-122"/>
            </a:rPr>
            <a:t>南美增产</a:t>
          </a:r>
          <a:endParaRPr lang="zh-CN" altLang="en-US" sz="2800" dirty="0">
            <a:latin typeface="黑体" pitchFamily="2" charset="-122"/>
            <a:ea typeface="黑体" pitchFamily="2" charset="-122"/>
          </a:endParaRPr>
        </a:p>
      </dgm:t>
    </dgm:pt>
    <dgm:pt modelId="{64D658B3-1A4A-4982-AF07-08AB7682EED8}" type="parTrans" cxnId="{54F1563D-80B5-4455-9CD7-43F0850AC8C4}">
      <dgm:prSet/>
      <dgm:spPr/>
      <dgm:t>
        <a:bodyPr/>
        <a:lstStyle/>
        <a:p>
          <a:endParaRPr lang="zh-CN" altLang="en-US" sz="2800"/>
        </a:p>
      </dgm:t>
    </dgm:pt>
    <dgm:pt modelId="{63389F66-D454-4006-9C53-B0203B80DDA7}" type="sibTrans" cxnId="{54F1563D-80B5-4455-9CD7-43F0850AC8C4}">
      <dgm:prSet/>
      <dgm:spPr/>
      <dgm:t>
        <a:bodyPr/>
        <a:lstStyle/>
        <a:p>
          <a:endParaRPr lang="zh-CN" altLang="en-US" sz="2800"/>
        </a:p>
      </dgm:t>
    </dgm:pt>
    <dgm:pt modelId="{520BDDE9-07D5-4D7E-A478-FDF69DAEF312}">
      <dgm:prSet phldrT="[文本]" custT="1"/>
      <dgm:spPr/>
      <dgm:t>
        <a:bodyPr/>
        <a:lstStyle/>
        <a:p>
          <a:r>
            <a:rPr lang="zh-CN" altLang="en-US" sz="2800" dirty="0" smtClean="0"/>
            <a:t>豆粕中线承压</a:t>
          </a:r>
          <a:endParaRPr lang="zh-CN" altLang="en-US" sz="2800" dirty="0"/>
        </a:p>
      </dgm:t>
    </dgm:pt>
    <dgm:pt modelId="{6D700EDC-EE7C-49C2-A62D-9B610ECA83A3}" type="parTrans" cxnId="{06E32879-FFCA-43A2-8529-ADC6DC025021}">
      <dgm:prSet/>
      <dgm:spPr/>
      <dgm:t>
        <a:bodyPr/>
        <a:lstStyle/>
        <a:p>
          <a:endParaRPr lang="zh-CN" altLang="en-US" sz="2800"/>
        </a:p>
      </dgm:t>
    </dgm:pt>
    <dgm:pt modelId="{A3AA792E-0469-410B-BC9B-1CF65AE6CB61}" type="sibTrans" cxnId="{06E32879-FFCA-43A2-8529-ADC6DC025021}">
      <dgm:prSet/>
      <dgm:spPr/>
      <dgm:t>
        <a:bodyPr/>
        <a:lstStyle/>
        <a:p>
          <a:endParaRPr lang="zh-CN" altLang="en-US" sz="2800"/>
        </a:p>
      </dgm:t>
    </dgm:pt>
    <dgm:pt modelId="{5FCA525E-1ABB-4161-AA32-24D9F5AD019D}">
      <dgm:prSet phldrT="[文本]" custT="1"/>
      <dgm:spPr/>
      <dgm:t>
        <a:bodyPr/>
        <a:lstStyle/>
        <a:p>
          <a:r>
            <a:rPr lang="zh-CN" altLang="en-US" sz="2800" dirty="0" smtClean="0"/>
            <a:t>库存偏紧</a:t>
          </a:r>
          <a:endParaRPr lang="zh-CN" altLang="en-US" sz="2800" dirty="0"/>
        </a:p>
      </dgm:t>
    </dgm:pt>
    <dgm:pt modelId="{204055A4-F2BA-4EB6-BB71-75CE2FF7F72F}" type="parTrans" cxnId="{1F9A87E8-D080-4C33-A42A-44662FC33355}">
      <dgm:prSet/>
      <dgm:spPr/>
      <dgm:t>
        <a:bodyPr/>
        <a:lstStyle/>
        <a:p>
          <a:endParaRPr lang="zh-CN" altLang="en-US" sz="2800"/>
        </a:p>
      </dgm:t>
    </dgm:pt>
    <dgm:pt modelId="{C8F66D85-2B14-4F9E-A07A-D8B31343F5DC}" type="sibTrans" cxnId="{1F9A87E8-D080-4C33-A42A-44662FC33355}">
      <dgm:prSet/>
      <dgm:spPr/>
      <dgm:t>
        <a:bodyPr/>
        <a:lstStyle/>
        <a:p>
          <a:endParaRPr lang="zh-CN" altLang="en-US" sz="2800"/>
        </a:p>
      </dgm:t>
    </dgm:pt>
    <dgm:pt modelId="{70A04C08-6087-4C15-B934-3FF1B4382944}">
      <dgm:prSet phldrT="[文本]" custT="1"/>
      <dgm:spPr/>
      <dgm:t>
        <a:bodyPr/>
        <a:lstStyle/>
        <a:p>
          <a:r>
            <a:rPr lang="zh-CN" altLang="en-US" sz="2800" dirty="0" smtClean="0"/>
            <a:t>春节前短期支撑</a:t>
          </a:r>
          <a:endParaRPr lang="zh-CN" altLang="en-US" sz="2800" dirty="0"/>
        </a:p>
      </dgm:t>
    </dgm:pt>
    <dgm:pt modelId="{06EAE7D8-22A4-476F-85D6-5ADEDF528D7A}" type="parTrans" cxnId="{533F2EE5-FB2C-49A9-B84B-1E38BBE3BE0E}">
      <dgm:prSet/>
      <dgm:spPr/>
      <dgm:t>
        <a:bodyPr/>
        <a:lstStyle/>
        <a:p>
          <a:endParaRPr lang="zh-CN" altLang="en-US" sz="2800"/>
        </a:p>
      </dgm:t>
    </dgm:pt>
    <dgm:pt modelId="{2079BD6C-71FD-466D-995F-F11B0345CE8E}" type="sibTrans" cxnId="{533F2EE5-FB2C-49A9-B84B-1E38BBE3BE0E}">
      <dgm:prSet/>
      <dgm:spPr/>
      <dgm:t>
        <a:bodyPr/>
        <a:lstStyle/>
        <a:p>
          <a:endParaRPr lang="zh-CN" altLang="en-US" sz="2800"/>
        </a:p>
      </dgm:t>
    </dgm:pt>
    <dgm:pt modelId="{F6A9063E-B06E-42FC-AA1C-698425875D7A}" type="pres">
      <dgm:prSet presAssocID="{03DBCEE6-E894-48D8-AC6C-65BAD0E8C9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CE1A4C68-ACF1-4D1C-8AA7-6B32312C0C08}" type="pres">
      <dgm:prSet presAssocID="{C6ECA852-4444-422B-8C02-7286A9CD9410}" presName="linNode" presStyleCnt="0"/>
      <dgm:spPr/>
    </dgm:pt>
    <dgm:pt modelId="{CFF42A50-9C8E-4F8B-B2BA-DB5BC02658DC}" type="pres">
      <dgm:prSet presAssocID="{C6ECA852-4444-422B-8C02-7286A9CD9410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6B3CE69-506D-4349-B92D-C8325A4FFE44}" type="pres">
      <dgm:prSet presAssocID="{C6ECA852-4444-422B-8C02-7286A9CD9410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D4179A1-D4FF-4DC7-BEE4-5F9E1F44DF50}" type="pres">
      <dgm:prSet presAssocID="{63389F66-D454-4006-9C53-B0203B80DDA7}" presName="sp" presStyleCnt="0"/>
      <dgm:spPr/>
    </dgm:pt>
    <dgm:pt modelId="{F6729FFC-0BD6-46EC-838B-2CA971269ED9}" type="pres">
      <dgm:prSet presAssocID="{5FCA525E-1ABB-4161-AA32-24D9F5AD019D}" presName="linNode" presStyleCnt="0"/>
      <dgm:spPr/>
    </dgm:pt>
    <dgm:pt modelId="{69E7BF31-F4FC-4338-A551-29C59B05DEEA}" type="pres">
      <dgm:prSet presAssocID="{5FCA525E-1ABB-4161-AA32-24D9F5AD019D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BBB6B6D-DDB0-45E9-9B03-47BF66C75DF1}" type="pres">
      <dgm:prSet presAssocID="{5FCA525E-1ABB-4161-AA32-24D9F5AD019D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BC0753E0-4857-4A37-930B-B806EDD67D8B}" type="presOf" srcId="{C6ECA852-4444-422B-8C02-7286A9CD9410}" destId="{CFF42A50-9C8E-4F8B-B2BA-DB5BC02658DC}" srcOrd="0" destOrd="0" presId="urn:microsoft.com/office/officeart/2005/8/layout/vList5"/>
    <dgm:cxn modelId="{533F2EE5-FB2C-49A9-B84B-1E38BBE3BE0E}" srcId="{5FCA525E-1ABB-4161-AA32-24D9F5AD019D}" destId="{70A04C08-6087-4C15-B934-3FF1B4382944}" srcOrd="0" destOrd="0" parTransId="{06EAE7D8-22A4-476F-85D6-5ADEDF528D7A}" sibTransId="{2079BD6C-71FD-466D-995F-F11B0345CE8E}"/>
    <dgm:cxn modelId="{27DFCE4B-B13E-4045-B494-E6D2E0E2FEC1}" type="presOf" srcId="{5FCA525E-1ABB-4161-AA32-24D9F5AD019D}" destId="{69E7BF31-F4FC-4338-A551-29C59B05DEEA}" srcOrd="0" destOrd="0" presId="urn:microsoft.com/office/officeart/2005/8/layout/vList5"/>
    <dgm:cxn modelId="{0465154E-D923-4109-9C92-AD1C7C860825}" type="presOf" srcId="{520BDDE9-07D5-4D7E-A478-FDF69DAEF312}" destId="{E6B3CE69-506D-4349-B92D-C8325A4FFE44}" srcOrd="0" destOrd="0" presId="urn:microsoft.com/office/officeart/2005/8/layout/vList5"/>
    <dgm:cxn modelId="{06E32879-FFCA-43A2-8529-ADC6DC025021}" srcId="{C6ECA852-4444-422B-8C02-7286A9CD9410}" destId="{520BDDE9-07D5-4D7E-A478-FDF69DAEF312}" srcOrd="0" destOrd="0" parTransId="{6D700EDC-EE7C-49C2-A62D-9B610ECA83A3}" sibTransId="{A3AA792E-0469-410B-BC9B-1CF65AE6CB61}"/>
    <dgm:cxn modelId="{1F9A87E8-D080-4C33-A42A-44662FC33355}" srcId="{03DBCEE6-E894-48D8-AC6C-65BAD0E8C96D}" destId="{5FCA525E-1ABB-4161-AA32-24D9F5AD019D}" srcOrd="1" destOrd="0" parTransId="{204055A4-F2BA-4EB6-BB71-75CE2FF7F72F}" sibTransId="{C8F66D85-2B14-4F9E-A07A-D8B31343F5DC}"/>
    <dgm:cxn modelId="{ED52B2BA-1EA8-4714-9896-7236423ECDF1}" type="presOf" srcId="{03DBCEE6-E894-48D8-AC6C-65BAD0E8C96D}" destId="{F6A9063E-B06E-42FC-AA1C-698425875D7A}" srcOrd="0" destOrd="0" presId="urn:microsoft.com/office/officeart/2005/8/layout/vList5"/>
    <dgm:cxn modelId="{5A912076-B1AB-4600-A163-2FDB4C1534FA}" type="presOf" srcId="{70A04C08-6087-4C15-B934-3FF1B4382944}" destId="{7BBB6B6D-DDB0-45E9-9B03-47BF66C75DF1}" srcOrd="0" destOrd="0" presId="urn:microsoft.com/office/officeart/2005/8/layout/vList5"/>
    <dgm:cxn modelId="{54F1563D-80B5-4455-9CD7-43F0850AC8C4}" srcId="{03DBCEE6-E894-48D8-AC6C-65BAD0E8C96D}" destId="{C6ECA852-4444-422B-8C02-7286A9CD9410}" srcOrd="0" destOrd="0" parTransId="{64D658B3-1A4A-4982-AF07-08AB7682EED8}" sibTransId="{63389F66-D454-4006-9C53-B0203B80DDA7}"/>
    <dgm:cxn modelId="{7CF5FBAE-5C2D-47E4-9170-347B5B822C2F}" type="presParOf" srcId="{F6A9063E-B06E-42FC-AA1C-698425875D7A}" destId="{CE1A4C68-ACF1-4D1C-8AA7-6B32312C0C08}" srcOrd="0" destOrd="0" presId="urn:microsoft.com/office/officeart/2005/8/layout/vList5"/>
    <dgm:cxn modelId="{663E4826-F948-4960-995E-79ACA709BBDD}" type="presParOf" srcId="{CE1A4C68-ACF1-4D1C-8AA7-6B32312C0C08}" destId="{CFF42A50-9C8E-4F8B-B2BA-DB5BC02658DC}" srcOrd="0" destOrd="0" presId="urn:microsoft.com/office/officeart/2005/8/layout/vList5"/>
    <dgm:cxn modelId="{B649C635-DF8D-4332-9592-B4D4A8C53B9D}" type="presParOf" srcId="{CE1A4C68-ACF1-4D1C-8AA7-6B32312C0C08}" destId="{E6B3CE69-506D-4349-B92D-C8325A4FFE44}" srcOrd="1" destOrd="0" presId="urn:microsoft.com/office/officeart/2005/8/layout/vList5"/>
    <dgm:cxn modelId="{2E4B2D2B-4A26-40E6-98A5-FC08E3B370B4}" type="presParOf" srcId="{F6A9063E-B06E-42FC-AA1C-698425875D7A}" destId="{9D4179A1-D4FF-4DC7-BEE4-5F9E1F44DF50}" srcOrd="1" destOrd="0" presId="urn:microsoft.com/office/officeart/2005/8/layout/vList5"/>
    <dgm:cxn modelId="{6677C4D3-5884-4311-8839-EB7FB8E274CB}" type="presParOf" srcId="{F6A9063E-B06E-42FC-AA1C-698425875D7A}" destId="{F6729FFC-0BD6-46EC-838B-2CA971269ED9}" srcOrd="2" destOrd="0" presId="urn:microsoft.com/office/officeart/2005/8/layout/vList5"/>
    <dgm:cxn modelId="{2F727BB4-EBF9-4710-871F-D11A495BC9A6}" type="presParOf" srcId="{F6729FFC-0BD6-46EC-838B-2CA971269ED9}" destId="{69E7BF31-F4FC-4338-A551-29C59B05DEEA}" srcOrd="0" destOrd="0" presId="urn:microsoft.com/office/officeart/2005/8/layout/vList5"/>
    <dgm:cxn modelId="{7F76B500-3DB9-47CF-B73E-D6B3D7F11F8C}" type="presParOf" srcId="{F6729FFC-0BD6-46EC-838B-2CA971269ED9}" destId="{7BBB6B6D-DDB0-45E9-9B03-47BF66C75DF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A95F92-4068-4BE6-86F3-039D89BF9CD7}">
      <dsp:nvSpPr>
        <dsp:cNvPr id="0" name=""/>
        <dsp:cNvSpPr/>
      </dsp:nvSpPr>
      <dsp:spPr>
        <a:xfrm rot="5400000">
          <a:off x="-173914" y="174201"/>
          <a:ext cx="1159432" cy="811602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smtClean="0"/>
            <a:t>宏观</a:t>
          </a:r>
          <a:endParaRPr lang="zh-CN" altLang="en-US" sz="2000" kern="1200" dirty="0"/>
        </a:p>
      </dsp:txBody>
      <dsp:txXfrm rot="5400000">
        <a:off x="-173914" y="174201"/>
        <a:ext cx="1159432" cy="811602"/>
      </dsp:txXfrm>
    </dsp:sp>
    <dsp:sp modelId="{8986EECB-BF98-45C0-86A7-03423D827FDC}">
      <dsp:nvSpPr>
        <dsp:cNvPr id="0" name=""/>
        <dsp:cNvSpPr/>
      </dsp:nvSpPr>
      <dsp:spPr>
        <a:xfrm rot="5400000">
          <a:off x="4143785" y="-3331896"/>
          <a:ext cx="753631" cy="74179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 smtClean="0">
              <a:latin typeface="黑体" pitchFamily="2" charset="-122"/>
              <a:ea typeface="黑体" pitchFamily="2" charset="-122"/>
            </a:rPr>
            <a:t>宏观政策中性宽松</a:t>
          </a:r>
          <a:r>
            <a:rPr lang="en-US" altLang="zh-CN" sz="2000" kern="1200" dirty="0" smtClean="0">
              <a:latin typeface="黑体" pitchFamily="2" charset="-122"/>
              <a:ea typeface="黑体" pitchFamily="2" charset="-122"/>
            </a:rPr>
            <a:t>——</a:t>
          </a:r>
          <a:r>
            <a:rPr lang="zh-CN" altLang="en-US" sz="2000" kern="12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" action="ppaction://hlinksldjump"/>
            </a:rPr>
            <a:t>农产品回归商品属性</a:t>
          </a:r>
          <a:endParaRPr lang="zh-CN" altLang="en-US" sz="2000" kern="1200" dirty="0">
            <a:latin typeface="黑体" pitchFamily="2" charset="-122"/>
            <a:ea typeface="黑体" pitchFamily="2" charset="-122"/>
          </a:endParaRPr>
        </a:p>
      </dsp:txBody>
      <dsp:txXfrm rot="5400000">
        <a:off x="4143785" y="-3331896"/>
        <a:ext cx="753631" cy="7417997"/>
      </dsp:txXfrm>
    </dsp:sp>
    <dsp:sp modelId="{EFCA7234-8722-4932-BC48-316ECA16CCA9}">
      <dsp:nvSpPr>
        <dsp:cNvPr id="0" name=""/>
        <dsp:cNvSpPr/>
      </dsp:nvSpPr>
      <dsp:spPr>
        <a:xfrm rot="5400000">
          <a:off x="-173914" y="1187158"/>
          <a:ext cx="1159432" cy="811602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上游</a:t>
          </a:r>
          <a:endParaRPr lang="zh-CN" altLang="en-US" sz="2000" kern="1200" dirty="0"/>
        </a:p>
      </dsp:txBody>
      <dsp:txXfrm rot="5400000">
        <a:off x="-173914" y="1187158"/>
        <a:ext cx="1159432" cy="811602"/>
      </dsp:txXfrm>
    </dsp:sp>
    <dsp:sp modelId="{6F5234E5-57D1-430A-A3E2-1A29D2B44547}">
      <dsp:nvSpPr>
        <dsp:cNvPr id="0" name=""/>
        <dsp:cNvSpPr/>
      </dsp:nvSpPr>
      <dsp:spPr>
        <a:xfrm rot="5400000">
          <a:off x="4140299" y="-2333974"/>
          <a:ext cx="753631" cy="74179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 smtClean="0">
              <a:latin typeface="黑体" pitchFamily="2" charset="-122"/>
              <a:ea typeface="黑体" pitchFamily="2" charset="-122"/>
            </a:rPr>
            <a:t>美豆定价区间推演</a:t>
          </a:r>
          <a:r>
            <a:rPr lang="en-US" altLang="zh-CN" sz="2000" kern="1200" dirty="0" smtClean="0">
              <a:latin typeface="黑体" pitchFamily="2" charset="-122"/>
              <a:ea typeface="黑体" pitchFamily="2" charset="-122"/>
            </a:rPr>
            <a:t>——</a:t>
          </a:r>
          <a:r>
            <a:rPr lang="zh-CN" altLang="en-US" sz="2000" kern="12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" action="ppaction://hlinksldjump"/>
            </a:rPr>
            <a:t>南美</a:t>
          </a:r>
          <a:r>
            <a:rPr lang="zh-CN" altLang="en-US" sz="2000" kern="12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" action="ppaction://hlinksldjump"/>
            </a:rPr>
            <a:t>猜想</a:t>
          </a:r>
          <a:r>
            <a:rPr lang="en-US" altLang="zh-CN" sz="2000" kern="12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" action="ppaction://hlinksldjump"/>
            </a:rPr>
            <a:t>,</a:t>
          </a:r>
          <a:r>
            <a:rPr lang="zh-CN" altLang="en-US" sz="2000" kern="12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" action="ppaction://hlinksldjump"/>
            </a:rPr>
            <a:t>北美升水</a:t>
          </a:r>
          <a:endParaRPr lang="zh-CN" altLang="en-US" sz="2000" kern="1200" dirty="0">
            <a:latin typeface="黑体" pitchFamily="2" charset="-122"/>
            <a:ea typeface="黑体" pitchFamily="2" charset="-122"/>
          </a:endParaRPr>
        </a:p>
      </dsp:txBody>
      <dsp:txXfrm rot="5400000">
        <a:off x="4140299" y="-2333974"/>
        <a:ext cx="753631" cy="7417997"/>
      </dsp:txXfrm>
    </dsp:sp>
    <dsp:sp modelId="{259179FA-B62C-40D4-A5E0-E5C594333340}">
      <dsp:nvSpPr>
        <dsp:cNvPr id="0" name=""/>
        <dsp:cNvSpPr/>
      </dsp:nvSpPr>
      <dsp:spPr>
        <a:xfrm rot="5400000">
          <a:off x="-173914" y="2200116"/>
          <a:ext cx="1159432" cy="811602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中游</a:t>
          </a:r>
          <a:endParaRPr lang="zh-CN" altLang="en-US" sz="2000" kern="1200" dirty="0"/>
        </a:p>
      </dsp:txBody>
      <dsp:txXfrm rot="5400000">
        <a:off x="-173914" y="2200116"/>
        <a:ext cx="1159432" cy="811602"/>
      </dsp:txXfrm>
    </dsp:sp>
    <dsp:sp modelId="{0C14AB5B-2273-4D69-A075-50F42A29E348}">
      <dsp:nvSpPr>
        <dsp:cNvPr id="0" name=""/>
        <dsp:cNvSpPr/>
      </dsp:nvSpPr>
      <dsp:spPr>
        <a:xfrm rot="5400000">
          <a:off x="4143785" y="-1305981"/>
          <a:ext cx="753631" cy="74179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 smtClean="0">
              <a:latin typeface="黑体" pitchFamily="2" charset="-122"/>
              <a:ea typeface="黑体" pitchFamily="2" charset="-122"/>
            </a:rPr>
            <a:t>远期大豆进口成本起伏</a:t>
          </a:r>
          <a:r>
            <a:rPr lang="en-US" altLang="zh-CN" sz="2000" kern="1200" dirty="0" smtClean="0">
              <a:latin typeface="黑体" pitchFamily="2" charset="-122"/>
              <a:ea typeface="黑体" pitchFamily="2" charset="-122"/>
            </a:rPr>
            <a:t>——</a:t>
          </a:r>
          <a:r>
            <a:rPr lang="zh-CN" altLang="en-US" sz="2000" kern="12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" action="ppaction://hlinksldjump"/>
            </a:rPr>
            <a:t>油厂之殇</a:t>
          </a:r>
          <a:endParaRPr lang="zh-CN" altLang="en-US" sz="2000" kern="1200" dirty="0">
            <a:latin typeface="黑体" pitchFamily="2" charset="-122"/>
            <a:ea typeface="黑体" pitchFamily="2" charset="-122"/>
          </a:endParaRPr>
        </a:p>
      </dsp:txBody>
      <dsp:txXfrm rot="5400000">
        <a:off x="4143785" y="-1305981"/>
        <a:ext cx="753631" cy="7417997"/>
      </dsp:txXfrm>
    </dsp:sp>
    <dsp:sp modelId="{5F640D33-4772-4550-824C-A07E935AF7AD}">
      <dsp:nvSpPr>
        <dsp:cNvPr id="0" name=""/>
        <dsp:cNvSpPr/>
      </dsp:nvSpPr>
      <dsp:spPr>
        <a:xfrm rot="5400000">
          <a:off x="-173914" y="3254407"/>
          <a:ext cx="1159432" cy="811602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下游</a:t>
          </a:r>
          <a:endParaRPr lang="zh-CN" altLang="en-US" sz="2000" kern="1200" dirty="0"/>
        </a:p>
      </dsp:txBody>
      <dsp:txXfrm rot="5400000">
        <a:off x="-173914" y="3254407"/>
        <a:ext cx="1159432" cy="811602"/>
      </dsp:txXfrm>
    </dsp:sp>
    <dsp:sp modelId="{64C7AC99-F292-4999-AFA1-EE2BAD7A50CB}">
      <dsp:nvSpPr>
        <dsp:cNvPr id="0" name=""/>
        <dsp:cNvSpPr/>
      </dsp:nvSpPr>
      <dsp:spPr>
        <a:xfrm rot="5400000">
          <a:off x="4102452" y="-251690"/>
          <a:ext cx="836297" cy="74179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" action="ppaction://hlinksldjump"/>
            </a:rPr>
            <a:t>养殖业刚性需求增幅放缓</a:t>
          </a:r>
          <a:endParaRPr lang="zh-CN" altLang="en-US" sz="2000" kern="1200" dirty="0">
            <a:latin typeface="黑体" pitchFamily="2" charset="-122"/>
            <a:ea typeface="黑体" pitchFamily="2" charset="-122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 smtClean="0">
              <a:latin typeface="黑体" pitchFamily="2" charset="-122"/>
              <a:ea typeface="黑体" pitchFamily="2" charset="-122"/>
              <a:hlinkClick xmlns:r="http://schemas.openxmlformats.org/officeDocument/2006/relationships" r:id="" action="ppaction://hlinksldjump"/>
            </a:rPr>
            <a:t>饲料替代挤兑</a:t>
          </a:r>
          <a:endParaRPr lang="zh-CN" altLang="en-US" sz="2000" kern="1200" dirty="0">
            <a:latin typeface="黑体" pitchFamily="2" charset="-122"/>
            <a:ea typeface="黑体" pitchFamily="2" charset="-122"/>
          </a:endParaRPr>
        </a:p>
      </dsp:txBody>
      <dsp:txXfrm rot="5400000">
        <a:off x="4102452" y="-251690"/>
        <a:ext cx="836297" cy="741799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CE69-506D-4349-B92D-C8325A4FFE44}">
      <dsp:nvSpPr>
        <dsp:cNvPr id="0" name=""/>
        <dsp:cNvSpPr/>
      </dsp:nvSpPr>
      <dsp:spPr>
        <a:xfrm rot="5400000">
          <a:off x="4883998" y="-2015864"/>
          <a:ext cx="724816" cy="493779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豆粕中线承压</a:t>
          </a:r>
          <a:endParaRPr lang="zh-CN" altLang="en-US" sz="2800" kern="1200" dirty="0"/>
        </a:p>
      </dsp:txBody>
      <dsp:txXfrm rot="5400000">
        <a:off x="4883998" y="-2015864"/>
        <a:ext cx="724816" cy="4937794"/>
      </dsp:txXfrm>
    </dsp:sp>
    <dsp:sp modelId="{CFF42A50-9C8E-4F8B-B2BA-DB5BC02658DC}">
      <dsp:nvSpPr>
        <dsp:cNvPr id="0" name=""/>
        <dsp:cNvSpPr/>
      </dsp:nvSpPr>
      <dsp:spPr>
        <a:xfrm>
          <a:off x="0" y="22"/>
          <a:ext cx="2777509" cy="9060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 smtClean="0">
              <a:latin typeface="黑体" pitchFamily="2" charset="-122"/>
              <a:ea typeface="黑体" pitchFamily="2" charset="-122"/>
            </a:rPr>
            <a:t>南美增产</a:t>
          </a:r>
          <a:endParaRPr lang="zh-CN" altLang="en-US" sz="2800" kern="1200" dirty="0">
            <a:latin typeface="黑体" pitchFamily="2" charset="-122"/>
            <a:ea typeface="黑体" pitchFamily="2" charset="-122"/>
          </a:endParaRPr>
        </a:p>
      </dsp:txBody>
      <dsp:txXfrm>
        <a:off x="0" y="22"/>
        <a:ext cx="2777509" cy="906020"/>
      </dsp:txXfrm>
    </dsp:sp>
    <dsp:sp modelId="{7BBB6B6D-DDB0-45E9-9B03-47BF66C75DF1}">
      <dsp:nvSpPr>
        <dsp:cNvPr id="0" name=""/>
        <dsp:cNvSpPr/>
      </dsp:nvSpPr>
      <dsp:spPr>
        <a:xfrm rot="5400000">
          <a:off x="4883998" y="-1064542"/>
          <a:ext cx="724816" cy="4937794"/>
        </a:xfrm>
        <a:prstGeom prst="round2Same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春节前短期支撑</a:t>
          </a:r>
          <a:endParaRPr lang="zh-CN" altLang="en-US" sz="2800" kern="1200" dirty="0"/>
        </a:p>
      </dsp:txBody>
      <dsp:txXfrm rot="5400000">
        <a:off x="4883998" y="-1064542"/>
        <a:ext cx="724816" cy="4937794"/>
      </dsp:txXfrm>
    </dsp:sp>
    <dsp:sp modelId="{69E7BF31-F4FC-4338-A551-29C59B05DEEA}">
      <dsp:nvSpPr>
        <dsp:cNvPr id="0" name=""/>
        <dsp:cNvSpPr/>
      </dsp:nvSpPr>
      <dsp:spPr>
        <a:xfrm>
          <a:off x="0" y="951344"/>
          <a:ext cx="2777509" cy="90602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 smtClean="0"/>
            <a:t>库存偏紧</a:t>
          </a:r>
          <a:endParaRPr lang="zh-CN" altLang="en-US" sz="2800" kern="1200" dirty="0"/>
        </a:p>
      </dsp:txBody>
      <dsp:txXfrm>
        <a:off x="0" y="951344"/>
        <a:ext cx="2777509" cy="906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0.43137</cdr:x>
      <cdr:y>0.11864</cdr:y>
    </cdr:from>
    <cdr:to>
      <cdr:x>0.98039</cdr:x>
      <cdr:y>0.20339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43272" y="500066"/>
          <a:ext cx="4000528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zh-CN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altLang="zh-CN" sz="1600" b="0" dirty="0" smtClean="0">
              <a:solidFill>
                <a:srgbClr val="0000FF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rPr>
            <a:t>12/13</a:t>
          </a:r>
          <a:r>
            <a:rPr lang="zh-CN" altLang="en-US" sz="1600" b="0" dirty="0" smtClean="0">
              <a:solidFill>
                <a:srgbClr val="0000FF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rPr>
            <a:t>年度全球大豆产量环比增幅</a:t>
          </a:r>
          <a:r>
            <a:rPr lang="en-US" altLang="zh-CN" sz="1600" b="0" dirty="0" smtClean="0">
              <a:solidFill>
                <a:srgbClr val="0000FF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rPr>
            <a:t>11.72%</a:t>
          </a:r>
          <a:endParaRPr lang="zh-CN" altLang="en-US" sz="1600" b="0" dirty="0">
            <a:solidFill>
              <a:srgbClr val="0000FF"/>
            </a:solidFill>
            <a:latin typeface="Arial Unicode MS" pitchFamily="34" charset="-122"/>
            <a:ea typeface="Arial Unicode MS" pitchFamily="34" charset="-122"/>
            <a:cs typeface="Arial Unicode MS" pitchFamily="34" charset="-122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0.44872</cdr:y>
    </cdr:from>
    <cdr:to>
      <cdr:x>1</cdr:x>
      <cdr:y>0.60897</cdr:y>
    </cdr:to>
    <cdr:sp macro="" textlink="">
      <cdr:nvSpPr>
        <cdr:cNvPr id="2" name="矩形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333499"/>
          <a:ext cx="4991099" cy="476250"/>
        </a:xfrm>
        <a:prstGeom xmlns:a="http://schemas.openxmlformats.org/drawingml/2006/main" prst="rect">
          <a:avLst/>
        </a:prstGeom>
        <a:solidFill xmlns:a="http://schemas.openxmlformats.org/drawingml/2006/main">
          <a:srgbClr val="00B0F0">
            <a:alpha val="25098"/>
          </a:srgbClr>
        </a:solidFill>
        <a:ln xmlns:a="http://schemas.openxmlformats.org/drawingml/2006/main" w="9525" algn="ctr">
          <a:noFill/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zh-CN"/>
          </a:defPPr>
          <a:lvl1pPr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5pPr>
          <a:lvl6pPr marL="22860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6pPr>
          <a:lvl7pPr marL="27432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7pPr>
          <a:lvl8pPr marL="32004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8pPr>
          <a:lvl9pPr marL="36576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9pPr>
        </a:lstStyle>
        <a:p xmlns:a="http://schemas.openxmlformats.org/drawingml/2006/main">
          <a:pPr eaLnBrk="0" hangingPunct="0">
            <a:spcBef>
              <a:spcPct val="20000"/>
            </a:spcBef>
          </a:pPr>
          <a:endParaRPr lang="zh-CN" altLang="en-US"/>
        </a:p>
      </cdr:txBody>
    </cdr:sp>
  </cdr:relSizeAnchor>
  <cdr:relSizeAnchor xmlns:cdr="http://schemas.openxmlformats.org/drawingml/2006/chartDrawing">
    <cdr:from>
      <cdr:x>0.81818</cdr:x>
      <cdr:y>0.10769</cdr:y>
    </cdr:from>
    <cdr:to>
      <cdr:x>0.94916</cdr:x>
      <cdr:y>0.82103</cdr:y>
    </cdr:to>
    <cdr:sp macro="" textlink="">
      <cdr:nvSpPr>
        <cdr:cNvPr id="3" name="矩形 2"/>
        <cdr:cNvSpPr/>
      </cdr:nvSpPr>
      <cdr:spPr bwMode="auto">
        <a:xfrm xmlns:a="http://schemas.openxmlformats.org/drawingml/2006/main">
          <a:off x="6429420" y="500066"/>
          <a:ext cx="1029265" cy="3312373"/>
        </a:xfrm>
        <a:prstGeom xmlns:a="http://schemas.openxmlformats.org/drawingml/2006/main" prst="rect">
          <a:avLst/>
        </a:prstGeom>
        <a:solidFill xmlns:a="http://schemas.openxmlformats.org/drawingml/2006/main">
          <a:srgbClr val="EA006F">
            <a:alpha val="28000"/>
          </a:srgbClr>
        </a:solidFill>
        <a:ln xmlns:a="http://schemas.openxmlformats.org/drawingml/2006/main" w="6350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/>
        <a:lstStyle xmlns:a="http://schemas.openxmlformats.org/drawingml/2006/main">
          <a:defPPr>
            <a:defRPr lang="zh-CN"/>
          </a:defPPr>
          <a:lvl1pPr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5pPr>
          <a:lvl6pPr marL="22860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6pPr>
          <a:lvl7pPr marL="27432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7pPr>
          <a:lvl8pPr marL="32004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8pPr>
          <a:lvl9pPr marL="36576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9pPr>
        </a:lstStyle>
        <a:p xmlns:a="http://schemas.openxmlformats.org/drawingml/2006/main">
          <a:pPr eaLnBrk="0" hangingPunct="0">
            <a:spcBef>
              <a:spcPct val="20000"/>
            </a:spcBef>
            <a:defRPr/>
          </a:pPr>
          <a:endParaRPr lang="zh-CN" altLang="en-US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0.08257</cdr:x>
      <cdr:y>0.03226</cdr:y>
    </cdr:from>
    <cdr:to>
      <cdr:x>0.4034</cdr:x>
      <cdr:y>0.11559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42942" y="142876"/>
          <a:ext cx="2498220" cy="369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zh-CN" altLang="en-US" sz="1200" dirty="0"/>
            <a:t>单位：美分</a:t>
          </a:r>
          <a:r>
            <a:rPr lang="en-US" altLang="zh-CN" sz="1200" dirty="0"/>
            <a:t>/</a:t>
          </a:r>
          <a:r>
            <a:rPr lang="zh-CN" altLang="en-US" sz="1200" dirty="0"/>
            <a:t>蒲式耳</a:t>
          </a:r>
        </a:p>
      </cdr:txBody>
    </cdr:sp>
  </cdr:relSizeAnchor>
  <cdr:relSizeAnchor xmlns:cdr="http://schemas.openxmlformats.org/drawingml/2006/chartDrawing">
    <cdr:from>
      <cdr:x>0.75229</cdr:x>
      <cdr:y>0</cdr:y>
    </cdr:from>
    <cdr:to>
      <cdr:x>0.90968</cdr:x>
      <cdr:y>0.82258</cdr:y>
    </cdr:to>
    <cdr:sp macro="" textlink="">
      <cdr:nvSpPr>
        <cdr:cNvPr id="3" name="矩形 2"/>
        <cdr:cNvSpPr/>
      </cdr:nvSpPr>
      <cdr:spPr bwMode="auto">
        <a:xfrm xmlns:a="http://schemas.openxmlformats.org/drawingml/2006/main">
          <a:off x="5857888" y="0"/>
          <a:ext cx="1225555" cy="3643335"/>
        </a:xfrm>
        <a:prstGeom xmlns:a="http://schemas.openxmlformats.org/drawingml/2006/main" prst="rect">
          <a:avLst/>
        </a:prstGeom>
        <a:solidFill xmlns:a="http://schemas.openxmlformats.org/drawingml/2006/main">
          <a:srgbClr val="00B050">
            <a:alpha val="35000"/>
          </a:srgbClr>
        </a:solidFill>
        <a:ln xmlns:a="http://schemas.openxmlformats.org/drawingml/2006/main" w="9525" cap="flat" cmpd="sng" algn="ctr">
          <a:noFill/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/>
        <a:lstStyle xmlns:a="http://schemas.openxmlformats.org/drawingml/2006/main">
          <a:defPPr>
            <a:defRPr lang="zh-CN"/>
          </a:defPPr>
          <a:lvl1pPr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5pPr>
          <a:lvl6pPr marL="22860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6pPr>
          <a:lvl7pPr marL="27432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7pPr>
          <a:lvl8pPr marL="32004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8pPr>
          <a:lvl9pPr marL="36576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9pPr>
        </a:lstStyle>
        <a:p xmlns:a="http://schemas.openxmlformats.org/drawingml/2006/main">
          <a:pPr eaLnBrk="0" hangingPunct="0">
            <a:spcBef>
              <a:spcPct val="20000"/>
            </a:spcBef>
            <a:defRPr/>
          </a:pPr>
          <a:endParaRPr lang="zh-CN" altLang="en-US" dirty="0">
            <a:solidFill>
              <a:srgbClr val="B2C1DB">
                <a:lumMod val="40000"/>
                <a:lumOff val="60000"/>
              </a:srgb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0.68359</cdr:x>
      <cdr:y>0.02865</cdr:y>
    </cdr:from>
    <cdr:to>
      <cdr:x>0.92044</cdr:x>
      <cdr:y>0.83498</cdr:y>
    </cdr:to>
    <cdr:sp macro="" textlink="">
      <cdr:nvSpPr>
        <cdr:cNvPr id="2" name="矩形 1"/>
        <cdr:cNvSpPr/>
      </cdr:nvSpPr>
      <cdr:spPr bwMode="auto">
        <a:xfrm xmlns:a="http://schemas.openxmlformats.org/drawingml/2006/main">
          <a:off x="5225234" y="126916"/>
          <a:ext cx="1810483" cy="3571327"/>
        </a:xfrm>
        <a:prstGeom xmlns:a="http://schemas.openxmlformats.org/drawingml/2006/main" prst="rect">
          <a:avLst/>
        </a:prstGeom>
        <a:solidFill xmlns:a="http://schemas.openxmlformats.org/drawingml/2006/main">
          <a:srgbClr val="0066FF">
            <a:alpha val="35000"/>
          </a:srgbClr>
        </a:solidFill>
        <a:ln xmlns:a="http://schemas.openxmlformats.org/drawingml/2006/main" w="9525" cap="flat" cmpd="sng" algn="ctr">
          <a:noFill/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/>
        <a:lstStyle xmlns:a="http://schemas.openxmlformats.org/drawingml/2006/main">
          <a:defPPr>
            <a:defRPr lang="zh-CN"/>
          </a:defPPr>
          <a:lvl1pPr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5pPr>
          <a:lvl6pPr marL="22860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6pPr>
          <a:lvl7pPr marL="27432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7pPr>
          <a:lvl8pPr marL="32004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8pPr>
          <a:lvl9pPr marL="36576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9pPr>
        </a:lstStyle>
        <a:p xmlns:a="http://schemas.openxmlformats.org/drawingml/2006/main">
          <a:pPr eaLnBrk="0" hangingPunct="0">
            <a:spcBef>
              <a:spcPct val="20000"/>
            </a:spcBef>
            <a:defRPr/>
          </a:pPr>
          <a:endParaRPr lang="zh-CN" altLang="en-US" dirty="0">
            <a:solidFill>
              <a:srgbClr val="B2C1DB">
                <a:lumMod val="40000"/>
                <a:lumOff val="60000"/>
              </a:srgbClr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0.82857</cdr:x>
      <cdr:y>0</cdr:y>
    </cdr:from>
    <cdr:to>
      <cdr:x>0.99048</cdr:x>
      <cdr:y>0.82813</cdr:y>
    </cdr:to>
    <cdr:sp macro="" textlink="">
      <cdr:nvSpPr>
        <cdr:cNvPr id="2" name="矩形 1"/>
        <cdr:cNvSpPr/>
      </cdr:nvSpPr>
      <cdr:spPr bwMode="auto">
        <a:xfrm xmlns:a="http://schemas.openxmlformats.org/drawingml/2006/main">
          <a:off x="6215106" y="0"/>
          <a:ext cx="1214446" cy="3786214"/>
        </a:xfrm>
        <a:prstGeom xmlns:a="http://schemas.openxmlformats.org/drawingml/2006/main" prst="rect">
          <a:avLst/>
        </a:prstGeom>
        <a:solidFill xmlns:a="http://schemas.openxmlformats.org/drawingml/2006/main">
          <a:srgbClr val="89E0FF">
            <a:alpha val="35000"/>
          </a:srgbClr>
        </a:solidFill>
        <a:ln xmlns:a="http://schemas.openxmlformats.org/drawingml/2006/main" w="9525" cap="flat" cmpd="sng" algn="ctr">
          <a:noFill/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/>
        <a:lstStyle xmlns:a="http://schemas.openxmlformats.org/drawingml/2006/main">
          <a:defPPr>
            <a:defRPr lang="zh-CN"/>
          </a:defPPr>
          <a:lvl1pPr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5pPr>
          <a:lvl6pPr marL="22860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6pPr>
          <a:lvl7pPr marL="27432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7pPr>
          <a:lvl8pPr marL="32004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8pPr>
          <a:lvl9pPr marL="3657600" algn="l" defTabSz="914400" rtl="0" eaLnBrk="1" latinLnBrk="0" hangingPunct="1">
            <a:defRPr sz="2000" b="1" kern="1200">
              <a:solidFill>
                <a:srgbClr val="000000"/>
              </a:solidFill>
              <a:latin typeface="Calibri" pitchFamily="34" charset="0"/>
              <a:ea typeface="宋体" pitchFamily="2" charset="-122"/>
              <a:cs typeface="Adobe 黑体 Std R"/>
            </a:defRPr>
          </a:lvl9pPr>
        </a:lstStyle>
        <a:p xmlns:a="http://schemas.openxmlformats.org/drawingml/2006/main">
          <a:pPr eaLnBrk="0" hangingPunct="0">
            <a:spcBef>
              <a:spcPct val="20000"/>
            </a:spcBef>
            <a:defRPr/>
          </a:pPr>
          <a:endParaRPr lang="zh-CN" altLang="en-US" dirty="0">
            <a:solidFill>
              <a:srgbClr val="B2C1DB">
                <a:lumMod val="40000"/>
                <a:lumOff val="60000"/>
              </a:srgbClr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80014" y="0"/>
            <a:ext cx="3962400" cy="342900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D8983813-6E94-463E-A31A-12326CF33106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80014" y="6513513"/>
            <a:ext cx="3962400" cy="342900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3DB6EC42-993C-4FD8-B2E6-7CD0271F077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79485" y="0"/>
            <a:ext cx="3962400" cy="342900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7A0C80C6-1237-45C5-837B-ABCF02E79DB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31" tIns="45716" rIns="91431" bIns="45716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79485" y="6513910"/>
            <a:ext cx="3962400" cy="342900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2B518311-519A-4B36-B762-E5501F0B60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 txBox="1">
            <a:spLocks noGrp="1" noChangeArrowheads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09494055-42A8-4390-A3A2-5749C0333A26}" type="slidenum">
              <a:rPr kumimoji="1" lang="zh-CN" altLang="en-US" sz="1200">
                <a:latin typeface="Times New Roman" pitchFamily="18" charset="0"/>
              </a:rPr>
              <a:pPr algn="r" defTabSz="920659"/>
              <a:t>1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dirty="0" smtClean="0">
              <a:latin typeface="Arial" pitchFamily="34" charset="0"/>
            </a:endParaRPr>
          </a:p>
        </p:txBody>
      </p:sp>
      <p:sp>
        <p:nvSpPr>
          <p:cNvPr id="44038" name="日期占位符 5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4039" name="页脚占位符 6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10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11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12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13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2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3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4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5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6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7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8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lIns="92080" tIns="46041" rIns="92080" bIns="46041" anchor="t"/>
          <a:lstStyle/>
          <a:p>
            <a:pPr eaLnBrk="1" hangingPunct="1"/>
            <a:endParaRPr lang="zh-CN" altLang="en-US" smtClean="0">
              <a:latin typeface="Arial" pitchFamily="34" charset="0"/>
            </a:endParaRPr>
          </a:p>
        </p:txBody>
      </p:sp>
      <p:sp>
        <p:nvSpPr>
          <p:cNvPr id="45060" name="页眉占位符 3"/>
          <p:cNvSpPr txBox="1">
            <a:spLocks noGrp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defTabSz="920659"/>
            <a:endParaRPr kumimoji="1" lang="zh-CN" altLang="en-US" sz="1200" dirty="0">
              <a:latin typeface="Times New Roman" pitchFamily="18" charset="0"/>
            </a:endParaRPr>
          </a:p>
        </p:txBody>
      </p:sp>
      <p:sp>
        <p:nvSpPr>
          <p:cNvPr id="45061" name="日期占位符 4"/>
          <p:cNvSpPr txBox="1">
            <a:spLocks noGrp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/>
          <a:lstStyle/>
          <a:p>
            <a:pPr algn="r"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2" name="页脚占位符 5"/>
          <p:cNvSpPr txBox="1">
            <a:spLocks noGrp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defTabSz="920659"/>
            <a:endParaRPr kumimoji="1" lang="en-US" altLang="zh-CN" sz="1200" dirty="0">
              <a:latin typeface="Times New Roman" pitchFamily="18" charset="0"/>
            </a:endParaRPr>
          </a:p>
        </p:txBody>
      </p:sp>
      <p:sp>
        <p:nvSpPr>
          <p:cNvPr id="45063" name="灯片编号占位符 6"/>
          <p:cNvSpPr txBox="1">
            <a:spLocks noGrp="1"/>
          </p:cNvSpPr>
          <p:nvPr/>
        </p:nvSpPr>
        <p:spPr bwMode="auto">
          <a:xfrm>
            <a:off x="5181600" y="6113860"/>
            <a:ext cx="3962400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80" tIns="46041" rIns="92080" bIns="46041" anchor="b"/>
          <a:lstStyle/>
          <a:p>
            <a:pPr algn="r" defTabSz="920659"/>
            <a:fld id="{3E9FE39B-258D-40DC-8EE4-258FE4FF2198}" type="slidenum">
              <a:rPr kumimoji="1" lang="zh-CN" altLang="en-US" sz="1200">
                <a:latin typeface="Times New Roman" pitchFamily="18" charset="0"/>
              </a:rPr>
              <a:pPr algn="r" defTabSz="920659"/>
              <a:t>9</a:t>
            </a:fld>
            <a:endParaRPr kumimoji="1" lang="en-US" altLang="zh-CN" sz="12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2012-12-13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6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7.xml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2" descr="地球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4843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94"/>
          <p:cNvSpPr>
            <a:spLocks noChangeArrowheads="1"/>
          </p:cNvSpPr>
          <p:nvPr/>
        </p:nvSpPr>
        <p:spPr bwMode="auto">
          <a:xfrm>
            <a:off x="0" y="5241584"/>
            <a:ext cx="8916075" cy="219707"/>
          </a:xfrm>
          <a:prstGeom prst="rect">
            <a:avLst/>
          </a:prstGeom>
          <a:solidFill>
            <a:srgbClr val="00C0F3"/>
          </a:solidFill>
          <a:ln w="1905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100" name="Rectangle 94"/>
          <p:cNvSpPr>
            <a:spLocks noChangeArrowheads="1"/>
          </p:cNvSpPr>
          <p:nvPr/>
        </p:nvSpPr>
        <p:spPr bwMode="auto">
          <a:xfrm>
            <a:off x="0" y="4886344"/>
            <a:ext cx="8916075" cy="215444"/>
          </a:xfrm>
          <a:prstGeom prst="rect">
            <a:avLst/>
          </a:prstGeom>
          <a:solidFill>
            <a:srgbClr val="FFC000"/>
          </a:solidFill>
          <a:ln w="1905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428860" y="5500702"/>
            <a:ext cx="642942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/>
          <a:lstStyle/>
          <a:p>
            <a:pPr algn="r" defTabSz="914200">
              <a:spcBef>
                <a:spcPct val="20000"/>
              </a:spcBef>
            </a:pPr>
            <a:r>
              <a:rPr kumimoji="1" lang="zh-CN" altLang="en-US" sz="2400" b="1" dirty="0" smtClean="0">
                <a:solidFill>
                  <a:srgbClr val="002060"/>
                </a:solidFill>
                <a:latin typeface="+mj-ea"/>
                <a:ea typeface="+mj-ea"/>
                <a:cs typeface="Arial Unicode MS" pitchFamily="34" charset="-122"/>
              </a:rPr>
              <a:t>申银万国期货研究所</a:t>
            </a:r>
            <a:r>
              <a:rPr kumimoji="1" lang="en-US" altLang="zh-CN" sz="2400" b="1" dirty="0" smtClean="0">
                <a:solidFill>
                  <a:srgbClr val="002060"/>
                </a:solidFill>
                <a:latin typeface="+mj-ea"/>
                <a:ea typeface="+mj-ea"/>
                <a:cs typeface="Arial Unicode MS" pitchFamily="34" charset="-122"/>
              </a:rPr>
              <a:t> </a:t>
            </a:r>
            <a:r>
              <a:rPr kumimoji="1" lang="zh-CN" altLang="en-US" sz="2400" b="1" dirty="0" smtClean="0">
                <a:solidFill>
                  <a:srgbClr val="002060"/>
                </a:solidFill>
                <a:latin typeface="+mj-ea"/>
                <a:ea typeface="+mj-ea"/>
                <a:cs typeface="Arial Unicode MS" pitchFamily="34" charset="-122"/>
              </a:rPr>
              <a:t>刘妍</a:t>
            </a:r>
            <a:endParaRPr kumimoji="1" lang="en-US" altLang="zh-CN" sz="2400" b="1" dirty="0">
              <a:solidFill>
                <a:srgbClr val="002060"/>
              </a:solidFill>
              <a:latin typeface="+mj-ea"/>
              <a:ea typeface="+mj-ea"/>
              <a:cs typeface="Arial Unicode MS" pitchFamily="34" charset="-122"/>
            </a:endParaRPr>
          </a:p>
        </p:txBody>
      </p:sp>
      <p:sp>
        <p:nvSpPr>
          <p:cNvPr id="4102" name="Rectangle 7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14282" y="1142984"/>
            <a:ext cx="8072462" cy="221457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5" tIns="45718" rIns="91435" bIns="45718">
            <a:no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黑体" pitchFamily="2" charset="-122"/>
                <a:ea typeface="黑体" pitchFamily="2" charset="-122"/>
                <a:sym typeface="黑体" pitchFamily="2" charset="-122"/>
              </a:rPr>
              <a:t>牛熊之界</a:t>
            </a:r>
            <a:r>
              <a:rPr lang="en-US" altLang="zh-CN" sz="4000" b="1" dirty="0" smtClean="0">
                <a:solidFill>
                  <a:schemeClr val="bg1"/>
                </a:solidFill>
                <a:latin typeface="黑体" pitchFamily="2" charset="-122"/>
                <a:ea typeface="黑体" pitchFamily="2" charset="-122"/>
                <a:sym typeface="黑体" pitchFamily="2" charset="-122"/>
              </a:rPr>
              <a:t>—</a:t>
            </a:r>
            <a:r>
              <a:rPr lang="zh-CN" altLang="en-US" sz="4000" b="1" dirty="0" smtClean="0">
                <a:solidFill>
                  <a:schemeClr val="bg1"/>
                </a:solidFill>
                <a:latin typeface="黑体" pitchFamily="2" charset="-122"/>
                <a:ea typeface="黑体" pitchFamily="2" charset="-122"/>
                <a:sym typeface="黑体" pitchFamily="2" charset="-122"/>
              </a:rPr>
              <a:t>春节前豆粕震荡而为</a:t>
            </a:r>
          </a:p>
        </p:txBody>
      </p:sp>
      <p:pic>
        <p:nvPicPr>
          <p:cNvPr id="4103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473385" y="6081892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sp>
        <p:nvSpPr>
          <p:cNvPr id="4105" name="Text Box 10"/>
          <p:cNvSpPr txBox="1">
            <a:spLocks noChangeArrowheads="1"/>
          </p:cNvSpPr>
          <p:nvPr/>
        </p:nvSpPr>
        <p:spPr bwMode="auto">
          <a:xfrm>
            <a:off x="6143636" y="6286520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357159" y="1"/>
            <a:ext cx="8786842" cy="214290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73385" y="6081892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pic>
        <p:nvPicPr>
          <p:cNvPr id="41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5286380" y="6286520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214290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9" name="Rectangle 7"/>
          <p:cNvSpPr txBox="1">
            <a:spLocks noChangeArrowheads="1"/>
          </p:cNvSpPr>
          <p:nvPr/>
        </p:nvSpPr>
        <p:spPr bwMode="auto">
          <a:xfrm>
            <a:off x="357158" y="214290"/>
            <a:ext cx="7643866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5" tIns="45718" rIns="91435" bIns="45718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zh-CN" altLang="en-US" sz="2400" b="1" dirty="0" smtClean="0">
                <a:solidFill>
                  <a:schemeClr val="bg1"/>
                </a:solidFill>
                <a:latin typeface="+mj-ea"/>
                <a:ea typeface="+mj-ea"/>
                <a:cs typeface="+mj-cs"/>
              </a:rPr>
              <a:t>中国养殖利润</a:t>
            </a:r>
            <a:r>
              <a:rPr lang="zh-CN" altLang="en-US" sz="2400" b="1" dirty="0" smtClean="0">
                <a:solidFill>
                  <a:schemeClr val="bg1"/>
                </a:solidFill>
                <a:latin typeface="+mj-ea"/>
                <a:ea typeface="+mj-ea"/>
                <a:cs typeface="+mj-cs"/>
              </a:rPr>
              <a:t>以猪粮比为</a:t>
            </a:r>
            <a:r>
              <a:rPr lang="zh-CN" altLang="en-US" sz="2400" b="1" dirty="0" smtClean="0">
                <a:solidFill>
                  <a:schemeClr val="bg1"/>
                </a:solidFill>
                <a:latin typeface="+mj-ea"/>
                <a:ea typeface="+mj-ea"/>
                <a:cs typeface="+mj-cs"/>
              </a:rPr>
              <a:t>例，目前处于低位反弹阶段</a:t>
            </a:r>
          </a:p>
        </p:txBody>
      </p:sp>
      <p:sp>
        <p:nvSpPr>
          <p:cNvPr id="13" name="动作按钮: 前进或下一项 12">
            <a:hlinkClick r:id="rId4" action="ppaction://hlinksldjump" highlightClick="1"/>
          </p:cNvPr>
          <p:cNvSpPr/>
          <p:nvPr/>
        </p:nvSpPr>
        <p:spPr>
          <a:xfrm flipH="1">
            <a:off x="8001024" y="6215082"/>
            <a:ext cx="500066" cy="357190"/>
          </a:xfrm>
          <a:prstGeom prst="actionButtonForwardNext">
            <a:avLst/>
          </a:prstGeom>
          <a:solidFill>
            <a:srgbClr val="FF9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形标注 10"/>
          <p:cNvSpPr/>
          <p:nvPr/>
        </p:nvSpPr>
        <p:spPr bwMode="auto">
          <a:xfrm>
            <a:off x="6072166" y="2143116"/>
            <a:ext cx="3071834" cy="928694"/>
          </a:xfrm>
          <a:prstGeom prst="wedgeEllipseCallout">
            <a:avLst>
              <a:gd name="adj1" fmla="val -19580"/>
              <a:gd name="adj2" fmla="val 9951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zh-CN" altLang="en-US" sz="1400" b="1" dirty="0">
                <a:solidFill>
                  <a:srgbClr val="EA006F"/>
                </a:solidFill>
                <a:ea typeface="华文中宋" pitchFamily="2" charset="-122"/>
              </a:rPr>
              <a:t>养殖业利润低位反弹</a:t>
            </a:r>
            <a:endParaRPr lang="en-US" altLang="zh-CN" sz="1400" b="1" dirty="0">
              <a:solidFill>
                <a:srgbClr val="EA006F"/>
              </a:solidFill>
              <a:ea typeface="华文中宋" pitchFamily="2" charset="-122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zh-CN" altLang="en-US" sz="1400" b="1" dirty="0">
                <a:solidFill>
                  <a:srgbClr val="EA006F"/>
                </a:solidFill>
                <a:ea typeface="华文中宋" pitchFamily="2" charset="-122"/>
              </a:rPr>
              <a:t>豆粕价格传导速率下滑</a:t>
            </a:r>
          </a:p>
        </p:txBody>
      </p:sp>
      <p:graphicFrame>
        <p:nvGraphicFramePr>
          <p:cNvPr id="14" name="图表 13"/>
          <p:cNvGraphicFramePr/>
          <p:nvPr/>
        </p:nvGraphicFramePr>
        <p:xfrm>
          <a:off x="714348" y="1285860"/>
          <a:ext cx="7215238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357159" y="1"/>
            <a:ext cx="8786842" cy="214290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73385" y="6081892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pic>
        <p:nvPicPr>
          <p:cNvPr id="41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5286380" y="6286520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214290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9" name="Rectangle 7"/>
          <p:cNvSpPr txBox="1">
            <a:spLocks noChangeArrowheads="1"/>
          </p:cNvSpPr>
          <p:nvPr/>
        </p:nvSpPr>
        <p:spPr bwMode="auto">
          <a:xfrm>
            <a:off x="357158" y="214290"/>
            <a:ext cx="7129490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5" tIns="45718" rIns="91435" bIns="45718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zh-CN" altLang="en-US" sz="2400" b="1" dirty="0" smtClean="0">
                <a:solidFill>
                  <a:schemeClr val="bg1"/>
                </a:solidFill>
                <a:latin typeface="+mj-ea"/>
                <a:ea typeface="+mj-ea"/>
                <a:cs typeface="+mj-cs"/>
              </a:rPr>
              <a:t>饲料替代</a:t>
            </a:r>
            <a:r>
              <a:rPr lang="zh-CN" altLang="en-US" sz="2400" b="1" dirty="0" smtClean="0">
                <a:solidFill>
                  <a:schemeClr val="bg1"/>
                </a:solidFill>
                <a:latin typeface="+mj-ea"/>
                <a:ea typeface="+mj-ea"/>
                <a:cs typeface="+mj-cs"/>
              </a:rPr>
              <a:t>挤出</a:t>
            </a:r>
            <a:endParaRPr lang="zh-CN" altLang="en-US" sz="2400" b="1" dirty="0" smtClean="0">
              <a:solidFill>
                <a:schemeClr val="bg1"/>
              </a:solidFill>
              <a:latin typeface="+mj-ea"/>
              <a:ea typeface="+mj-ea"/>
              <a:cs typeface="+mj-cs"/>
            </a:endParaRPr>
          </a:p>
        </p:txBody>
      </p:sp>
      <p:sp>
        <p:nvSpPr>
          <p:cNvPr id="13" name="动作按钮: 前进或下一项 12">
            <a:hlinkClick r:id="rId4" action="ppaction://hlinksldjump" highlightClick="1"/>
          </p:cNvPr>
          <p:cNvSpPr/>
          <p:nvPr/>
        </p:nvSpPr>
        <p:spPr>
          <a:xfrm flipH="1">
            <a:off x="8001024" y="6215082"/>
            <a:ext cx="500066" cy="357190"/>
          </a:xfrm>
          <a:prstGeom prst="actionButtonForwardNext">
            <a:avLst/>
          </a:prstGeom>
          <a:solidFill>
            <a:srgbClr val="FF9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形标注 13"/>
          <p:cNvSpPr/>
          <p:nvPr/>
        </p:nvSpPr>
        <p:spPr bwMode="auto">
          <a:xfrm>
            <a:off x="1142976" y="857232"/>
            <a:ext cx="5929354" cy="1214446"/>
          </a:xfrm>
          <a:prstGeom prst="wedgeEllipseCallout">
            <a:avLst>
              <a:gd name="adj1" fmla="val 52809"/>
              <a:gd name="adj2" fmla="val 9223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zh-CN" altLang="en-US" dirty="0">
                <a:solidFill>
                  <a:srgbClr val="EA006F"/>
                </a:solidFill>
                <a:ea typeface="华文中宋" pitchFamily="2" charset="-122"/>
              </a:rPr>
              <a:t>豆粕与</a:t>
            </a:r>
            <a:r>
              <a:rPr lang="zh-CN" altLang="en-US" dirty="0" smtClean="0">
                <a:solidFill>
                  <a:srgbClr val="EA006F"/>
                </a:solidFill>
                <a:ea typeface="华文中宋" pitchFamily="2" charset="-122"/>
              </a:rPr>
              <a:t>菜粕、</a:t>
            </a:r>
            <a:r>
              <a:rPr lang="zh-CN" altLang="en-US" dirty="0">
                <a:solidFill>
                  <a:srgbClr val="EA006F"/>
                </a:solidFill>
                <a:ea typeface="华文中宋" pitchFamily="2" charset="-122"/>
              </a:rPr>
              <a:t>棉粕和小麦价差位居高位</a:t>
            </a:r>
            <a:endParaRPr lang="en-US" altLang="zh-CN" dirty="0">
              <a:solidFill>
                <a:srgbClr val="EA006F"/>
              </a:solidFill>
              <a:ea typeface="华文中宋" pitchFamily="2" charset="-122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en-US" altLang="zh-CN" dirty="0">
                <a:solidFill>
                  <a:srgbClr val="EA006F"/>
                </a:solidFill>
                <a:ea typeface="华文中宋" pitchFamily="2" charset="-122"/>
              </a:rPr>
              <a:t>                </a:t>
            </a:r>
            <a:r>
              <a:rPr lang="zh-CN" altLang="en-US" dirty="0">
                <a:solidFill>
                  <a:srgbClr val="EA006F"/>
                </a:solidFill>
                <a:ea typeface="华文中宋" pitchFamily="2" charset="-122"/>
              </a:rPr>
              <a:t>比价替代仍存空间</a:t>
            </a:r>
          </a:p>
        </p:txBody>
      </p:sp>
      <p:graphicFrame>
        <p:nvGraphicFramePr>
          <p:cNvPr id="15" name="图表 14"/>
          <p:cNvGraphicFramePr/>
          <p:nvPr/>
        </p:nvGraphicFramePr>
        <p:xfrm>
          <a:off x="714348" y="1285860"/>
          <a:ext cx="7500990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357159" y="1"/>
            <a:ext cx="8786842" cy="214290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73385" y="6081892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pic>
        <p:nvPicPr>
          <p:cNvPr id="41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6215074" y="6286520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214290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0" name="Rectangle 7"/>
          <p:cNvSpPr txBox="1">
            <a:spLocks noChangeArrowheads="1"/>
          </p:cNvSpPr>
          <p:nvPr/>
        </p:nvSpPr>
        <p:spPr bwMode="auto">
          <a:xfrm>
            <a:off x="357158" y="214290"/>
            <a:ext cx="7129490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5" tIns="45718" rIns="91435" bIns="45718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j-cs"/>
              </a:rPr>
              <a:t>主要结论</a:t>
            </a:r>
          </a:p>
        </p:txBody>
      </p:sp>
      <p:graphicFrame>
        <p:nvGraphicFramePr>
          <p:cNvPr id="11" name="图示 10"/>
          <p:cNvGraphicFramePr/>
          <p:nvPr/>
        </p:nvGraphicFramePr>
        <p:xfrm>
          <a:off x="714348" y="1428736"/>
          <a:ext cx="7715304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燕尾形箭头 13"/>
          <p:cNvSpPr/>
          <p:nvPr/>
        </p:nvSpPr>
        <p:spPr>
          <a:xfrm rot="5400000">
            <a:off x="3786182" y="3786190"/>
            <a:ext cx="1071570" cy="500066"/>
          </a:xfrm>
          <a:prstGeom prst="notchedRightArrow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643042" y="4786322"/>
            <a:ext cx="62247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dirty="0" smtClean="0">
                <a:solidFill>
                  <a:srgbClr val="EA006F"/>
                </a:solidFill>
                <a:latin typeface="华文行楷" pitchFamily="2" charset="-122"/>
                <a:ea typeface="华文行楷" pitchFamily="2" charset="-122"/>
                <a:sym typeface="黑体" pitchFamily="2" charset="-122"/>
              </a:rPr>
              <a:t>结论</a:t>
            </a:r>
            <a:r>
              <a:rPr lang="en-US" altLang="zh-CN" sz="3600" dirty="0" smtClean="0">
                <a:solidFill>
                  <a:srgbClr val="EA006F"/>
                </a:solidFill>
                <a:latin typeface="华文行楷" pitchFamily="2" charset="-122"/>
                <a:ea typeface="华文行楷" pitchFamily="2" charset="-122"/>
                <a:sym typeface="黑体" pitchFamily="2" charset="-122"/>
              </a:rPr>
              <a:t>—</a:t>
            </a:r>
            <a:r>
              <a:rPr lang="zh-CN" altLang="en-US" sz="3600" dirty="0" smtClean="0">
                <a:solidFill>
                  <a:srgbClr val="EA006F"/>
                </a:solidFill>
                <a:latin typeface="华文行楷" pitchFamily="2" charset="-122"/>
                <a:ea typeface="华文行楷" pitchFamily="2" charset="-122"/>
                <a:sym typeface="黑体" pitchFamily="2" charset="-122"/>
              </a:rPr>
              <a:t>春节前豆粕震荡而为</a:t>
            </a:r>
            <a:endParaRPr lang="zh-CN" altLang="en-US" sz="3600" dirty="0">
              <a:solidFill>
                <a:srgbClr val="EA006F"/>
              </a:solidFill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357159" y="1"/>
            <a:ext cx="8786842" cy="214290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73385" y="6081892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6215074" y="6286520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214290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71472" y="2659559"/>
            <a:ext cx="778674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kumimoji="0" lang="zh-CN" altLang="en-US" sz="4400" b="0" i="0" u="none" strike="noStrike" cap="none" spc="0" normalizeH="0" baseline="0" dirty="0" smtClean="0">
                <a:ln w="12700" cmpd="sng">
                  <a:noFill/>
                  <a:prstDash val="solid"/>
                </a:ln>
                <a:solidFill>
                  <a:srgbClr val="000080"/>
                </a:solidFill>
                <a:effectLst/>
                <a:latin typeface="华文新魏" pitchFamily="2" charset="-122"/>
                <a:ea typeface="华文新魏" pitchFamily="2" charset="-122"/>
              </a:rPr>
              <a:t>申银万国期货研究所</a:t>
            </a:r>
            <a:endParaRPr lang="zh-CN" altLang="en-US" sz="4400" b="0" cap="none" spc="0" dirty="0">
              <a:ln w="12700" cmpd="sng">
                <a:noFill/>
                <a:prstDash val="solid"/>
              </a:ln>
              <a:solidFill>
                <a:srgbClr val="000080"/>
              </a:solidFill>
              <a:effectLst/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28596" y="4143380"/>
            <a:ext cx="8429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ln w="12700" cmpd="sng">
                  <a:noFill/>
                  <a:prstDash val="solid"/>
                </a:ln>
                <a:solidFill>
                  <a:srgbClr val="FF0066"/>
                </a:solidFill>
                <a:latin typeface="华文新魏" pitchFamily="2" charset="-122"/>
                <a:ea typeface="华文新魏" pitchFamily="2" charset="-122"/>
              </a:rPr>
              <a:t>我们专注于策略研究、产品开发，为客户创造价值！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285860"/>
            <a:ext cx="3527425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991275" y="637525"/>
            <a:ext cx="8152725" cy="219707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28596" y="6000768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pic>
        <p:nvPicPr>
          <p:cNvPr id="9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196125" y="6275919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1" name="矩形 10"/>
          <p:cNvSpPr/>
          <p:nvPr/>
        </p:nvSpPr>
        <p:spPr>
          <a:xfrm>
            <a:off x="0" y="857232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2" name="Rectangle 7"/>
          <p:cNvSpPr txBox="1">
            <a:spLocks noChangeArrowheads="1"/>
          </p:cNvSpPr>
          <p:nvPr/>
        </p:nvSpPr>
        <p:spPr bwMode="auto">
          <a:xfrm>
            <a:off x="642910" y="857232"/>
            <a:ext cx="7129490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5" tIns="45718" rIns="91435" bIns="45718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j-cs"/>
              </a:rPr>
              <a:t>报告逻辑</a:t>
            </a:r>
          </a:p>
        </p:txBody>
      </p:sp>
      <p:graphicFrame>
        <p:nvGraphicFramePr>
          <p:cNvPr id="13" name="内容占位符 6"/>
          <p:cNvGraphicFramePr>
            <a:graphicFrameLocks/>
          </p:cNvGraphicFramePr>
          <p:nvPr/>
        </p:nvGraphicFramePr>
        <p:xfrm>
          <a:off x="428596" y="1571612"/>
          <a:ext cx="8229600" cy="4240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动作按钮: 前进或下一项 13">
            <a:hlinkClick r:id="rId8" action="ppaction://hlinksldjump" highlightClick="1"/>
          </p:cNvPr>
          <p:cNvSpPr/>
          <p:nvPr/>
        </p:nvSpPr>
        <p:spPr>
          <a:xfrm>
            <a:off x="7858148" y="5643578"/>
            <a:ext cx="500066" cy="357190"/>
          </a:xfrm>
          <a:prstGeom prst="actionButtonForwardNext">
            <a:avLst/>
          </a:prstGeom>
          <a:solidFill>
            <a:srgbClr val="FF9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357159" y="1"/>
            <a:ext cx="8786842" cy="214290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73385" y="6081892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pic>
        <p:nvPicPr>
          <p:cNvPr id="41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5643570" y="6286520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214290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928670"/>
            <a:ext cx="8358246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357158" y="214290"/>
            <a:ext cx="7129490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5" tIns="45718" rIns="91435" bIns="45718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j-cs"/>
              </a:rPr>
              <a:t>农产品回归商品属性</a:t>
            </a:r>
          </a:p>
        </p:txBody>
      </p:sp>
      <p:sp>
        <p:nvSpPr>
          <p:cNvPr id="11" name="动作按钮: 前进或下一项 10">
            <a:hlinkClick r:id="" action="ppaction://hlinkshowjump?jump=previousslide" highlightClick="1"/>
          </p:cNvPr>
          <p:cNvSpPr/>
          <p:nvPr/>
        </p:nvSpPr>
        <p:spPr>
          <a:xfrm flipH="1">
            <a:off x="8001024" y="6215082"/>
            <a:ext cx="500066" cy="357190"/>
          </a:xfrm>
          <a:prstGeom prst="actionButtonForwardNext">
            <a:avLst/>
          </a:prstGeom>
          <a:solidFill>
            <a:srgbClr val="FF9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357159" y="1"/>
            <a:ext cx="8786842" cy="214290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73385" y="6081892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pic>
        <p:nvPicPr>
          <p:cNvPr id="41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5305678" y="6275919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214290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357158" y="214290"/>
            <a:ext cx="7129490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5" tIns="45718" rIns="91435" bIns="45718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j-cs"/>
              </a:rPr>
              <a:t>美豆定价区间推演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3438" y="1223963"/>
            <a:ext cx="7477125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直接箭头连接符 15"/>
          <p:cNvCxnSpPr/>
          <p:nvPr/>
        </p:nvCxnSpPr>
        <p:spPr>
          <a:xfrm>
            <a:off x="6357950" y="2285992"/>
            <a:ext cx="569916" cy="214314"/>
          </a:xfrm>
          <a:prstGeom prst="straightConnector1">
            <a:avLst/>
          </a:prstGeom>
          <a:ln w="19050">
            <a:solidFill>
              <a:srgbClr val="EA00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143372" y="1857364"/>
            <a:ext cx="257176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EA006F"/>
                </a:solidFill>
              </a:rPr>
              <a:t>上沿</a:t>
            </a:r>
            <a:r>
              <a:rPr lang="en-US" altLang="zh-CN" b="1" dirty="0" smtClean="0">
                <a:solidFill>
                  <a:srgbClr val="EA006F"/>
                </a:solidFill>
              </a:rPr>
              <a:t>——</a:t>
            </a:r>
            <a:r>
              <a:rPr lang="zh-CN" altLang="en-US" b="1" dirty="0" smtClean="0">
                <a:solidFill>
                  <a:srgbClr val="EA006F"/>
                </a:solidFill>
                <a:hlinkClick r:id="rId5" action="ppaction://hlinksldjump"/>
              </a:rPr>
              <a:t>南美大豆增产</a:t>
            </a:r>
            <a:endParaRPr lang="zh-CN" altLang="en-US" b="1" dirty="0">
              <a:solidFill>
                <a:srgbClr val="EA006F"/>
              </a:solidFill>
            </a:endParaRPr>
          </a:p>
        </p:txBody>
      </p:sp>
      <p:cxnSp>
        <p:nvCxnSpPr>
          <p:cNvPr id="19" name="直接箭头连接符 18"/>
          <p:cNvCxnSpPr/>
          <p:nvPr/>
        </p:nvCxnSpPr>
        <p:spPr>
          <a:xfrm rot="16200000" flipV="1">
            <a:off x="7680347" y="3749677"/>
            <a:ext cx="500066" cy="1588"/>
          </a:xfrm>
          <a:prstGeom prst="straightConnector1">
            <a:avLst/>
          </a:prstGeom>
          <a:ln w="19050">
            <a:solidFill>
              <a:srgbClr val="EA00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215042" y="4214818"/>
            <a:ext cx="292895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EA006F"/>
                </a:solidFill>
              </a:rPr>
              <a:t>下沿</a:t>
            </a:r>
            <a:r>
              <a:rPr lang="en-US" altLang="zh-CN" b="1" dirty="0" smtClean="0">
                <a:solidFill>
                  <a:srgbClr val="EA006F"/>
                </a:solidFill>
              </a:rPr>
              <a:t>——</a:t>
            </a:r>
            <a:r>
              <a:rPr lang="zh-CN" altLang="en-US" b="1" dirty="0" smtClean="0">
                <a:solidFill>
                  <a:srgbClr val="EA006F"/>
                </a:solidFill>
                <a:hlinkClick r:id="rId6" action="ppaction://hlinksldjump"/>
              </a:rPr>
              <a:t>大豆现货库存紧缺</a:t>
            </a:r>
            <a:endParaRPr lang="zh-CN" altLang="en-US" b="1" dirty="0">
              <a:solidFill>
                <a:srgbClr val="EA006F"/>
              </a:solidFill>
            </a:endParaRPr>
          </a:p>
        </p:txBody>
      </p:sp>
      <p:sp>
        <p:nvSpPr>
          <p:cNvPr id="23" name="动作按钮: 前进或下一项 22">
            <a:hlinkClick r:id="rId7" action="ppaction://hlinksldjump" highlightClick="1"/>
          </p:cNvPr>
          <p:cNvSpPr/>
          <p:nvPr/>
        </p:nvSpPr>
        <p:spPr>
          <a:xfrm flipH="1">
            <a:off x="8001024" y="6215082"/>
            <a:ext cx="500066" cy="357190"/>
          </a:xfrm>
          <a:prstGeom prst="actionButtonForwardNext">
            <a:avLst/>
          </a:prstGeom>
          <a:solidFill>
            <a:srgbClr val="FF9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357159" y="1"/>
            <a:ext cx="8786842" cy="214290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28596" y="6072206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pic>
        <p:nvPicPr>
          <p:cNvPr id="41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6215074" y="6286520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214290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cxnSp>
        <p:nvCxnSpPr>
          <p:cNvPr id="14" name="直接箭头连接符 13"/>
          <p:cNvCxnSpPr/>
          <p:nvPr/>
        </p:nvCxnSpPr>
        <p:spPr>
          <a:xfrm rot="5400000">
            <a:off x="7180281" y="2249479"/>
            <a:ext cx="500066" cy="1588"/>
          </a:xfrm>
          <a:prstGeom prst="straightConnector1">
            <a:avLst/>
          </a:prstGeom>
          <a:ln w="19050">
            <a:solidFill>
              <a:srgbClr val="0000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548123" y="5457782"/>
            <a:ext cx="61350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zh-CN" altLang="en-US" dirty="0" smtClean="0">
                <a:solidFill>
                  <a:schemeClr val="hlink"/>
                </a:solidFill>
                <a:latin typeface="黑体" pitchFamily="2" charset="-122"/>
                <a:ea typeface="黑体" pitchFamily="2" charset="-122"/>
              </a:rPr>
              <a:t>12/13年度巴西和阿根廷产量</a:t>
            </a:r>
            <a:r>
              <a:rPr lang="zh-CN" altLang="en-US" sz="2000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环比增加22.52%</a:t>
            </a:r>
            <a:r>
              <a:rPr lang="zh-CN" altLang="en-US" dirty="0" smtClean="0">
                <a:solidFill>
                  <a:schemeClr val="hlink"/>
                </a:solidFill>
                <a:latin typeface="黑体" pitchFamily="2" charset="-122"/>
                <a:ea typeface="黑体" pitchFamily="2" charset="-122"/>
              </a:rPr>
              <a:t>至1.36亿吨</a:t>
            </a:r>
            <a:r>
              <a:rPr lang="en-US" altLang="zh-CN" dirty="0" smtClean="0">
                <a:solidFill>
                  <a:schemeClr val="hlink"/>
                </a:solidFill>
                <a:latin typeface="黑体" pitchFamily="2" charset="-122"/>
                <a:ea typeface="黑体" pitchFamily="2" charset="-122"/>
              </a:rPr>
              <a:t>!</a:t>
            </a:r>
            <a:endParaRPr lang="zh-CN" altLang="en-US" dirty="0">
              <a:solidFill>
                <a:srgbClr val="FF0000"/>
              </a:solidFill>
              <a:ea typeface="华文中宋" pitchFamily="2" charset="-122"/>
              <a:sym typeface="Arial" pitchFamily="34" charset="0"/>
            </a:endParaRPr>
          </a:p>
        </p:txBody>
      </p:sp>
      <p:sp>
        <p:nvSpPr>
          <p:cNvPr id="19" name="Rectangle 7"/>
          <p:cNvSpPr txBox="1">
            <a:spLocks noChangeArrowheads="1"/>
          </p:cNvSpPr>
          <p:nvPr/>
        </p:nvSpPr>
        <p:spPr bwMode="auto">
          <a:xfrm>
            <a:off x="357158" y="214290"/>
            <a:ext cx="7129490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5" tIns="45718" rIns="91435" bIns="45718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j-cs"/>
              </a:rPr>
              <a:t>近六年三大油料产量增幅</a:t>
            </a:r>
          </a:p>
        </p:txBody>
      </p:sp>
      <p:graphicFrame>
        <p:nvGraphicFramePr>
          <p:cNvPr id="16" name="Chart 7"/>
          <p:cNvGraphicFramePr>
            <a:graphicFrameLocks/>
          </p:cNvGraphicFramePr>
          <p:nvPr/>
        </p:nvGraphicFramePr>
        <p:xfrm>
          <a:off x="928662" y="1071546"/>
          <a:ext cx="7286676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357159" y="1"/>
            <a:ext cx="8786842" cy="214290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73385" y="6081892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pic>
        <p:nvPicPr>
          <p:cNvPr id="41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5286380" y="6286520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214290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9" name="Rectangle 7"/>
          <p:cNvSpPr txBox="1">
            <a:spLocks noChangeArrowheads="1"/>
          </p:cNvSpPr>
          <p:nvPr/>
        </p:nvSpPr>
        <p:spPr bwMode="auto">
          <a:xfrm>
            <a:off x="357158" y="214290"/>
            <a:ext cx="7129490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5" tIns="45718" rIns="91435" bIns="45718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j-cs"/>
              </a:rPr>
              <a:t>南美大豆产量和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j-cs"/>
              </a:rPr>
              <a:t>ONI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j-cs"/>
              </a:rPr>
              <a:t>历史比较图</a:t>
            </a:r>
          </a:p>
        </p:txBody>
      </p:sp>
      <p:sp>
        <p:nvSpPr>
          <p:cNvPr id="13" name="动作按钮: 前进或下一项 12">
            <a:hlinkClick r:id="rId4" action="ppaction://hlinksldjump" highlightClick="1"/>
          </p:cNvPr>
          <p:cNvSpPr/>
          <p:nvPr/>
        </p:nvSpPr>
        <p:spPr>
          <a:xfrm flipH="1">
            <a:off x="8001024" y="6215082"/>
            <a:ext cx="500066" cy="357190"/>
          </a:xfrm>
          <a:prstGeom prst="actionButtonForwardNext">
            <a:avLst/>
          </a:prstGeom>
          <a:solidFill>
            <a:srgbClr val="FF9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5143504" y="764704"/>
            <a:ext cx="2839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zh-CN" altLang="en-US" dirty="0" smtClean="0">
                <a:solidFill>
                  <a:srgbClr val="EA006F"/>
                </a:solidFill>
                <a:latin typeface="黑体" pitchFamily="2" charset="-122"/>
                <a:ea typeface="黑体" pitchFamily="2" charset="-122"/>
              </a:rPr>
              <a:t>南美大豆产量与</a:t>
            </a:r>
            <a:r>
              <a:rPr lang="en-US" altLang="zh-CN" dirty="0" smtClean="0">
                <a:solidFill>
                  <a:srgbClr val="EA006F"/>
                </a:solidFill>
                <a:latin typeface="黑体" pitchFamily="2" charset="-122"/>
                <a:ea typeface="黑体" pitchFamily="2" charset="-122"/>
              </a:rPr>
              <a:t>ONI</a:t>
            </a:r>
            <a:r>
              <a:rPr lang="zh-CN" altLang="en-US" dirty="0" smtClean="0">
                <a:solidFill>
                  <a:srgbClr val="EA006F"/>
                </a:solidFill>
                <a:latin typeface="黑体" pitchFamily="2" charset="-122"/>
                <a:ea typeface="黑体" pitchFamily="2" charset="-122"/>
              </a:rPr>
              <a:t>正相关</a:t>
            </a:r>
            <a:endParaRPr lang="zh-CN" altLang="en-US" dirty="0">
              <a:solidFill>
                <a:srgbClr val="EA006F"/>
              </a:solidFill>
              <a:latin typeface="黑体" pitchFamily="2" charset="-122"/>
              <a:ea typeface="黑体" pitchFamily="2" charset="-122"/>
            </a:endParaRPr>
          </a:p>
        </p:txBody>
      </p:sp>
      <p:graphicFrame>
        <p:nvGraphicFramePr>
          <p:cNvPr id="17" name="图表 16"/>
          <p:cNvGraphicFramePr>
            <a:graphicFrameLocks/>
          </p:cNvGraphicFramePr>
          <p:nvPr/>
        </p:nvGraphicFramePr>
        <p:xfrm>
          <a:off x="500034" y="1214422"/>
          <a:ext cx="7858180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357159" y="1"/>
            <a:ext cx="8786842" cy="214290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73385" y="6081892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pic>
        <p:nvPicPr>
          <p:cNvPr id="41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5286380" y="6286520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214290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9" name="Rectangle 7"/>
          <p:cNvSpPr txBox="1">
            <a:spLocks noChangeArrowheads="1"/>
          </p:cNvSpPr>
          <p:nvPr/>
        </p:nvSpPr>
        <p:spPr bwMode="auto">
          <a:xfrm>
            <a:off x="357158" y="214290"/>
            <a:ext cx="7129490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5" tIns="45718" rIns="91435" bIns="45718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j-cs"/>
              </a:rPr>
              <a:t>进口大豆升贴水</a:t>
            </a:r>
          </a:p>
        </p:txBody>
      </p:sp>
      <p:sp>
        <p:nvSpPr>
          <p:cNvPr id="13" name="动作按钮: 前进或下一项 12">
            <a:hlinkClick r:id="rId4" action="ppaction://hlinksldjump" highlightClick="1"/>
          </p:cNvPr>
          <p:cNvSpPr/>
          <p:nvPr/>
        </p:nvSpPr>
        <p:spPr>
          <a:xfrm flipH="1">
            <a:off x="8001024" y="6215082"/>
            <a:ext cx="500066" cy="357190"/>
          </a:xfrm>
          <a:prstGeom prst="actionButtonForwardNext">
            <a:avLst/>
          </a:prstGeom>
          <a:solidFill>
            <a:srgbClr val="FF9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4" name="图表 13"/>
          <p:cNvGraphicFramePr/>
          <p:nvPr/>
        </p:nvGraphicFramePr>
        <p:xfrm>
          <a:off x="642910" y="1285860"/>
          <a:ext cx="7786742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椭圆形标注 14"/>
          <p:cNvSpPr/>
          <p:nvPr/>
        </p:nvSpPr>
        <p:spPr bwMode="auto">
          <a:xfrm>
            <a:off x="3571868" y="1000108"/>
            <a:ext cx="3071834" cy="785818"/>
          </a:xfrm>
          <a:prstGeom prst="wedgeEllipseCallout">
            <a:avLst>
              <a:gd name="adj1" fmla="val 70150"/>
              <a:gd name="adj2" fmla="val 1137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zh-CN" altLang="en-US" sz="1600" dirty="0">
                <a:solidFill>
                  <a:srgbClr val="EA006F"/>
                </a:solidFill>
                <a:latin typeface="黑体" pitchFamily="2" charset="-122"/>
                <a:ea typeface="黑体" pitchFamily="2" charset="-122"/>
              </a:rPr>
              <a:t>美豆升贴水居于高位</a:t>
            </a:r>
            <a:endParaRPr lang="en-US" altLang="zh-CN" sz="1600" dirty="0">
              <a:solidFill>
                <a:srgbClr val="EA006F"/>
              </a:solidFill>
              <a:latin typeface="黑体" pitchFamily="2" charset="-122"/>
              <a:ea typeface="黑体" pitchFamily="2" charset="-122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zh-CN" altLang="en-US" sz="1600" dirty="0">
                <a:solidFill>
                  <a:srgbClr val="EA006F"/>
                </a:solidFill>
                <a:latin typeface="黑体" pitchFamily="2" charset="-122"/>
                <a:ea typeface="黑体" pitchFamily="2" charset="-122"/>
              </a:rPr>
              <a:t>   现货供给偏紧</a:t>
            </a:r>
            <a:endParaRPr lang="en-US" altLang="zh-CN" sz="1600" dirty="0">
              <a:solidFill>
                <a:srgbClr val="EA006F"/>
              </a:solidFill>
              <a:latin typeface="黑体" pitchFamily="2" charset="-122"/>
              <a:ea typeface="黑体" pitchFamily="2" charset="-122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en-US" altLang="zh-CN" sz="1600" dirty="0">
                <a:solidFill>
                  <a:srgbClr val="EA006F"/>
                </a:solidFill>
                <a:latin typeface="黑体" pitchFamily="2" charset="-122"/>
                <a:ea typeface="黑体" pitchFamily="2" charset="-122"/>
              </a:rPr>
              <a:t>    </a:t>
            </a:r>
            <a:endParaRPr lang="zh-CN" altLang="en-US" sz="1600" dirty="0">
              <a:solidFill>
                <a:srgbClr val="EA006F"/>
              </a:solidFill>
              <a:latin typeface="黑体" pitchFamily="2" charset="-122"/>
              <a:ea typeface="黑体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357159" y="1"/>
            <a:ext cx="8786842" cy="214290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73385" y="6081892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pic>
        <p:nvPicPr>
          <p:cNvPr id="41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5286380" y="6286520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214290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9" name="Rectangle 7"/>
          <p:cNvSpPr txBox="1">
            <a:spLocks noChangeArrowheads="1"/>
          </p:cNvSpPr>
          <p:nvPr/>
        </p:nvSpPr>
        <p:spPr bwMode="auto">
          <a:xfrm>
            <a:off x="357158" y="214290"/>
            <a:ext cx="7129490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5" tIns="45718" rIns="91435" bIns="45718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zh-CN" altLang="en-US" sz="2400" b="1" dirty="0" smtClean="0">
                <a:solidFill>
                  <a:schemeClr val="bg1"/>
                </a:solidFill>
                <a:latin typeface="+mj-ea"/>
                <a:ea typeface="+mj-ea"/>
                <a:cs typeface="+mj-cs"/>
              </a:rPr>
              <a:t>远期大豆成本起伏</a:t>
            </a:r>
            <a:r>
              <a:rPr lang="en-US" altLang="zh-CN" sz="2400" b="1" dirty="0" smtClean="0">
                <a:solidFill>
                  <a:schemeClr val="bg1"/>
                </a:solidFill>
                <a:latin typeface="+mj-ea"/>
                <a:ea typeface="+mj-ea"/>
                <a:cs typeface="+mj-cs"/>
              </a:rPr>
              <a:t>——</a:t>
            </a:r>
            <a:r>
              <a:rPr lang="zh-CN" altLang="en-US" sz="2400" b="1" dirty="0" smtClean="0">
                <a:solidFill>
                  <a:schemeClr val="bg1"/>
                </a:solidFill>
                <a:latin typeface="+mj-ea"/>
                <a:ea typeface="+mj-ea"/>
                <a:cs typeface="+mj-cs"/>
              </a:rPr>
              <a:t>油厂之殇</a:t>
            </a:r>
          </a:p>
        </p:txBody>
      </p:sp>
      <p:sp>
        <p:nvSpPr>
          <p:cNvPr id="13" name="动作按钮: 前进或下一项 12">
            <a:hlinkClick r:id="rId4" action="ppaction://hlinksldjump" highlightClick="1"/>
          </p:cNvPr>
          <p:cNvSpPr/>
          <p:nvPr/>
        </p:nvSpPr>
        <p:spPr>
          <a:xfrm flipH="1">
            <a:off x="8001024" y="6215082"/>
            <a:ext cx="500066" cy="357190"/>
          </a:xfrm>
          <a:prstGeom prst="actionButtonForwardNext">
            <a:avLst/>
          </a:prstGeom>
          <a:solidFill>
            <a:srgbClr val="FF96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1" name="图表 10"/>
          <p:cNvGraphicFramePr/>
          <p:nvPr/>
        </p:nvGraphicFramePr>
        <p:xfrm>
          <a:off x="642910" y="1285860"/>
          <a:ext cx="7643866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椭圆形标注 14"/>
          <p:cNvSpPr/>
          <p:nvPr/>
        </p:nvSpPr>
        <p:spPr bwMode="auto">
          <a:xfrm>
            <a:off x="2928926" y="1285860"/>
            <a:ext cx="3000396" cy="917591"/>
          </a:xfrm>
          <a:prstGeom prst="wedgeEllipseCallout">
            <a:avLst>
              <a:gd name="adj1" fmla="val 70150"/>
              <a:gd name="adj2" fmla="val 1137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zh-CN" altLang="en-US" sz="1200" b="1" dirty="0">
                <a:solidFill>
                  <a:srgbClr val="EA006F"/>
                </a:solidFill>
                <a:latin typeface="黑体" pitchFamily="2" charset="-122"/>
                <a:ea typeface="黑体" pitchFamily="2" charset="-122"/>
              </a:rPr>
              <a:t>大豆价格</a:t>
            </a:r>
            <a:r>
              <a:rPr lang="en-US" altLang="zh-CN" sz="1200" b="1" dirty="0">
                <a:solidFill>
                  <a:srgbClr val="EA006F"/>
                </a:solidFill>
                <a:latin typeface="黑体" pitchFamily="2" charset="-122"/>
                <a:ea typeface="黑体" pitchFamily="2" charset="-122"/>
              </a:rPr>
              <a:t>4200-5500</a:t>
            </a:r>
            <a:r>
              <a:rPr lang="zh-CN" altLang="en-US" sz="1200" b="1" dirty="0">
                <a:solidFill>
                  <a:srgbClr val="EA006F"/>
                </a:solidFill>
                <a:latin typeface="黑体" pitchFamily="2" charset="-122"/>
                <a:ea typeface="黑体" pitchFamily="2" charset="-122"/>
              </a:rPr>
              <a:t>区间起伏</a:t>
            </a:r>
            <a:endParaRPr lang="en-US" altLang="zh-CN" sz="1200" b="1" dirty="0">
              <a:solidFill>
                <a:srgbClr val="EA006F"/>
              </a:solidFill>
              <a:latin typeface="黑体" pitchFamily="2" charset="-122"/>
              <a:ea typeface="黑体" pitchFamily="2" charset="-122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en-US" altLang="zh-CN" sz="1200" b="1" dirty="0">
                <a:solidFill>
                  <a:srgbClr val="EA006F"/>
                </a:solidFill>
                <a:latin typeface="黑体" pitchFamily="2" charset="-122"/>
                <a:ea typeface="黑体" pitchFamily="2" charset="-122"/>
              </a:rPr>
              <a:t>    </a:t>
            </a:r>
            <a:r>
              <a:rPr lang="zh-CN" altLang="en-US" sz="1200" b="1" dirty="0">
                <a:solidFill>
                  <a:srgbClr val="EA006F"/>
                </a:solidFill>
                <a:latin typeface="黑体" pitchFamily="2" charset="-122"/>
                <a:ea typeface="黑体" pitchFamily="2" charset="-122"/>
              </a:rPr>
              <a:t>油厂压榨利润急转直下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43"/>
          <p:cNvSpPr>
            <a:spLocks noChangeArrowheads="1"/>
          </p:cNvSpPr>
          <p:nvPr/>
        </p:nvSpPr>
        <p:spPr bwMode="auto">
          <a:xfrm>
            <a:off x="0" y="0"/>
            <a:ext cx="9144000" cy="2154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5124" name="Rectangle 1045"/>
          <p:cNvSpPr>
            <a:spLocks noChangeArrowheads="1"/>
          </p:cNvSpPr>
          <p:nvPr/>
        </p:nvSpPr>
        <p:spPr bwMode="auto">
          <a:xfrm>
            <a:off x="357159" y="1"/>
            <a:ext cx="8786842" cy="214290"/>
          </a:xfrm>
          <a:prstGeom prst="rect">
            <a:avLst/>
          </a:prstGeom>
          <a:solidFill>
            <a:srgbClr val="00C0F3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defTabSz="914200">
              <a:spcBef>
                <a:spcPct val="50000"/>
              </a:spcBef>
            </a:pPr>
            <a:endParaRPr kumimoji="1" lang="zh-CN" altLang="en-US" sz="1400" dirty="0">
              <a:latin typeface="宋体" pitchFamily="2" charset="-122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73385" y="6081892"/>
            <a:ext cx="8197232" cy="32813"/>
          </a:xfrm>
          <a:prstGeom prst="rect">
            <a:avLst/>
          </a:prstGeom>
          <a:solidFill>
            <a:srgbClr val="174E83"/>
          </a:solidFill>
          <a:ln w="9525">
            <a:noFill/>
            <a:miter lim="800000"/>
            <a:headEnd/>
            <a:tailEnd/>
          </a:ln>
        </p:spPr>
        <p:txBody>
          <a:bodyPr wrap="none" lIns="79540" tIns="39770" rIns="79540" bIns="39770" anchor="ctr"/>
          <a:lstStyle/>
          <a:p>
            <a:pPr algn="ctr"/>
            <a:endParaRPr lang="zh-CN" altLang="en-US">
              <a:solidFill>
                <a:schemeClr val="bg1"/>
              </a:solidFill>
              <a:ea typeface="黑体" pitchFamily="2" charset="-122"/>
            </a:endParaRPr>
          </a:p>
        </p:txBody>
      </p:sp>
      <p:pic>
        <p:nvPicPr>
          <p:cNvPr id="41" name="Picture 10" descr="K:\logo集锦\sywg子品牌\SubBrand_in 1_PMS_Multiply_ol1111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62" y="6156079"/>
            <a:ext cx="1456566" cy="43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6215074" y="6286520"/>
            <a:ext cx="2447841" cy="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2" tIns="45721" rIns="91442" bIns="4572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2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www.sywgqh.com.cn</a:t>
            </a:r>
          </a:p>
        </p:txBody>
      </p:sp>
      <p:sp>
        <p:nvSpPr>
          <p:cNvPr id="12" name="矩形 11"/>
          <p:cNvSpPr/>
          <p:nvPr/>
        </p:nvSpPr>
        <p:spPr>
          <a:xfrm>
            <a:off x="0" y="214290"/>
            <a:ext cx="9144000" cy="500066"/>
          </a:xfrm>
          <a:prstGeom prst="rect">
            <a:avLst/>
          </a:prstGeom>
          <a:solidFill>
            <a:srgbClr val="000080"/>
          </a:solidFill>
          <a:ln>
            <a:solidFill>
              <a:srgbClr val="0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9" name="Rectangle 7"/>
          <p:cNvSpPr txBox="1">
            <a:spLocks noChangeArrowheads="1"/>
          </p:cNvSpPr>
          <p:nvPr/>
        </p:nvSpPr>
        <p:spPr bwMode="auto">
          <a:xfrm>
            <a:off x="357158" y="214290"/>
            <a:ext cx="7129490" cy="4286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5" tIns="45718" rIns="91435" bIns="45718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zh-CN" altLang="en-US" sz="2400" b="1" dirty="0" smtClean="0">
                <a:solidFill>
                  <a:schemeClr val="bg1"/>
                </a:solidFill>
                <a:latin typeface="+mj-ea"/>
                <a:ea typeface="+mj-ea"/>
                <a:cs typeface="+mj-cs"/>
              </a:rPr>
              <a:t>全球主要蛋白粕产量增幅及消费量增幅均在放缓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j-cs"/>
            </a:endParaRPr>
          </a:p>
        </p:txBody>
      </p:sp>
      <p:graphicFrame>
        <p:nvGraphicFramePr>
          <p:cNvPr id="10" name="Chart 337"/>
          <p:cNvGraphicFramePr>
            <a:graphicFrameLocks/>
          </p:cNvGraphicFramePr>
          <p:nvPr/>
        </p:nvGraphicFramePr>
        <p:xfrm>
          <a:off x="785786" y="1285860"/>
          <a:ext cx="7358114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2169</TotalTime>
  <Words>308</Words>
  <Application>Microsoft Office PowerPoint</Application>
  <PresentationFormat>全屏显示(4:3)</PresentationFormat>
  <Paragraphs>70</Paragraphs>
  <Slides>13</Slides>
  <Notes>13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牛熊之界—春节前豆粕震荡而为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王昭君</cp:lastModifiedBy>
  <cp:revision>223</cp:revision>
  <dcterms:modified xsi:type="dcterms:W3CDTF">2012-12-13T01:40:57Z</dcterms:modified>
</cp:coreProperties>
</file>