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6" r:id="rId1"/>
  </p:sldMasterIdLst>
  <p:notesMasterIdLst>
    <p:notesMasterId r:id="rId17"/>
  </p:notesMasterIdLst>
  <p:sldIdLst>
    <p:sldId id="261" r:id="rId2"/>
    <p:sldId id="636" r:id="rId3"/>
    <p:sldId id="645" r:id="rId4"/>
    <p:sldId id="651" r:id="rId5"/>
    <p:sldId id="659" r:id="rId6"/>
    <p:sldId id="657" r:id="rId7"/>
    <p:sldId id="654" r:id="rId8"/>
    <p:sldId id="655" r:id="rId9"/>
    <p:sldId id="660" r:id="rId10"/>
    <p:sldId id="661" r:id="rId11"/>
    <p:sldId id="662" r:id="rId12"/>
    <p:sldId id="663" r:id="rId13"/>
    <p:sldId id="664" r:id="rId14"/>
    <p:sldId id="665" r:id="rId15"/>
    <p:sldId id="627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4660"/>
  </p:normalViewPr>
  <p:slideViewPr>
    <p:cSldViewPr>
      <p:cViewPr>
        <p:scale>
          <a:sx n="70" d="100"/>
          <a:sy n="70" d="100"/>
        </p:scale>
        <p:origin x="-140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9996;&#35777;&#26399;&#36135;\&#29028;&#28966;&#38050;&#22871;&#21033;\&#28845;&#38050;&#20998;&#38047;&#25968;&#25454;&#35745;&#31639;%20-%20&#21103;&#26412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9996;&#35777;&#26399;&#36135;\&#29028;&#28966;&#38050;&#22871;&#21033;\&#31574;&#30053;&#35745;&#31639;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E:\&#19996;&#35777;&#26399;&#36135;\&#29028;&#28966;&#38050;&#22871;&#21033;\&#31574;&#30053;&#35745;&#31639;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E:\&#19996;&#35777;&#26399;&#36135;\&#29028;&#28966;&#38050;&#22871;&#21033;\&#31574;&#30053;&#35745;&#3163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24037;&#20316;\&#24037;&#20316;2013\&#25968;&#25454;&#24211;\&#25968;&#25454;&#24211;new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707195975503063"/>
          <c:y val="8.3807961504811887E-2"/>
          <c:w val="0.70126137357830276"/>
          <c:h val="0.57669616519174038"/>
        </c:manualLayout>
      </c:layout>
      <c:barChart>
        <c:barDir val="col"/>
        <c:grouping val="clustered"/>
        <c:varyColors val="0"/>
        <c:ser>
          <c:idx val="0"/>
          <c:order val="0"/>
          <c:tx>
            <c:v>煤炭产量（万吨）</c:v>
          </c:tx>
          <c:invertIfNegative val="0"/>
          <c:cat>
            <c:numRef>
              <c:f>煤炭产销!$A$5:$A$34</c:f>
              <c:numCache>
                <c:formatCode>yyyy\-mm;@</c:formatCode>
                <c:ptCount val="30"/>
                <c:pt idx="0">
                  <c:v>41517</c:v>
                </c:pt>
                <c:pt idx="1">
                  <c:v>41486</c:v>
                </c:pt>
                <c:pt idx="2">
                  <c:v>41455</c:v>
                </c:pt>
                <c:pt idx="3">
                  <c:v>41425</c:v>
                </c:pt>
                <c:pt idx="4">
                  <c:v>41394</c:v>
                </c:pt>
                <c:pt idx="5">
                  <c:v>41364</c:v>
                </c:pt>
                <c:pt idx="6">
                  <c:v>41333</c:v>
                </c:pt>
                <c:pt idx="7">
                  <c:v>41305</c:v>
                </c:pt>
                <c:pt idx="8">
                  <c:v>41243</c:v>
                </c:pt>
                <c:pt idx="9">
                  <c:v>41213</c:v>
                </c:pt>
                <c:pt idx="10">
                  <c:v>41182</c:v>
                </c:pt>
                <c:pt idx="11">
                  <c:v>41152</c:v>
                </c:pt>
                <c:pt idx="12">
                  <c:v>41121</c:v>
                </c:pt>
                <c:pt idx="13">
                  <c:v>41090</c:v>
                </c:pt>
                <c:pt idx="14">
                  <c:v>41060</c:v>
                </c:pt>
                <c:pt idx="15">
                  <c:v>41029</c:v>
                </c:pt>
                <c:pt idx="16">
                  <c:v>40999</c:v>
                </c:pt>
                <c:pt idx="17">
                  <c:v>40968</c:v>
                </c:pt>
                <c:pt idx="18">
                  <c:v>40939</c:v>
                </c:pt>
                <c:pt idx="19">
                  <c:v>40877</c:v>
                </c:pt>
                <c:pt idx="20">
                  <c:v>40847</c:v>
                </c:pt>
                <c:pt idx="21">
                  <c:v>40816</c:v>
                </c:pt>
                <c:pt idx="22">
                  <c:v>40786</c:v>
                </c:pt>
                <c:pt idx="23">
                  <c:v>40755</c:v>
                </c:pt>
                <c:pt idx="24">
                  <c:v>40724</c:v>
                </c:pt>
                <c:pt idx="25">
                  <c:v>40694</c:v>
                </c:pt>
                <c:pt idx="26">
                  <c:v>40663</c:v>
                </c:pt>
                <c:pt idx="27">
                  <c:v>40633</c:v>
                </c:pt>
                <c:pt idx="28">
                  <c:v>40602</c:v>
                </c:pt>
                <c:pt idx="29">
                  <c:v>40574</c:v>
                </c:pt>
              </c:numCache>
            </c:numRef>
          </c:cat>
          <c:val>
            <c:numRef>
              <c:f>煤炭产销!$B$5:$B$34</c:f>
              <c:numCache>
                <c:formatCode>#,##0.00_ </c:formatCode>
                <c:ptCount val="30"/>
                <c:pt idx="0">
                  <c:v>30000</c:v>
                </c:pt>
                <c:pt idx="1">
                  <c:v>30000</c:v>
                </c:pt>
                <c:pt idx="2">
                  <c:v>29500</c:v>
                </c:pt>
                <c:pt idx="3">
                  <c:v>29500</c:v>
                </c:pt>
                <c:pt idx="4">
                  <c:v>29500</c:v>
                </c:pt>
                <c:pt idx="5">
                  <c:v>29000</c:v>
                </c:pt>
                <c:pt idx="6">
                  <c:v>26500</c:v>
                </c:pt>
                <c:pt idx="7">
                  <c:v>31000</c:v>
                </c:pt>
                <c:pt idx="8">
                  <c:v>32980</c:v>
                </c:pt>
                <c:pt idx="9">
                  <c:v>31600</c:v>
                </c:pt>
                <c:pt idx="10">
                  <c:v>31900</c:v>
                </c:pt>
                <c:pt idx="11">
                  <c:v>32200</c:v>
                </c:pt>
                <c:pt idx="12">
                  <c:v>34000</c:v>
                </c:pt>
                <c:pt idx="13">
                  <c:v>34700</c:v>
                </c:pt>
                <c:pt idx="14">
                  <c:v>34400</c:v>
                </c:pt>
                <c:pt idx="15">
                  <c:v>32000</c:v>
                </c:pt>
                <c:pt idx="16">
                  <c:v>31500</c:v>
                </c:pt>
                <c:pt idx="17">
                  <c:v>28700</c:v>
                </c:pt>
                <c:pt idx="18">
                  <c:v>25000</c:v>
                </c:pt>
                <c:pt idx="19">
                  <c:v>32100</c:v>
                </c:pt>
                <c:pt idx="20">
                  <c:v>33000</c:v>
                </c:pt>
                <c:pt idx="21">
                  <c:v>31800</c:v>
                </c:pt>
                <c:pt idx="22">
                  <c:v>32300</c:v>
                </c:pt>
                <c:pt idx="23">
                  <c:v>31600</c:v>
                </c:pt>
                <c:pt idx="24">
                  <c:v>31700</c:v>
                </c:pt>
                <c:pt idx="25">
                  <c:v>31500</c:v>
                </c:pt>
                <c:pt idx="26">
                  <c:v>30000</c:v>
                </c:pt>
                <c:pt idx="27">
                  <c:v>28000</c:v>
                </c:pt>
                <c:pt idx="28">
                  <c:v>21270</c:v>
                </c:pt>
                <c:pt idx="29">
                  <c:v>21270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4958976"/>
        <c:axId val="164960512"/>
      </c:barChart>
      <c:lineChart>
        <c:grouping val="standard"/>
        <c:varyColors val="0"/>
        <c:ser>
          <c:idx val="1"/>
          <c:order val="1"/>
          <c:tx>
            <c:v>原煤产量当月同比（右轴%）</c:v>
          </c:tx>
          <c:marker>
            <c:symbol val="none"/>
          </c:marker>
          <c:cat>
            <c:numRef>
              <c:f>煤炭产销!$A$5:$A$34</c:f>
              <c:numCache>
                <c:formatCode>yyyy\-mm;@</c:formatCode>
                <c:ptCount val="30"/>
                <c:pt idx="0">
                  <c:v>41517</c:v>
                </c:pt>
                <c:pt idx="1">
                  <c:v>41486</c:v>
                </c:pt>
                <c:pt idx="2">
                  <c:v>41455</c:v>
                </c:pt>
                <c:pt idx="3">
                  <c:v>41425</c:v>
                </c:pt>
                <c:pt idx="4">
                  <c:v>41394</c:v>
                </c:pt>
                <c:pt idx="5">
                  <c:v>41364</c:v>
                </c:pt>
                <c:pt idx="6">
                  <c:v>41333</c:v>
                </c:pt>
                <c:pt idx="7">
                  <c:v>41305</c:v>
                </c:pt>
                <c:pt idx="8">
                  <c:v>41243</c:v>
                </c:pt>
                <c:pt idx="9">
                  <c:v>41213</c:v>
                </c:pt>
                <c:pt idx="10">
                  <c:v>41182</c:v>
                </c:pt>
                <c:pt idx="11">
                  <c:v>41152</c:v>
                </c:pt>
                <c:pt idx="12">
                  <c:v>41121</c:v>
                </c:pt>
                <c:pt idx="13">
                  <c:v>41090</c:v>
                </c:pt>
                <c:pt idx="14">
                  <c:v>41060</c:v>
                </c:pt>
                <c:pt idx="15">
                  <c:v>41029</c:v>
                </c:pt>
                <c:pt idx="16">
                  <c:v>40999</c:v>
                </c:pt>
                <c:pt idx="17">
                  <c:v>40968</c:v>
                </c:pt>
                <c:pt idx="18">
                  <c:v>40939</c:v>
                </c:pt>
                <c:pt idx="19">
                  <c:v>40877</c:v>
                </c:pt>
                <c:pt idx="20">
                  <c:v>40847</c:v>
                </c:pt>
                <c:pt idx="21">
                  <c:v>40816</c:v>
                </c:pt>
                <c:pt idx="22">
                  <c:v>40786</c:v>
                </c:pt>
                <c:pt idx="23">
                  <c:v>40755</c:v>
                </c:pt>
                <c:pt idx="24">
                  <c:v>40724</c:v>
                </c:pt>
                <c:pt idx="25">
                  <c:v>40694</c:v>
                </c:pt>
                <c:pt idx="26">
                  <c:v>40663</c:v>
                </c:pt>
                <c:pt idx="27">
                  <c:v>40633</c:v>
                </c:pt>
                <c:pt idx="28">
                  <c:v>40602</c:v>
                </c:pt>
                <c:pt idx="29">
                  <c:v>40574</c:v>
                </c:pt>
              </c:numCache>
            </c:numRef>
          </c:cat>
          <c:val>
            <c:numRef>
              <c:f>煤炭产销!$C$5:$C$34</c:f>
              <c:numCache>
                <c:formatCode>#,##0.00_ </c:formatCode>
                <c:ptCount val="30"/>
                <c:pt idx="0">
                  <c:v>-2.2999999999999998</c:v>
                </c:pt>
                <c:pt idx="1">
                  <c:v>-3.2</c:v>
                </c:pt>
                <c:pt idx="2">
                  <c:v>-6.3</c:v>
                </c:pt>
                <c:pt idx="3">
                  <c:v>-6.34</c:v>
                </c:pt>
                <c:pt idx="4">
                  <c:v>-4.83</c:v>
                </c:pt>
                <c:pt idx="5">
                  <c:v>-1.69</c:v>
                </c:pt>
                <c:pt idx="6">
                  <c:v>-7.34</c:v>
                </c:pt>
                <c:pt idx="7">
                  <c:v>21.1</c:v>
                </c:pt>
                <c:pt idx="8">
                  <c:v>2.1</c:v>
                </c:pt>
                <c:pt idx="9">
                  <c:v>-2</c:v>
                </c:pt>
                <c:pt idx="10">
                  <c:v>-3.5</c:v>
                </c:pt>
                <c:pt idx="11">
                  <c:v>-4.7</c:v>
                </c:pt>
                <c:pt idx="12">
                  <c:v>5.8</c:v>
                </c:pt>
                <c:pt idx="13">
                  <c:v>3.9</c:v>
                </c:pt>
                <c:pt idx="14">
                  <c:v>5.0999999999999996</c:v>
                </c:pt>
                <c:pt idx="15">
                  <c:v>6.7</c:v>
                </c:pt>
                <c:pt idx="16">
                  <c:v>4.9000000000000004</c:v>
                </c:pt>
                <c:pt idx="17">
                  <c:v>21.1</c:v>
                </c:pt>
                <c:pt idx="18">
                  <c:v>-9.1999999999999993</c:v>
                </c:pt>
                <c:pt idx="19">
                  <c:v>4.4000000000000004</c:v>
                </c:pt>
                <c:pt idx="20">
                  <c:v>7.3</c:v>
                </c:pt>
                <c:pt idx="21">
                  <c:v>10.4</c:v>
                </c:pt>
                <c:pt idx="22">
                  <c:v>14.1</c:v>
                </c:pt>
                <c:pt idx="23">
                  <c:v>12.3</c:v>
                </c:pt>
                <c:pt idx="24">
                  <c:v>12.8</c:v>
                </c:pt>
                <c:pt idx="25">
                  <c:v>12.3</c:v>
                </c:pt>
                <c:pt idx="26">
                  <c:v>8.2100000000000009</c:v>
                </c:pt>
                <c:pt idx="27">
                  <c:v>4</c:v>
                </c:pt>
                <c:pt idx="28">
                  <c:v>3.1E-2</c:v>
                </c:pt>
                <c:pt idx="29">
                  <c:v>3.1E-2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963840"/>
        <c:axId val="164962304"/>
      </c:lineChart>
      <c:dateAx>
        <c:axId val="164958976"/>
        <c:scaling>
          <c:orientation val="minMax"/>
        </c:scaling>
        <c:delete val="0"/>
        <c:axPos val="b"/>
        <c:numFmt formatCode="yyyy\-mm;@" sourceLinked="1"/>
        <c:majorTickMark val="out"/>
        <c:minorTickMark val="none"/>
        <c:tickLblPos val="nextTo"/>
        <c:crossAx val="164960512"/>
        <c:crosses val="autoZero"/>
        <c:auto val="1"/>
        <c:lblOffset val="100"/>
        <c:baseTimeUnit val="months"/>
      </c:dateAx>
      <c:valAx>
        <c:axId val="164960512"/>
        <c:scaling>
          <c:orientation val="minMax"/>
          <c:max val="35000"/>
          <c:min val="20000"/>
        </c:scaling>
        <c:delete val="0"/>
        <c:axPos val="l"/>
        <c:numFmt formatCode="#,##0_ " sourceLinked="0"/>
        <c:majorTickMark val="out"/>
        <c:minorTickMark val="none"/>
        <c:tickLblPos val="nextTo"/>
        <c:crossAx val="164958976"/>
        <c:crosses val="autoZero"/>
        <c:crossBetween val="between"/>
      </c:valAx>
      <c:valAx>
        <c:axId val="164962304"/>
        <c:scaling>
          <c:orientation val="minMax"/>
        </c:scaling>
        <c:delete val="0"/>
        <c:axPos val="r"/>
        <c:numFmt formatCode="#,##0.00_ " sourceLinked="1"/>
        <c:majorTickMark val="out"/>
        <c:minorTickMark val="none"/>
        <c:tickLblPos val="nextTo"/>
        <c:crossAx val="164963840"/>
        <c:crosses val="max"/>
        <c:crossBetween val="between"/>
      </c:valAx>
      <c:dateAx>
        <c:axId val="164963840"/>
        <c:scaling>
          <c:orientation val="minMax"/>
        </c:scaling>
        <c:delete val="1"/>
        <c:axPos val="b"/>
        <c:numFmt formatCode="yyyy\-mm;@" sourceLinked="1"/>
        <c:majorTickMark val="out"/>
        <c:minorTickMark val="none"/>
        <c:tickLblPos val="nextTo"/>
        <c:crossAx val="164962304"/>
        <c:crosses val="autoZero"/>
        <c:auto val="1"/>
        <c:lblOffset val="100"/>
        <c:baseTimeUnit val="months"/>
      </c:dateAx>
    </c:plotArea>
    <c:legend>
      <c:legendPos val="r"/>
      <c:layout>
        <c:manualLayout>
          <c:xMode val="edge"/>
          <c:yMode val="edge"/>
          <c:x val="6.6232283261031838E-2"/>
          <c:y val="0.83051562568516812"/>
          <c:w val="0.89921174286364725"/>
          <c:h val="0.16562254450555897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49300087489064"/>
          <c:y val="5.1400554097404488E-2"/>
          <c:w val="0.82525699912510941"/>
          <c:h val="0.65468941382327217"/>
        </c:manualLayout>
      </c:layout>
      <c:lineChart>
        <c:grouping val="standard"/>
        <c:varyColors val="0"/>
        <c:ser>
          <c:idx val="0"/>
          <c:order val="0"/>
          <c:tx>
            <c:v>螺纹钢HRB400 20MM</c:v>
          </c:tx>
          <c:marker>
            <c:symbol val="none"/>
          </c:marker>
          <c:cat>
            <c:numRef>
              <c:f>钢材价格!$A$9:$A$284</c:f>
              <c:numCache>
                <c:formatCode>yyyy\-mm\-dd;@</c:formatCode>
                <c:ptCount val="276"/>
                <c:pt idx="0">
                  <c:v>41562</c:v>
                </c:pt>
                <c:pt idx="1">
                  <c:v>41561</c:v>
                </c:pt>
                <c:pt idx="2">
                  <c:v>41559</c:v>
                </c:pt>
                <c:pt idx="3">
                  <c:v>41558</c:v>
                </c:pt>
                <c:pt idx="4">
                  <c:v>41557</c:v>
                </c:pt>
                <c:pt idx="5">
                  <c:v>41556</c:v>
                </c:pt>
                <c:pt idx="6">
                  <c:v>41555</c:v>
                </c:pt>
                <c:pt idx="7">
                  <c:v>41547</c:v>
                </c:pt>
                <c:pt idx="8">
                  <c:v>41546</c:v>
                </c:pt>
                <c:pt idx="9">
                  <c:v>41544</c:v>
                </c:pt>
                <c:pt idx="10">
                  <c:v>41543</c:v>
                </c:pt>
                <c:pt idx="11">
                  <c:v>41542</c:v>
                </c:pt>
                <c:pt idx="12">
                  <c:v>41541</c:v>
                </c:pt>
                <c:pt idx="13">
                  <c:v>41540</c:v>
                </c:pt>
                <c:pt idx="14">
                  <c:v>41539</c:v>
                </c:pt>
                <c:pt idx="15">
                  <c:v>41535</c:v>
                </c:pt>
                <c:pt idx="16">
                  <c:v>41534</c:v>
                </c:pt>
                <c:pt idx="17">
                  <c:v>41533</c:v>
                </c:pt>
                <c:pt idx="18">
                  <c:v>41530</c:v>
                </c:pt>
                <c:pt idx="19">
                  <c:v>41529</c:v>
                </c:pt>
                <c:pt idx="20">
                  <c:v>41528</c:v>
                </c:pt>
                <c:pt idx="21">
                  <c:v>41527</c:v>
                </c:pt>
                <c:pt idx="22">
                  <c:v>41526</c:v>
                </c:pt>
                <c:pt idx="23">
                  <c:v>41523</c:v>
                </c:pt>
                <c:pt idx="24">
                  <c:v>41522</c:v>
                </c:pt>
                <c:pt idx="25">
                  <c:v>41521</c:v>
                </c:pt>
                <c:pt idx="26">
                  <c:v>41520</c:v>
                </c:pt>
                <c:pt idx="27">
                  <c:v>41519</c:v>
                </c:pt>
                <c:pt idx="28">
                  <c:v>41516</c:v>
                </c:pt>
                <c:pt idx="29">
                  <c:v>41515</c:v>
                </c:pt>
                <c:pt idx="30">
                  <c:v>41514</c:v>
                </c:pt>
                <c:pt idx="31">
                  <c:v>41513</c:v>
                </c:pt>
                <c:pt idx="32">
                  <c:v>41512</c:v>
                </c:pt>
                <c:pt idx="33">
                  <c:v>41509</c:v>
                </c:pt>
                <c:pt idx="34">
                  <c:v>41508</c:v>
                </c:pt>
                <c:pt idx="35">
                  <c:v>41507</c:v>
                </c:pt>
                <c:pt idx="36">
                  <c:v>41506</c:v>
                </c:pt>
                <c:pt idx="37">
                  <c:v>41505</c:v>
                </c:pt>
                <c:pt idx="38">
                  <c:v>41502</c:v>
                </c:pt>
                <c:pt idx="39">
                  <c:v>41501</c:v>
                </c:pt>
                <c:pt idx="40">
                  <c:v>41500</c:v>
                </c:pt>
                <c:pt idx="41">
                  <c:v>41499</c:v>
                </c:pt>
                <c:pt idx="42">
                  <c:v>41498</c:v>
                </c:pt>
                <c:pt idx="43">
                  <c:v>41495</c:v>
                </c:pt>
                <c:pt idx="44">
                  <c:v>41494</c:v>
                </c:pt>
                <c:pt idx="45">
                  <c:v>41493</c:v>
                </c:pt>
                <c:pt idx="46">
                  <c:v>41492</c:v>
                </c:pt>
                <c:pt idx="47">
                  <c:v>41491</c:v>
                </c:pt>
                <c:pt idx="48">
                  <c:v>41488</c:v>
                </c:pt>
                <c:pt idx="49">
                  <c:v>41487</c:v>
                </c:pt>
                <c:pt idx="50">
                  <c:v>41486</c:v>
                </c:pt>
                <c:pt idx="51">
                  <c:v>41485</c:v>
                </c:pt>
                <c:pt idx="52">
                  <c:v>41484</c:v>
                </c:pt>
                <c:pt idx="53">
                  <c:v>41481</c:v>
                </c:pt>
                <c:pt idx="54">
                  <c:v>41480</c:v>
                </c:pt>
                <c:pt idx="55">
                  <c:v>41479</c:v>
                </c:pt>
                <c:pt idx="56">
                  <c:v>41478</c:v>
                </c:pt>
                <c:pt idx="57">
                  <c:v>41477</c:v>
                </c:pt>
                <c:pt idx="58">
                  <c:v>41474</c:v>
                </c:pt>
                <c:pt idx="59">
                  <c:v>41473</c:v>
                </c:pt>
                <c:pt idx="60">
                  <c:v>41472</c:v>
                </c:pt>
                <c:pt idx="61">
                  <c:v>41471</c:v>
                </c:pt>
                <c:pt idx="62">
                  <c:v>41470</c:v>
                </c:pt>
                <c:pt idx="63">
                  <c:v>41467</c:v>
                </c:pt>
                <c:pt idx="64">
                  <c:v>41466</c:v>
                </c:pt>
                <c:pt idx="65">
                  <c:v>41465</c:v>
                </c:pt>
                <c:pt idx="66">
                  <c:v>41464</c:v>
                </c:pt>
                <c:pt idx="67">
                  <c:v>41463</c:v>
                </c:pt>
                <c:pt idx="68">
                  <c:v>41460</c:v>
                </c:pt>
                <c:pt idx="69">
                  <c:v>41459</c:v>
                </c:pt>
                <c:pt idx="70">
                  <c:v>41458</c:v>
                </c:pt>
                <c:pt idx="71">
                  <c:v>41457</c:v>
                </c:pt>
                <c:pt idx="72">
                  <c:v>41456</c:v>
                </c:pt>
                <c:pt idx="73">
                  <c:v>41453</c:v>
                </c:pt>
                <c:pt idx="74">
                  <c:v>41452</c:v>
                </c:pt>
                <c:pt idx="75">
                  <c:v>41451</c:v>
                </c:pt>
                <c:pt idx="76">
                  <c:v>41450</c:v>
                </c:pt>
                <c:pt idx="77">
                  <c:v>41449</c:v>
                </c:pt>
                <c:pt idx="78">
                  <c:v>41446</c:v>
                </c:pt>
                <c:pt idx="79">
                  <c:v>41445</c:v>
                </c:pt>
                <c:pt idx="80">
                  <c:v>41444</c:v>
                </c:pt>
                <c:pt idx="81">
                  <c:v>41443</c:v>
                </c:pt>
                <c:pt idx="82">
                  <c:v>41442</c:v>
                </c:pt>
                <c:pt idx="83">
                  <c:v>41439</c:v>
                </c:pt>
                <c:pt idx="84">
                  <c:v>41438</c:v>
                </c:pt>
                <c:pt idx="85">
                  <c:v>41434</c:v>
                </c:pt>
                <c:pt idx="86">
                  <c:v>41433</c:v>
                </c:pt>
                <c:pt idx="87">
                  <c:v>41432</c:v>
                </c:pt>
                <c:pt idx="88">
                  <c:v>41431</c:v>
                </c:pt>
                <c:pt idx="89">
                  <c:v>41430</c:v>
                </c:pt>
                <c:pt idx="90">
                  <c:v>41429</c:v>
                </c:pt>
                <c:pt idx="91">
                  <c:v>41428</c:v>
                </c:pt>
                <c:pt idx="92">
                  <c:v>41425</c:v>
                </c:pt>
                <c:pt idx="93">
                  <c:v>41424</c:v>
                </c:pt>
                <c:pt idx="94">
                  <c:v>41423</c:v>
                </c:pt>
                <c:pt idx="95">
                  <c:v>41422</c:v>
                </c:pt>
                <c:pt idx="96">
                  <c:v>41421</c:v>
                </c:pt>
                <c:pt idx="97">
                  <c:v>41418</c:v>
                </c:pt>
                <c:pt idx="98">
                  <c:v>41417</c:v>
                </c:pt>
                <c:pt idx="99">
                  <c:v>41416</c:v>
                </c:pt>
                <c:pt idx="100">
                  <c:v>41415</c:v>
                </c:pt>
                <c:pt idx="101">
                  <c:v>41414</c:v>
                </c:pt>
                <c:pt idx="102">
                  <c:v>41411</c:v>
                </c:pt>
                <c:pt idx="103">
                  <c:v>41410</c:v>
                </c:pt>
                <c:pt idx="104">
                  <c:v>41409</c:v>
                </c:pt>
                <c:pt idx="105">
                  <c:v>41408</c:v>
                </c:pt>
                <c:pt idx="106">
                  <c:v>41407</c:v>
                </c:pt>
                <c:pt idx="107">
                  <c:v>41404</c:v>
                </c:pt>
                <c:pt idx="108">
                  <c:v>41403</c:v>
                </c:pt>
                <c:pt idx="109">
                  <c:v>41402</c:v>
                </c:pt>
                <c:pt idx="110">
                  <c:v>41401</c:v>
                </c:pt>
                <c:pt idx="111">
                  <c:v>41400</c:v>
                </c:pt>
                <c:pt idx="112">
                  <c:v>41397</c:v>
                </c:pt>
                <c:pt idx="113">
                  <c:v>41396</c:v>
                </c:pt>
                <c:pt idx="114">
                  <c:v>41392</c:v>
                </c:pt>
                <c:pt idx="115">
                  <c:v>41391</c:v>
                </c:pt>
                <c:pt idx="116">
                  <c:v>41390</c:v>
                </c:pt>
                <c:pt idx="117">
                  <c:v>41389</c:v>
                </c:pt>
                <c:pt idx="118">
                  <c:v>41388</c:v>
                </c:pt>
                <c:pt idx="119">
                  <c:v>41387</c:v>
                </c:pt>
                <c:pt idx="120">
                  <c:v>41386</c:v>
                </c:pt>
                <c:pt idx="121">
                  <c:v>41383</c:v>
                </c:pt>
                <c:pt idx="122">
                  <c:v>41382</c:v>
                </c:pt>
                <c:pt idx="123">
                  <c:v>41381</c:v>
                </c:pt>
                <c:pt idx="124">
                  <c:v>41380</c:v>
                </c:pt>
                <c:pt idx="125">
                  <c:v>41379</c:v>
                </c:pt>
                <c:pt idx="126">
                  <c:v>41376</c:v>
                </c:pt>
                <c:pt idx="127">
                  <c:v>41375</c:v>
                </c:pt>
                <c:pt idx="128">
                  <c:v>41374</c:v>
                </c:pt>
                <c:pt idx="129">
                  <c:v>41373</c:v>
                </c:pt>
                <c:pt idx="130">
                  <c:v>41372</c:v>
                </c:pt>
                <c:pt idx="131">
                  <c:v>41371</c:v>
                </c:pt>
                <c:pt idx="132">
                  <c:v>41367</c:v>
                </c:pt>
                <c:pt idx="133">
                  <c:v>41366</c:v>
                </c:pt>
                <c:pt idx="134">
                  <c:v>41365</c:v>
                </c:pt>
                <c:pt idx="135">
                  <c:v>41362</c:v>
                </c:pt>
                <c:pt idx="136">
                  <c:v>41361</c:v>
                </c:pt>
                <c:pt idx="137">
                  <c:v>41360</c:v>
                </c:pt>
                <c:pt idx="138">
                  <c:v>41359</c:v>
                </c:pt>
                <c:pt idx="139">
                  <c:v>41358</c:v>
                </c:pt>
                <c:pt idx="140">
                  <c:v>41355</c:v>
                </c:pt>
                <c:pt idx="141">
                  <c:v>41354</c:v>
                </c:pt>
                <c:pt idx="142">
                  <c:v>41353</c:v>
                </c:pt>
                <c:pt idx="143">
                  <c:v>41352</c:v>
                </c:pt>
                <c:pt idx="144">
                  <c:v>41351</c:v>
                </c:pt>
                <c:pt idx="145">
                  <c:v>41348</c:v>
                </c:pt>
                <c:pt idx="146">
                  <c:v>41347</c:v>
                </c:pt>
                <c:pt idx="147">
                  <c:v>41346</c:v>
                </c:pt>
                <c:pt idx="148">
                  <c:v>41345</c:v>
                </c:pt>
                <c:pt idx="149">
                  <c:v>41344</c:v>
                </c:pt>
                <c:pt idx="150">
                  <c:v>41341</c:v>
                </c:pt>
                <c:pt idx="151">
                  <c:v>41340</c:v>
                </c:pt>
                <c:pt idx="152">
                  <c:v>41339</c:v>
                </c:pt>
                <c:pt idx="153">
                  <c:v>41338</c:v>
                </c:pt>
                <c:pt idx="154">
                  <c:v>41337</c:v>
                </c:pt>
                <c:pt idx="155">
                  <c:v>41334</c:v>
                </c:pt>
                <c:pt idx="156">
                  <c:v>41333</c:v>
                </c:pt>
                <c:pt idx="157">
                  <c:v>41332</c:v>
                </c:pt>
                <c:pt idx="158">
                  <c:v>41331</c:v>
                </c:pt>
                <c:pt idx="159">
                  <c:v>41330</c:v>
                </c:pt>
                <c:pt idx="160">
                  <c:v>41327</c:v>
                </c:pt>
                <c:pt idx="161">
                  <c:v>41326</c:v>
                </c:pt>
                <c:pt idx="162">
                  <c:v>41325</c:v>
                </c:pt>
                <c:pt idx="163">
                  <c:v>41324</c:v>
                </c:pt>
                <c:pt idx="164">
                  <c:v>41323</c:v>
                </c:pt>
                <c:pt idx="165">
                  <c:v>41322</c:v>
                </c:pt>
                <c:pt idx="166">
                  <c:v>41321</c:v>
                </c:pt>
                <c:pt idx="167">
                  <c:v>41313</c:v>
                </c:pt>
                <c:pt idx="168">
                  <c:v>41312</c:v>
                </c:pt>
                <c:pt idx="169">
                  <c:v>41311</c:v>
                </c:pt>
                <c:pt idx="170">
                  <c:v>41310</c:v>
                </c:pt>
                <c:pt idx="171">
                  <c:v>41309</c:v>
                </c:pt>
                <c:pt idx="172">
                  <c:v>41306</c:v>
                </c:pt>
                <c:pt idx="173">
                  <c:v>41305</c:v>
                </c:pt>
                <c:pt idx="174">
                  <c:v>41304</c:v>
                </c:pt>
                <c:pt idx="175">
                  <c:v>41303</c:v>
                </c:pt>
                <c:pt idx="176">
                  <c:v>41302</c:v>
                </c:pt>
                <c:pt idx="177">
                  <c:v>41299</c:v>
                </c:pt>
                <c:pt idx="178">
                  <c:v>41298</c:v>
                </c:pt>
                <c:pt idx="179">
                  <c:v>41297</c:v>
                </c:pt>
                <c:pt idx="180">
                  <c:v>41296</c:v>
                </c:pt>
                <c:pt idx="181">
                  <c:v>41295</c:v>
                </c:pt>
                <c:pt idx="182">
                  <c:v>41292</c:v>
                </c:pt>
                <c:pt idx="183">
                  <c:v>41291</c:v>
                </c:pt>
                <c:pt idx="184">
                  <c:v>41290</c:v>
                </c:pt>
                <c:pt idx="185">
                  <c:v>41289</c:v>
                </c:pt>
                <c:pt idx="186">
                  <c:v>41288</c:v>
                </c:pt>
                <c:pt idx="187">
                  <c:v>41285</c:v>
                </c:pt>
                <c:pt idx="188">
                  <c:v>41284</c:v>
                </c:pt>
                <c:pt idx="189">
                  <c:v>41283</c:v>
                </c:pt>
                <c:pt idx="190">
                  <c:v>41282</c:v>
                </c:pt>
                <c:pt idx="191">
                  <c:v>41281</c:v>
                </c:pt>
                <c:pt idx="192">
                  <c:v>41280</c:v>
                </c:pt>
                <c:pt idx="193">
                  <c:v>41279</c:v>
                </c:pt>
                <c:pt idx="194">
                  <c:v>41278</c:v>
                </c:pt>
                <c:pt idx="195">
                  <c:v>41274</c:v>
                </c:pt>
                <c:pt idx="196">
                  <c:v>41271</c:v>
                </c:pt>
                <c:pt idx="197">
                  <c:v>41270</c:v>
                </c:pt>
                <c:pt idx="198">
                  <c:v>41269</c:v>
                </c:pt>
                <c:pt idx="199">
                  <c:v>41268</c:v>
                </c:pt>
                <c:pt idx="200">
                  <c:v>41267</c:v>
                </c:pt>
                <c:pt idx="201">
                  <c:v>41264</c:v>
                </c:pt>
                <c:pt idx="202">
                  <c:v>41263</c:v>
                </c:pt>
                <c:pt idx="203">
                  <c:v>41262</c:v>
                </c:pt>
                <c:pt idx="204">
                  <c:v>41261</c:v>
                </c:pt>
                <c:pt idx="205">
                  <c:v>41260</c:v>
                </c:pt>
                <c:pt idx="206">
                  <c:v>41257</c:v>
                </c:pt>
                <c:pt idx="207">
                  <c:v>41256</c:v>
                </c:pt>
                <c:pt idx="208">
                  <c:v>41255</c:v>
                </c:pt>
                <c:pt idx="209">
                  <c:v>41254</c:v>
                </c:pt>
                <c:pt idx="210">
                  <c:v>41253</c:v>
                </c:pt>
                <c:pt idx="211">
                  <c:v>41250</c:v>
                </c:pt>
                <c:pt idx="212">
                  <c:v>41249</c:v>
                </c:pt>
                <c:pt idx="213">
                  <c:v>41248</c:v>
                </c:pt>
                <c:pt idx="214">
                  <c:v>41247</c:v>
                </c:pt>
                <c:pt idx="215">
                  <c:v>41246</c:v>
                </c:pt>
                <c:pt idx="216">
                  <c:v>41243</c:v>
                </c:pt>
                <c:pt idx="217">
                  <c:v>41242</c:v>
                </c:pt>
                <c:pt idx="218">
                  <c:v>41241</c:v>
                </c:pt>
                <c:pt idx="219">
                  <c:v>41240</c:v>
                </c:pt>
                <c:pt idx="220">
                  <c:v>41239</c:v>
                </c:pt>
                <c:pt idx="221">
                  <c:v>41236</c:v>
                </c:pt>
                <c:pt idx="222">
                  <c:v>41235</c:v>
                </c:pt>
                <c:pt idx="223">
                  <c:v>41234</c:v>
                </c:pt>
                <c:pt idx="224">
                  <c:v>41233</c:v>
                </c:pt>
                <c:pt idx="225">
                  <c:v>41232</c:v>
                </c:pt>
                <c:pt idx="226">
                  <c:v>41229</c:v>
                </c:pt>
                <c:pt idx="227">
                  <c:v>41228</c:v>
                </c:pt>
                <c:pt idx="228">
                  <c:v>41227</c:v>
                </c:pt>
                <c:pt idx="229">
                  <c:v>41226</c:v>
                </c:pt>
                <c:pt idx="230">
                  <c:v>41225</c:v>
                </c:pt>
                <c:pt idx="231">
                  <c:v>41222</c:v>
                </c:pt>
                <c:pt idx="232">
                  <c:v>41221</c:v>
                </c:pt>
                <c:pt idx="233">
                  <c:v>41220</c:v>
                </c:pt>
                <c:pt idx="234">
                  <c:v>41219</c:v>
                </c:pt>
                <c:pt idx="235">
                  <c:v>41218</c:v>
                </c:pt>
                <c:pt idx="236">
                  <c:v>41215</c:v>
                </c:pt>
                <c:pt idx="237">
                  <c:v>41214</c:v>
                </c:pt>
                <c:pt idx="238">
                  <c:v>41213</c:v>
                </c:pt>
                <c:pt idx="239">
                  <c:v>41212</c:v>
                </c:pt>
                <c:pt idx="240">
                  <c:v>41211</c:v>
                </c:pt>
                <c:pt idx="241">
                  <c:v>41208</c:v>
                </c:pt>
                <c:pt idx="242">
                  <c:v>41207</c:v>
                </c:pt>
                <c:pt idx="243">
                  <c:v>41206</c:v>
                </c:pt>
                <c:pt idx="244">
                  <c:v>41205</c:v>
                </c:pt>
                <c:pt idx="245">
                  <c:v>41204</c:v>
                </c:pt>
                <c:pt idx="246">
                  <c:v>41201</c:v>
                </c:pt>
                <c:pt idx="247">
                  <c:v>41200</c:v>
                </c:pt>
                <c:pt idx="248">
                  <c:v>41199</c:v>
                </c:pt>
                <c:pt idx="249">
                  <c:v>41198</c:v>
                </c:pt>
                <c:pt idx="250">
                  <c:v>41197</c:v>
                </c:pt>
                <c:pt idx="251">
                  <c:v>41194</c:v>
                </c:pt>
                <c:pt idx="252">
                  <c:v>41193</c:v>
                </c:pt>
                <c:pt idx="253">
                  <c:v>41192</c:v>
                </c:pt>
                <c:pt idx="254">
                  <c:v>41191</c:v>
                </c:pt>
                <c:pt idx="255">
                  <c:v>41190</c:v>
                </c:pt>
                <c:pt idx="256">
                  <c:v>41181</c:v>
                </c:pt>
                <c:pt idx="257">
                  <c:v>41180</c:v>
                </c:pt>
                <c:pt idx="258">
                  <c:v>41179</c:v>
                </c:pt>
                <c:pt idx="259">
                  <c:v>41178</c:v>
                </c:pt>
                <c:pt idx="260">
                  <c:v>41177</c:v>
                </c:pt>
                <c:pt idx="261">
                  <c:v>41176</c:v>
                </c:pt>
                <c:pt idx="262">
                  <c:v>41173</c:v>
                </c:pt>
                <c:pt idx="263">
                  <c:v>41172</c:v>
                </c:pt>
                <c:pt idx="264">
                  <c:v>41171</c:v>
                </c:pt>
                <c:pt idx="265">
                  <c:v>41170</c:v>
                </c:pt>
                <c:pt idx="266">
                  <c:v>41169</c:v>
                </c:pt>
                <c:pt idx="267">
                  <c:v>41166</c:v>
                </c:pt>
                <c:pt idx="268">
                  <c:v>41165</c:v>
                </c:pt>
                <c:pt idx="269">
                  <c:v>41164</c:v>
                </c:pt>
                <c:pt idx="270">
                  <c:v>41163</c:v>
                </c:pt>
                <c:pt idx="271">
                  <c:v>41162</c:v>
                </c:pt>
                <c:pt idx="272">
                  <c:v>41159</c:v>
                </c:pt>
                <c:pt idx="273">
                  <c:v>41158</c:v>
                </c:pt>
                <c:pt idx="274">
                  <c:v>41157</c:v>
                </c:pt>
                <c:pt idx="275">
                  <c:v>41156</c:v>
                </c:pt>
              </c:numCache>
            </c:numRef>
          </c:cat>
          <c:val>
            <c:numRef>
              <c:f>钢材价格!$F$5:$F$349</c:f>
              <c:numCache>
                <c:formatCode>#,##0.00_ </c:formatCode>
                <c:ptCount val="345"/>
                <c:pt idx="0">
                  <c:v>3516</c:v>
                </c:pt>
                <c:pt idx="1">
                  <c:v>3522</c:v>
                </c:pt>
                <c:pt idx="2">
                  <c:v>3529</c:v>
                </c:pt>
                <c:pt idx="3">
                  <c:v>3534</c:v>
                </c:pt>
                <c:pt idx="4">
                  <c:v>3539</c:v>
                </c:pt>
                <c:pt idx="5">
                  <c:v>3538</c:v>
                </c:pt>
                <c:pt idx="6">
                  <c:v>3536</c:v>
                </c:pt>
                <c:pt idx="7">
                  <c:v>3534</c:v>
                </c:pt>
                <c:pt idx="8">
                  <c:v>3531</c:v>
                </c:pt>
                <c:pt idx="9">
                  <c:v>3524</c:v>
                </c:pt>
                <c:pt idx="10">
                  <c:v>3518</c:v>
                </c:pt>
                <c:pt idx="11">
                  <c:v>3514</c:v>
                </c:pt>
                <c:pt idx="12">
                  <c:v>3510</c:v>
                </c:pt>
                <c:pt idx="13">
                  <c:v>3515</c:v>
                </c:pt>
                <c:pt idx="14">
                  <c:v>3523</c:v>
                </c:pt>
                <c:pt idx="15">
                  <c:v>3532</c:v>
                </c:pt>
                <c:pt idx="16">
                  <c:v>3540</c:v>
                </c:pt>
                <c:pt idx="17">
                  <c:v>3548</c:v>
                </c:pt>
                <c:pt idx="18">
                  <c:v>3556</c:v>
                </c:pt>
                <c:pt idx="19">
                  <c:v>3567</c:v>
                </c:pt>
                <c:pt idx="20">
                  <c:v>3572</c:v>
                </c:pt>
                <c:pt idx="21">
                  <c:v>3580</c:v>
                </c:pt>
                <c:pt idx="22">
                  <c:v>3600</c:v>
                </c:pt>
                <c:pt idx="23">
                  <c:v>3610</c:v>
                </c:pt>
                <c:pt idx="24">
                  <c:v>3614</c:v>
                </c:pt>
                <c:pt idx="25">
                  <c:v>3617</c:v>
                </c:pt>
                <c:pt idx="26">
                  <c:v>3620</c:v>
                </c:pt>
                <c:pt idx="27">
                  <c:v>3626</c:v>
                </c:pt>
                <c:pt idx="28">
                  <c:v>3631</c:v>
                </c:pt>
                <c:pt idx="29">
                  <c:v>3633</c:v>
                </c:pt>
                <c:pt idx="30">
                  <c:v>3636</c:v>
                </c:pt>
                <c:pt idx="31">
                  <c:v>3634</c:v>
                </c:pt>
                <c:pt idx="32">
                  <c:v>3633</c:v>
                </c:pt>
                <c:pt idx="33">
                  <c:v>3636</c:v>
                </c:pt>
                <c:pt idx="34">
                  <c:v>3644</c:v>
                </c:pt>
                <c:pt idx="35">
                  <c:v>3642</c:v>
                </c:pt>
                <c:pt idx="36">
                  <c:v>3646</c:v>
                </c:pt>
                <c:pt idx="37">
                  <c:v>3648</c:v>
                </c:pt>
                <c:pt idx="38">
                  <c:v>3654</c:v>
                </c:pt>
                <c:pt idx="39">
                  <c:v>3665</c:v>
                </c:pt>
                <c:pt idx="40">
                  <c:v>3668</c:v>
                </c:pt>
                <c:pt idx="41">
                  <c:v>3674</c:v>
                </c:pt>
                <c:pt idx="42">
                  <c:v>3685</c:v>
                </c:pt>
                <c:pt idx="43">
                  <c:v>3679</c:v>
                </c:pt>
                <c:pt idx="44">
                  <c:v>3671</c:v>
                </c:pt>
                <c:pt idx="45">
                  <c:v>3650</c:v>
                </c:pt>
                <c:pt idx="46">
                  <c:v>3631</c:v>
                </c:pt>
                <c:pt idx="47">
                  <c:v>3619</c:v>
                </c:pt>
                <c:pt idx="48">
                  <c:v>3604</c:v>
                </c:pt>
                <c:pt idx="49">
                  <c:v>3594</c:v>
                </c:pt>
                <c:pt idx="50">
                  <c:v>3584</c:v>
                </c:pt>
                <c:pt idx="51">
                  <c:v>3571</c:v>
                </c:pt>
                <c:pt idx="52">
                  <c:v>3566</c:v>
                </c:pt>
                <c:pt idx="53">
                  <c:v>3569</c:v>
                </c:pt>
                <c:pt idx="54">
                  <c:v>3574</c:v>
                </c:pt>
                <c:pt idx="55">
                  <c:v>3588</c:v>
                </c:pt>
                <c:pt idx="56">
                  <c:v>3594</c:v>
                </c:pt>
                <c:pt idx="57">
                  <c:v>3607</c:v>
                </c:pt>
                <c:pt idx="58">
                  <c:v>3608</c:v>
                </c:pt>
                <c:pt idx="59">
                  <c:v>3608</c:v>
                </c:pt>
                <c:pt idx="60">
                  <c:v>3594</c:v>
                </c:pt>
                <c:pt idx="61">
                  <c:v>3585</c:v>
                </c:pt>
                <c:pt idx="62">
                  <c:v>3579</c:v>
                </c:pt>
                <c:pt idx="63">
                  <c:v>3575</c:v>
                </c:pt>
                <c:pt idx="64">
                  <c:v>3568</c:v>
                </c:pt>
                <c:pt idx="65">
                  <c:v>3559</c:v>
                </c:pt>
                <c:pt idx="66">
                  <c:v>3544</c:v>
                </c:pt>
                <c:pt idx="67">
                  <c:v>3521</c:v>
                </c:pt>
                <c:pt idx="68">
                  <c:v>3504</c:v>
                </c:pt>
                <c:pt idx="69">
                  <c:v>3504</c:v>
                </c:pt>
                <c:pt idx="70">
                  <c:v>3504</c:v>
                </c:pt>
                <c:pt idx="71">
                  <c:v>3506</c:v>
                </c:pt>
                <c:pt idx="72">
                  <c:v>3492</c:v>
                </c:pt>
                <c:pt idx="73">
                  <c:v>3471</c:v>
                </c:pt>
                <c:pt idx="74">
                  <c:v>3445</c:v>
                </c:pt>
                <c:pt idx="75">
                  <c:v>3434</c:v>
                </c:pt>
                <c:pt idx="76">
                  <c:v>3424</c:v>
                </c:pt>
                <c:pt idx="77">
                  <c:v>3421</c:v>
                </c:pt>
                <c:pt idx="78">
                  <c:v>3427</c:v>
                </c:pt>
                <c:pt idx="79">
                  <c:v>3434</c:v>
                </c:pt>
                <c:pt idx="80">
                  <c:v>3445</c:v>
                </c:pt>
                <c:pt idx="81">
                  <c:v>3452</c:v>
                </c:pt>
                <c:pt idx="82">
                  <c:v>3453</c:v>
                </c:pt>
                <c:pt idx="83">
                  <c:v>3452</c:v>
                </c:pt>
                <c:pt idx="84">
                  <c:v>3452</c:v>
                </c:pt>
                <c:pt idx="85">
                  <c:v>3451</c:v>
                </c:pt>
                <c:pt idx="86">
                  <c:v>3439</c:v>
                </c:pt>
                <c:pt idx="87">
                  <c:v>3435</c:v>
                </c:pt>
                <c:pt idx="88">
                  <c:v>3448</c:v>
                </c:pt>
                <c:pt idx="89">
                  <c:v>3461</c:v>
                </c:pt>
                <c:pt idx="90">
                  <c:v>3469</c:v>
                </c:pt>
                <c:pt idx="91">
                  <c:v>3486</c:v>
                </c:pt>
                <c:pt idx="92">
                  <c:v>3502</c:v>
                </c:pt>
                <c:pt idx="93">
                  <c:v>3510</c:v>
                </c:pt>
                <c:pt idx="94">
                  <c:v>3512</c:v>
                </c:pt>
                <c:pt idx="95">
                  <c:v>3508</c:v>
                </c:pt>
                <c:pt idx="96">
                  <c:v>3528</c:v>
                </c:pt>
                <c:pt idx="97">
                  <c:v>3549</c:v>
                </c:pt>
                <c:pt idx="98">
                  <c:v>3569</c:v>
                </c:pt>
                <c:pt idx="99">
                  <c:v>3584</c:v>
                </c:pt>
                <c:pt idx="100">
                  <c:v>3599</c:v>
                </c:pt>
                <c:pt idx="101">
                  <c:v>3615</c:v>
                </c:pt>
                <c:pt idx="102">
                  <c:v>3624</c:v>
                </c:pt>
                <c:pt idx="103">
                  <c:v>3635</c:v>
                </c:pt>
                <c:pt idx="104">
                  <c:v>3640</c:v>
                </c:pt>
                <c:pt idx="105">
                  <c:v>3644</c:v>
                </c:pt>
                <c:pt idx="106">
                  <c:v>3650</c:v>
                </c:pt>
                <c:pt idx="107">
                  <c:v>3658</c:v>
                </c:pt>
                <c:pt idx="108">
                  <c:v>3672</c:v>
                </c:pt>
                <c:pt idx="109">
                  <c:v>3676</c:v>
                </c:pt>
                <c:pt idx="110">
                  <c:v>3684</c:v>
                </c:pt>
                <c:pt idx="111">
                  <c:v>3690</c:v>
                </c:pt>
                <c:pt idx="112">
                  <c:v>3699</c:v>
                </c:pt>
                <c:pt idx="113">
                  <c:v>3701</c:v>
                </c:pt>
                <c:pt idx="114">
                  <c:v>3701</c:v>
                </c:pt>
                <c:pt idx="115">
                  <c:v>3696</c:v>
                </c:pt>
                <c:pt idx="116">
                  <c:v>3694</c:v>
                </c:pt>
                <c:pt idx="117">
                  <c:v>3699</c:v>
                </c:pt>
                <c:pt idx="118">
                  <c:v>3708</c:v>
                </c:pt>
                <c:pt idx="119">
                  <c:v>3709</c:v>
                </c:pt>
                <c:pt idx="120">
                  <c:v>3710</c:v>
                </c:pt>
                <c:pt idx="121">
                  <c:v>3710</c:v>
                </c:pt>
                <c:pt idx="122">
                  <c:v>3713</c:v>
                </c:pt>
                <c:pt idx="123">
                  <c:v>3720</c:v>
                </c:pt>
                <c:pt idx="124">
                  <c:v>3725</c:v>
                </c:pt>
                <c:pt idx="125">
                  <c:v>3736</c:v>
                </c:pt>
                <c:pt idx="126">
                  <c:v>3749</c:v>
                </c:pt>
                <c:pt idx="127">
                  <c:v>3761</c:v>
                </c:pt>
                <c:pt idx="128">
                  <c:v>3772</c:v>
                </c:pt>
                <c:pt idx="129">
                  <c:v>3777</c:v>
                </c:pt>
                <c:pt idx="130">
                  <c:v>3782</c:v>
                </c:pt>
                <c:pt idx="131">
                  <c:v>3783</c:v>
                </c:pt>
                <c:pt idx="132">
                  <c:v>3784</c:v>
                </c:pt>
                <c:pt idx="133">
                  <c:v>3783</c:v>
                </c:pt>
                <c:pt idx="134">
                  <c:v>3778</c:v>
                </c:pt>
                <c:pt idx="135">
                  <c:v>3774</c:v>
                </c:pt>
                <c:pt idx="136">
                  <c:v>3770</c:v>
                </c:pt>
                <c:pt idx="137">
                  <c:v>3769</c:v>
                </c:pt>
                <c:pt idx="138">
                  <c:v>3777</c:v>
                </c:pt>
                <c:pt idx="139">
                  <c:v>3786</c:v>
                </c:pt>
                <c:pt idx="140">
                  <c:v>3796</c:v>
                </c:pt>
                <c:pt idx="141">
                  <c:v>3802</c:v>
                </c:pt>
                <c:pt idx="142">
                  <c:v>3804</c:v>
                </c:pt>
                <c:pt idx="143">
                  <c:v>3812</c:v>
                </c:pt>
                <c:pt idx="144">
                  <c:v>3820</c:v>
                </c:pt>
                <c:pt idx="145">
                  <c:v>3819</c:v>
                </c:pt>
                <c:pt idx="146">
                  <c:v>3819</c:v>
                </c:pt>
                <c:pt idx="147">
                  <c:v>3828</c:v>
                </c:pt>
                <c:pt idx="148">
                  <c:v>3835</c:v>
                </c:pt>
                <c:pt idx="149">
                  <c:v>3805</c:v>
                </c:pt>
                <c:pt idx="150">
                  <c:v>3812</c:v>
                </c:pt>
                <c:pt idx="151">
                  <c:v>3833</c:v>
                </c:pt>
                <c:pt idx="152">
                  <c:v>3848</c:v>
                </c:pt>
                <c:pt idx="153">
                  <c:v>3863</c:v>
                </c:pt>
                <c:pt idx="154">
                  <c:v>3885</c:v>
                </c:pt>
                <c:pt idx="155">
                  <c:v>3896</c:v>
                </c:pt>
                <c:pt idx="156">
                  <c:v>3906</c:v>
                </c:pt>
                <c:pt idx="157">
                  <c:v>3911</c:v>
                </c:pt>
                <c:pt idx="158">
                  <c:v>3916</c:v>
                </c:pt>
                <c:pt idx="159">
                  <c:v>3918</c:v>
                </c:pt>
                <c:pt idx="160">
                  <c:v>3924</c:v>
                </c:pt>
                <c:pt idx="161">
                  <c:v>3938</c:v>
                </c:pt>
                <c:pt idx="162">
                  <c:v>3953</c:v>
                </c:pt>
                <c:pt idx="163">
                  <c:v>3975</c:v>
                </c:pt>
                <c:pt idx="164">
                  <c:v>3998</c:v>
                </c:pt>
                <c:pt idx="165">
                  <c:v>4016</c:v>
                </c:pt>
                <c:pt idx="166">
                  <c:v>4020</c:v>
                </c:pt>
                <c:pt idx="167">
                  <c:v>4012</c:v>
                </c:pt>
                <c:pt idx="168">
                  <c:v>3992</c:v>
                </c:pt>
                <c:pt idx="169">
                  <c:v>3964</c:v>
                </c:pt>
                <c:pt idx="170">
                  <c:v>3946</c:v>
                </c:pt>
                <c:pt idx="171">
                  <c:v>3941</c:v>
                </c:pt>
                <c:pt idx="172">
                  <c:v>3941</c:v>
                </c:pt>
                <c:pt idx="173">
                  <c:v>3940</c:v>
                </c:pt>
                <c:pt idx="174">
                  <c:v>3934</c:v>
                </c:pt>
                <c:pt idx="175">
                  <c:v>3931</c:v>
                </c:pt>
                <c:pt idx="176">
                  <c:v>3899</c:v>
                </c:pt>
                <c:pt idx="177">
                  <c:v>3883</c:v>
                </c:pt>
                <c:pt idx="178">
                  <c:v>3876</c:v>
                </c:pt>
                <c:pt idx="179">
                  <c:v>3869</c:v>
                </c:pt>
                <c:pt idx="180">
                  <c:v>3860</c:v>
                </c:pt>
                <c:pt idx="181">
                  <c:v>3858</c:v>
                </c:pt>
                <c:pt idx="182">
                  <c:v>3857</c:v>
                </c:pt>
                <c:pt idx="183">
                  <c:v>3857</c:v>
                </c:pt>
                <c:pt idx="184">
                  <c:v>3858</c:v>
                </c:pt>
                <c:pt idx="185">
                  <c:v>3860</c:v>
                </c:pt>
                <c:pt idx="186">
                  <c:v>3866</c:v>
                </c:pt>
                <c:pt idx="187">
                  <c:v>3871</c:v>
                </c:pt>
                <c:pt idx="188">
                  <c:v>3873</c:v>
                </c:pt>
                <c:pt idx="189">
                  <c:v>3876</c:v>
                </c:pt>
                <c:pt idx="190">
                  <c:v>3877</c:v>
                </c:pt>
                <c:pt idx="191">
                  <c:v>3893</c:v>
                </c:pt>
                <c:pt idx="192">
                  <c:v>3899</c:v>
                </c:pt>
                <c:pt idx="193">
                  <c:v>3908</c:v>
                </c:pt>
                <c:pt idx="194">
                  <c:v>3913</c:v>
                </c:pt>
                <c:pt idx="195">
                  <c:v>3912</c:v>
                </c:pt>
                <c:pt idx="196">
                  <c:v>3903</c:v>
                </c:pt>
                <c:pt idx="197">
                  <c:v>3874</c:v>
                </c:pt>
                <c:pt idx="198">
                  <c:v>3843</c:v>
                </c:pt>
                <c:pt idx="199">
                  <c:v>3808</c:v>
                </c:pt>
                <c:pt idx="200">
                  <c:v>3804</c:v>
                </c:pt>
                <c:pt idx="201">
                  <c:v>3801</c:v>
                </c:pt>
                <c:pt idx="202">
                  <c:v>3792</c:v>
                </c:pt>
                <c:pt idx="203">
                  <c:v>3783</c:v>
                </c:pt>
                <c:pt idx="204">
                  <c:v>3789</c:v>
                </c:pt>
                <c:pt idx="205">
                  <c:v>3802</c:v>
                </c:pt>
                <c:pt idx="206">
                  <c:v>3807</c:v>
                </c:pt>
                <c:pt idx="207">
                  <c:v>3811</c:v>
                </c:pt>
                <c:pt idx="208">
                  <c:v>3811</c:v>
                </c:pt>
                <c:pt idx="209">
                  <c:v>3796</c:v>
                </c:pt>
                <c:pt idx="210">
                  <c:v>3766</c:v>
                </c:pt>
                <c:pt idx="211">
                  <c:v>3766</c:v>
                </c:pt>
                <c:pt idx="212">
                  <c:v>3768</c:v>
                </c:pt>
                <c:pt idx="213">
                  <c:v>3768</c:v>
                </c:pt>
                <c:pt idx="214">
                  <c:v>3761</c:v>
                </c:pt>
                <c:pt idx="215">
                  <c:v>3750</c:v>
                </c:pt>
                <c:pt idx="216">
                  <c:v>3750</c:v>
                </c:pt>
                <c:pt idx="217">
                  <c:v>3743</c:v>
                </c:pt>
                <c:pt idx="218">
                  <c:v>3737</c:v>
                </c:pt>
                <c:pt idx="219">
                  <c:v>3731</c:v>
                </c:pt>
                <c:pt idx="220">
                  <c:v>3763</c:v>
                </c:pt>
                <c:pt idx="221">
                  <c:v>3776</c:v>
                </c:pt>
                <c:pt idx="222">
                  <c:v>3796</c:v>
                </c:pt>
                <c:pt idx="223">
                  <c:v>3814</c:v>
                </c:pt>
                <c:pt idx="224">
                  <c:v>3838</c:v>
                </c:pt>
                <c:pt idx="225">
                  <c:v>3864</c:v>
                </c:pt>
                <c:pt idx="226">
                  <c:v>3874</c:v>
                </c:pt>
                <c:pt idx="227">
                  <c:v>3882</c:v>
                </c:pt>
                <c:pt idx="228">
                  <c:v>3894</c:v>
                </c:pt>
                <c:pt idx="229">
                  <c:v>3909</c:v>
                </c:pt>
                <c:pt idx="230">
                  <c:v>3921</c:v>
                </c:pt>
                <c:pt idx="231">
                  <c:v>3928</c:v>
                </c:pt>
                <c:pt idx="232">
                  <c:v>3926</c:v>
                </c:pt>
                <c:pt idx="233">
                  <c:v>3934</c:v>
                </c:pt>
                <c:pt idx="234">
                  <c:v>3938</c:v>
                </c:pt>
                <c:pt idx="235">
                  <c:v>3948</c:v>
                </c:pt>
                <c:pt idx="236">
                  <c:v>3950</c:v>
                </c:pt>
                <c:pt idx="237">
                  <c:v>3955</c:v>
                </c:pt>
                <c:pt idx="238">
                  <c:v>3960</c:v>
                </c:pt>
                <c:pt idx="239">
                  <c:v>3965</c:v>
                </c:pt>
                <c:pt idx="240">
                  <c:v>3960</c:v>
                </c:pt>
                <c:pt idx="241">
                  <c:v>3955</c:v>
                </c:pt>
                <c:pt idx="242">
                  <c:v>3959</c:v>
                </c:pt>
                <c:pt idx="243">
                  <c:v>3958</c:v>
                </c:pt>
                <c:pt idx="244">
                  <c:v>3963</c:v>
                </c:pt>
                <c:pt idx="245">
                  <c:v>3966</c:v>
                </c:pt>
                <c:pt idx="246">
                  <c:v>3969</c:v>
                </c:pt>
                <c:pt idx="247">
                  <c:v>3971</c:v>
                </c:pt>
                <c:pt idx="248">
                  <c:v>3973</c:v>
                </c:pt>
                <c:pt idx="249">
                  <c:v>3958</c:v>
                </c:pt>
                <c:pt idx="250">
                  <c:v>3947</c:v>
                </c:pt>
                <c:pt idx="251">
                  <c:v>3933</c:v>
                </c:pt>
                <c:pt idx="252">
                  <c:v>3929</c:v>
                </c:pt>
                <c:pt idx="253">
                  <c:v>3942</c:v>
                </c:pt>
                <c:pt idx="254">
                  <c:v>3963</c:v>
                </c:pt>
                <c:pt idx="255">
                  <c:v>3990</c:v>
                </c:pt>
                <c:pt idx="256">
                  <c:v>4006</c:v>
                </c:pt>
                <c:pt idx="257">
                  <c:v>4008</c:v>
                </c:pt>
                <c:pt idx="258">
                  <c:v>3986</c:v>
                </c:pt>
                <c:pt idx="259">
                  <c:v>3921</c:v>
                </c:pt>
                <c:pt idx="260">
                  <c:v>3849</c:v>
                </c:pt>
                <c:pt idx="261">
                  <c:v>3847</c:v>
                </c:pt>
                <c:pt idx="262">
                  <c:v>3839</c:v>
                </c:pt>
                <c:pt idx="263">
                  <c:v>3833</c:v>
                </c:pt>
                <c:pt idx="264">
                  <c:v>3825</c:v>
                </c:pt>
                <c:pt idx="265">
                  <c:v>3828</c:v>
                </c:pt>
                <c:pt idx="266">
                  <c:v>3851</c:v>
                </c:pt>
                <c:pt idx="267">
                  <c:v>3869</c:v>
                </c:pt>
                <c:pt idx="268">
                  <c:v>3854</c:v>
                </c:pt>
                <c:pt idx="269">
                  <c:v>3820</c:v>
                </c:pt>
                <c:pt idx="270">
                  <c:v>3778</c:v>
                </c:pt>
                <c:pt idx="271">
                  <c:v>3686</c:v>
                </c:pt>
                <c:pt idx="272">
                  <c:v>3692</c:v>
                </c:pt>
                <c:pt idx="273">
                  <c:v>3708</c:v>
                </c:pt>
                <c:pt idx="274">
                  <c:v>3711</c:v>
                </c:pt>
                <c:pt idx="275">
                  <c:v>3656</c:v>
                </c:pt>
                <c:pt idx="276">
                  <c:v>3609</c:v>
                </c:pt>
                <c:pt idx="277">
                  <c:v>3623</c:v>
                </c:pt>
                <c:pt idx="278">
                  <c:v>3646</c:v>
                </c:pt>
                <c:pt idx="279">
                  <c:v>3664</c:v>
                </c:pt>
                <c:pt idx="280">
                  <c:v>3681</c:v>
                </c:pt>
                <c:pt idx="281">
                  <c:v>3699</c:v>
                </c:pt>
                <c:pt idx="282">
                  <c:v>3710</c:v>
                </c:pt>
                <c:pt idx="283">
                  <c:v>3717</c:v>
                </c:pt>
                <c:pt idx="284">
                  <c:v>3728</c:v>
                </c:pt>
                <c:pt idx="285">
                  <c:v>3735</c:v>
                </c:pt>
                <c:pt idx="286">
                  <c:v>3748</c:v>
                </c:pt>
                <c:pt idx="287">
                  <c:v>3756</c:v>
                </c:pt>
                <c:pt idx="288">
                  <c:v>3770</c:v>
                </c:pt>
                <c:pt idx="289">
                  <c:v>3786</c:v>
                </c:pt>
                <c:pt idx="290">
                  <c:v>3795</c:v>
                </c:pt>
                <c:pt idx="291">
                  <c:v>3816</c:v>
                </c:pt>
                <c:pt idx="292">
                  <c:v>3826</c:v>
                </c:pt>
                <c:pt idx="293">
                  <c:v>3832</c:v>
                </c:pt>
                <c:pt idx="294">
                  <c:v>3832</c:v>
                </c:pt>
                <c:pt idx="295">
                  <c:v>3825</c:v>
                </c:pt>
                <c:pt idx="296">
                  <c:v>3808</c:v>
                </c:pt>
                <c:pt idx="297">
                  <c:v>3806</c:v>
                </c:pt>
                <c:pt idx="298">
                  <c:v>3807</c:v>
                </c:pt>
                <c:pt idx="299">
                  <c:v>3804</c:v>
                </c:pt>
                <c:pt idx="300">
                  <c:v>3816</c:v>
                </c:pt>
                <c:pt idx="301">
                  <c:v>3840</c:v>
                </c:pt>
                <c:pt idx="302">
                  <c:v>3872</c:v>
                </c:pt>
                <c:pt idx="303">
                  <c:v>3893</c:v>
                </c:pt>
                <c:pt idx="304">
                  <c:v>3886</c:v>
                </c:pt>
                <c:pt idx="305">
                  <c:v>3858</c:v>
                </c:pt>
                <c:pt idx="306">
                  <c:v>3816</c:v>
                </c:pt>
                <c:pt idx="307">
                  <c:v>3827</c:v>
                </c:pt>
                <c:pt idx="308">
                  <c:v>3853</c:v>
                </c:pt>
                <c:pt idx="309">
                  <c:v>3889</c:v>
                </c:pt>
                <c:pt idx="310">
                  <c:v>3918</c:v>
                </c:pt>
                <c:pt idx="311">
                  <c:v>3980</c:v>
                </c:pt>
                <c:pt idx="312">
                  <c:v>4007</c:v>
                </c:pt>
                <c:pt idx="313">
                  <c:v>4027</c:v>
                </c:pt>
                <c:pt idx="314">
                  <c:v>4054</c:v>
                </c:pt>
                <c:pt idx="315">
                  <c:v>4078</c:v>
                </c:pt>
                <c:pt idx="316">
                  <c:v>4098</c:v>
                </c:pt>
                <c:pt idx="317">
                  <c:v>4116</c:v>
                </c:pt>
                <c:pt idx="318">
                  <c:v>4128</c:v>
                </c:pt>
                <c:pt idx="319">
                  <c:v>4145</c:v>
                </c:pt>
                <c:pt idx="320">
                  <c:v>4158</c:v>
                </c:pt>
                <c:pt idx="321">
                  <c:v>4169</c:v>
                </c:pt>
                <c:pt idx="322">
                  <c:v>4176</c:v>
                </c:pt>
                <c:pt idx="323">
                  <c:v>4185</c:v>
                </c:pt>
                <c:pt idx="324">
                  <c:v>4192</c:v>
                </c:pt>
                <c:pt idx="325">
                  <c:v>4202</c:v>
                </c:pt>
                <c:pt idx="326">
                  <c:v>4206</c:v>
                </c:pt>
                <c:pt idx="327">
                  <c:v>4214</c:v>
                </c:pt>
                <c:pt idx="328">
                  <c:v>4225</c:v>
                </c:pt>
                <c:pt idx="329">
                  <c:v>4233</c:v>
                </c:pt>
                <c:pt idx="330">
                  <c:v>4236</c:v>
                </c:pt>
                <c:pt idx="331">
                  <c:v>4238</c:v>
                </c:pt>
                <c:pt idx="332">
                  <c:v>4240</c:v>
                </c:pt>
                <c:pt idx="333">
                  <c:v>4242</c:v>
                </c:pt>
                <c:pt idx="334">
                  <c:v>4244</c:v>
                </c:pt>
                <c:pt idx="335">
                  <c:v>4246</c:v>
                </c:pt>
                <c:pt idx="336">
                  <c:v>4246</c:v>
                </c:pt>
                <c:pt idx="337">
                  <c:v>4246</c:v>
                </c:pt>
                <c:pt idx="338">
                  <c:v>4247</c:v>
                </c:pt>
                <c:pt idx="339">
                  <c:v>4242</c:v>
                </c:pt>
                <c:pt idx="340">
                  <c:v>4241</c:v>
                </c:pt>
                <c:pt idx="341">
                  <c:v>4237</c:v>
                </c:pt>
                <c:pt idx="342">
                  <c:v>4242</c:v>
                </c:pt>
                <c:pt idx="343">
                  <c:v>4245</c:v>
                </c:pt>
                <c:pt idx="344">
                  <c:v>4248</c:v>
                </c:pt>
              </c:numCache>
            </c:numRef>
          </c:val>
          <c:smooth val="0"/>
        </c:ser>
        <c:ser>
          <c:idx val="1"/>
          <c:order val="1"/>
          <c:tx>
            <c:v>6.5高线</c:v>
          </c:tx>
          <c:marker>
            <c:symbol val="none"/>
          </c:marker>
          <c:cat>
            <c:numRef>
              <c:f>钢材价格!$A$9:$A$284</c:f>
              <c:numCache>
                <c:formatCode>yyyy\-mm\-dd;@</c:formatCode>
                <c:ptCount val="276"/>
                <c:pt idx="0">
                  <c:v>41562</c:v>
                </c:pt>
                <c:pt idx="1">
                  <c:v>41561</c:v>
                </c:pt>
                <c:pt idx="2">
                  <c:v>41559</c:v>
                </c:pt>
                <c:pt idx="3">
                  <c:v>41558</c:v>
                </c:pt>
                <c:pt idx="4">
                  <c:v>41557</c:v>
                </c:pt>
                <c:pt idx="5">
                  <c:v>41556</c:v>
                </c:pt>
                <c:pt idx="6">
                  <c:v>41555</c:v>
                </c:pt>
                <c:pt idx="7">
                  <c:v>41547</c:v>
                </c:pt>
                <c:pt idx="8">
                  <c:v>41546</c:v>
                </c:pt>
                <c:pt idx="9">
                  <c:v>41544</c:v>
                </c:pt>
                <c:pt idx="10">
                  <c:v>41543</c:v>
                </c:pt>
                <c:pt idx="11">
                  <c:v>41542</c:v>
                </c:pt>
                <c:pt idx="12">
                  <c:v>41541</c:v>
                </c:pt>
                <c:pt idx="13">
                  <c:v>41540</c:v>
                </c:pt>
                <c:pt idx="14">
                  <c:v>41539</c:v>
                </c:pt>
                <c:pt idx="15">
                  <c:v>41535</c:v>
                </c:pt>
                <c:pt idx="16">
                  <c:v>41534</c:v>
                </c:pt>
                <c:pt idx="17">
                  <c:v>41533</c:v>
                </c:pt>
                <c:pt idx="18">
                  <c:v>41530</c:v>
                </c:pt>
                <c:pt idx="19">
                  <c:v>41529</c:v>
                </c:pt>
                <c:pt idx="20">
                  <c:v>41528</c:v>
                </c:pt>
                <c:pt idx="21">
                  <c:v>41527</c:v>
                </c:pt>
                <c:pt idx="22">
                  <c:v>41526</c:v>
                </c:pt>
                <c:pt idx="23">
                  <c:v>41523</c:v>
                </c:pt>
                <c:pt idx="24">
                  <c:v>41522</c:v>
                </c:pt>
                <c:pt idx="25">
                  <c:v>41521</c:v>
                </c:pt>
                <c:pt idx="26">
                  <c:v>41520</c:v>
                </c:pt>
                <c:pt idx="27">
                  <c:v>41519</c:v>
                </c:pt>
                <c:pt idx="28">
                  <c:v>41516</c:v>
                </c:pt>
                <c:pt idx="29">
                  <c:v>41515</c:v>
                </c:pt>
                <c:pt idx="30">
                  <c:v>41514</c:v>
                </c:pt>
                <c:pt idx="31">
                  <c:v>41513</c:v>
                </c:pt>
                <c:pt idx="32">
                  <c:v>41512</c:v>
                </c:pt>
                <c:pt idx="33">
                  <c:v>41509</c:v>
                </c:pt>
                <c:pt idx="34">
                  <c:v>41508</c:v>
                </c:pt>
                <c:pt idx="35">
                  <c:v>41507</c:v>
                </c:pt>
                <c:pt idx="36">
                  <c:v>41506</c:v>
                </c:pt>
                <c:pt idx="37">
                  <c:v>41505</c:v>
                </c:pt>
                <c:pt idx="38">
                  <c:v>41502</c:v>
                </c:pt>
                <c:pt idx="39">
                  <c:v>41501</c:v>
                </c:pt>
                <c:pt idx="40">
                  <c:v>41500</c:v>
                </c:pt>
                <c:pt idx="41">
                  <c:v>41499</c:v>
                </c:pt>
                <c:pt idx="42">
                  <c:v>41498</c:v>
                </c:pt>
                <c:pt idx="43">
                  <c:v>41495</c:v>
                </c:pt>
                <c:pt idx="44">
                  <c:v>41494</c:v>
                </c:pt>
                <c:pt idx="45">
                  <c:v>41493</c:v>
                </c:pt>
                <c:pt idx="46">
                  <c:v>41492</c:v>
                </c:pt>
                <c:pt idx="47">
                  <c:v>41491</c:v>
                </c:pt>
                <c:pt idx="48">
                  <c:v>41488</c:v>
                </c:pt>
                <c:pt idx="49">
                  <c:v>41487</c:v>
                </c:pt>
                <c:pt idx="50">
                  <c:v>41486</c:v>
                </c:pt>
                <c:pt idx="51">
                  <c:v>41485</c:v>
                </c:pt>
                <c:pt idx="52">
                  <c:v>41484</c:v>
                </c:pt>
                <c:pt idx="53">
                  <c:v>41481</c:v>
                </c:pt>
                <c:pt idx="54">
                  <c:v>41480</c:v>
                </c:pt>
                <c:pt idx="55">
                  <c:v>41479</c:v>
                </c:pt>
                <c:pt idx="56">
                  <c:v>41478</c:v>
                </c:pt>
                <c:pt idx="57">
                  <c:v>41477</c:v>
                </c:pt>
                <c:pt idx="58">
                  <c:v>41474</c:v>
                </c:pt>
                <c:pt idx="59">
                  <c:v>41473</c:v>
                </c:pt>
                <c:pt idx="60">
                  <c:v>41472</c:v>
                </c:pt>
                <c:pt idx="61">
                  <c:v>41471</c:v>
                </c:pt>
                <c:pt idx="62">
                  <c:v>41470</c:v>
                </c:pt>
                <c:pt idx="63">
                  <c:v>41467</c:v>
                </c:pt>
                <c:pt idx="64">
                  <c:v>41466</c:v>
                </c:pt>
                <c:pt idx="65">
                  <c:v>41465</c:v>
                </c:pt>
                <c:pt idx="66">
                  <c:v>41464</c:v>
                </c:pt>
                <c:pt idx="67">
                  <c:v>41463</c:v>
                </c:pt>
                <c:pt idx="68">
                  <c:v>41460</c:v>
                </c:pt>
                <c:pt idx="69">
                  <c:v>41459</c:v>
                </c:pt>
                <c:pt idx="70">
                  <c:v>41458</c:v>
                </c:pt>
                <c:pt idx="71">
                  <c:v>41457</c:v>
                </c:pt>
                <c:pt idx="72">
                  <c:v>41456</c:v>
                </c:pt>
                <c:pt idx="73">
                  <c:v>41453</c:v>
                </c:pt>
                <c:pt idx="74">
                  <c:v>41452</c:v>
                </c:pt>
                <c:pt idx="75">
                  <c:v>41451</c:v>
                </c:pt>
                <c:pt idx="76">
                  <c:v>41450</c:v>
                </c:pt>
                <c:pt idx="77">
                  <c:v>41449</c:v>
                </c:pt>
                <c:pt idx="78">
                  <c:v>41446</c:v>
                </c:pt>
                <c:pt idx="79">
                  <c:v>41445</c:v>
                </c:pt>
                <c:pt idx="80">
                  <c:v>41444</c:v>
                </c:pt>
                <c:pt idx="81">
                  <c:v>41443</c:v>
                </c:pt>
                <c:pt idx="82">
                  <c:v>41442</c:v>
                </c:pt>
                <c:pt idx="83">
                  <c:v>41439</c:v>
                </c:pt>
                <c:pt idx="84">
                  <c:v>41438</c:v>
                </c:pt>
                <c:pt idx="85">
                  <c:v>41434</c:v>
                </c:pt>
                <c:pt idx="86">
                  <c:v>41433</c:v>
                </c:pt>
                <c:pt idx="87">
                  <c:v>41432</c:v>
                </c:pt>
                <c:pt idx="88">
                  <c:v>41431</c:v>
                </c:pt>
                <c:pt idx="89">
                  <c:v>41430</c:v>
                </c:pt>
                <c:pt idx="90">
                  <c:v>41429</c:v>
                </c:pt>
                <c:pt idx="91">
                  <c:v>41428</c:v>
                </c:pt>
                <c:pt idx="92">
                  <c:v>41425</c:v>
                </c:pt>
                <c:pt idx="93">
                  <c:v>41424</c:v>
                </c:pt>
                <c:pt idx="94">
                  <c:v>41423</c:v>
                </c:pt>
                <c:pt idx="95">
                  <c:v>41422</c:v>
                </c:pt>
                <c:pt idx="96">
                  <c:v>41421</c:v>
                </c:pt>
                <c:pt idx="97">
                  <c:v>41418</c:v>
                </c:pt>
                <c:pt idx="98">
                  <c:v>41417</c:v>
                </c:pt>
                <c:pt idx="99">
                  <c:v>41416</c:v>
                </c:pt>
                <c:pt idx="100">
                  <c:v>41415</c:v>
                </c:pt>
                <c:pt idx="101">
                  <c:v>41414</c:v>
                </c:pt>
                <c:pt idx="102">
                  <c:v>41411</c:v>
                </c:pt>
                <c:pt idx="103">
                  <c:v>41410</c:v>
                </c:pt>
                <c:pt idx="104">
                  <c:v>41409</c:v>
                </c:pt>
                <c:pt idx="105">
                  <c:v>41408</c:v>
                </c:pt>
                <c:pt idx="106">
                  <c:v>41407</c:v>
                </c:pt>
                <c:pt idx="107">
                  <c:v>41404</c:v>
                </c:pt>
                <c:pt idx="108">
                  <c:v>41403</c:v>
                </c:pt>
                <c:pt idx="109">
                  <c:v>41402</c:v>
                </c:pt>
                <c:pt idx="110">
                  <c:v>41401</c:v>
                </c:pt>
                <c:pt idx="111">
                  <c:v>41400</c:v>
                </c:pt>
                <c:pt idx="112">
                  <c:v>41397</c:v>
                </c:pt>
                <c:pt idx="113">
                  <c:v>41396</c:v>
                </c:pt>
                <c:pt idx="114">
                  <c:v>41392</c:v>
                </c:pt>
                <c:pt idx="115">
                  <c:v>41391</c:v>
                </c:pt>
                <c:pt idx="116">
                  <c:v>41390</c:v>
                </c:pt>
                <c:pt idx="117">
                  <c:v>41389</c:v>
                </c:pt>
                <c:pt idx="118">
                  <c:v>41388</c:v>
                </c:pt>
                <c:pt idx="119">
                  <c:v>41387</c:v>
                </c:pt>
                <c:pt idx="120">
                  <c:v>41386</c:v>
                </c:pt>
                <c:pt idx="121">
                  <c:v>41383</c:v>
                </c:pt>
                <c:pt idx="122">
                  <c:v>41382</c:v>
                </c:pt>
                <c:pt idx="123">
                  <c:v>41381</c:v>
                </c:pt>
                <c:pt idx="124">
                  <c:v>41380</c:v>
                </c:pt>
                <c:pt idx="125">
                  <c:v>41379</c:v>
                </c:pt>
                <c:pt idx="126">
                  <c:v>41376</c:v>
                </c:pt>
                <c:pt idx="127">
                  <c:v>41375</c:v>
                </c:pt>
                <c:pt idx="128">
                  <c:v>41374</c:v>
                </c:pt>
                <c:pt idx="129">
                  <c:v>41373</c:v>
                </c:pt>
                <c:pt idx="130">
                  <c:v>41372</c:v>
                </c:pt>
                <c:pt idx="131">
                  <c:v>41371</c:v>
                </c:pt>
                <c:pt idx="132">
                  <c:v>41367</c:v>
                </c:pt>
                <c:pt idx="133">
                  <c:v>41366</c:v>
                </c:pt>
                <c:pt idx="134">
                  <c:v>41365</c:v>
                </c:pt>
                <c:pt idx="135">
                  <c:v>41362</c:v>
                </c:pt>
                <c:pt idx="136">
                  <c:v>41361</c:v>
                </c:pt>
                <c:pt idx="137">
                  <c:v>41360</c:v>
                </c:pt>
                <c:pt idx="138">
                  <c:v>41359</c:v>
                </c:pt>
                <c:pt idx="139">
                  <c:v>41358</c:v>
                </c:pt>
                <c:pt idx="140">
                  <c:v>41355</c:v>
                </c:pt>
                <c:pt idx="141">
                  <c:v>41354</c:v>
                </c:pt>
                <c:pt idx="142">
                  <c:v>41353</c:v>
                </c:pt>
                <c:pt idx="143">
                  <c:v>41352</c:v>
                </c:pt>
                <c:pt idx="144">
                  <c:v>41351</c:v>
                </c:pt>
                <c:pt idx="145">
                  <c:v>41348</c:v>
                </c:pt>
                <c:pt idx="146">
                  <c:v>41347</c:v>
                </c:pt>
                <c:pt idx="147">
                  <c:v>41346</c:v>
                </c:pt>
                <c:pt idx="148">
                  <c:v>41345</c:v>
                </c:pt>
                <c:pt idx="149">
                  <c:v>41344</c:v>
                </c:pt>
                <c:pt idx="150">
                  <c:v>41341</c:v>
                </c:pt>
                <c:pt idx="151">
                  <c:v>41340</c:v>
                </c:pt>
                <c:pt idx="152">
                  <c:v>41339</c:v>
                </c:pt>
                <c:pt idx="153">
                  <c:v>41338</c:v>
                </c:pt>
                <c:pt idx="154">
                  <c:v>41337</c:v>
                </c:pt>
                <c:pt idx="155">
                  <c:v>41334</c:v>
                </c:pt>
                <c:pt idx="156">
                  <c:v>41333</c:v>
                </c:pt>
                <c:pt idx="157">
                  <c:v>41332</c:v>
                </c:pt>
                <c:pt idx="158">
                  <c:v>41331</c:v>
                </c:pt>
                <c:pt idx="159">
                  <c:v>41330</c:v>
                </c:pt>
                <c:pt idx="160">
                  <c:v>41327</c:v>
                </c:pt>
                <c:pt idx="161">
                  <c:v>41326</c:v>
                </c:pt>
                <c:pt idx="162">
                  <c:v>41325</c:v>
                </c:pt>
                <c:pt idx="163">
                  <c:v>41324</c:v>
                </c:pt>
                <c:pt idx="164">
                  <c:v>41323</c:v>
                </c:pt>
                <c:pt idx="165">
                  <c:v>41322</c:v>
                </c:pt>
                <c:pt idx="166">
                  <c:v>41321</c:v>
                </c:pt>
                <c:pt idx="167">
                  <c:v>41313</c:v>
                </c:pt>
                <c:pt idx="168">
                  <c:v>41312</c:v>
                </c:pt>
                <c:pt idx="169">
                  <c:v>41311</c:v>
                </c:pt>
                <c:pt idx="170">
                  <c:v>41310</c:v>
                </c:pt>
                <c:pt idx="171">
                  <c:v>41309</c:v>
                </c:pt>
                <c:pt idx="172">
                  <c:v>41306</c:v>
                </c:pt>
                <c:pt idx="173">
                  <c:v>41305</c:v>
                </c:pt>
                <c:pt idx="174">
                  <c:v>41304</c:v>
                </c:pt>
                <c:pt idx="175">
                  <c:v>41303</c:v>
                </c:pt>
                <c:pt idx="176">
                  <c:v>41302</c:v>
                </c:pt>
                <c:pt idx="177">
                  <c:v>41299</c:v>
                </c:pt>
                <c:pt idx="178">
                  <c:v>41298</c:v>
                </c:pt>
                <c:pt idx="179">
                  <c:v>41297</c:v>
                </c:pt>
                <c:pt idx="180">
                  <c:v>41296</c:v>
                </c:pt>
                <c:pt idx="181">
                  <c:v>41295</c:v>
                </c:pt>
                <c:pt idx="182">
                  <c:v>41292</c:v>
                </c:pt>
                <c:pt idx="183">
                  <c:v>41291</c:v>
                </c:pt>
                <c:pt idx="184">
                  <c:v>41290</c:v>
                </c:pt>
                <c:pt idx="185">
                  <c:v>41289</c:v>
                </c:pt>
                <c:pt idx="186">
                  <c:v>41288</c:v>
                </c:pt>
                <c:pt idx="187">
                  <c:v>41285</c:v>
                </c:pt>
                <c:pt idx="188">
                  <c:v>41284</c:v>
                </c:pt>
                <c:pt idx="189">
                  <c:v>41283</c:v>
                </c:pt>
                <c:pt idx="190">
                  <c:v>41282</c:v>
                </c:pt>
                <c:pt idx="191">
                  <c:v>41281</c:v>
                </c:pt>
                <c:pt idx="192">
                  <c:v>41280</c:v>
                </c:pt>
                <c:pt idx="193">
                  <c:v>41279</c:v>
                </c:pt>
                <c:pt idx="194">
                  <c:v>41278</c:v>
                </c:pt>
                <c:pt idx="195">
                  <c:v>41274</c:v>
                </c:pt>
                <c:pt idx="196">
                  <c:v>41271</c:v>
                </c:pt>
                <c:pt idx="197">
                  <c:v>41270</c:v>
                </c:pt>
                <c:pt idx="198">
                  <c:v>41269</c:v>
                </c:pt>
                <c:pt idx="199">
                  <c:v>41268</c:v>
                </c:pt>
                <c:pt idx="200">
                  <c:v>41267</c:v>
                </c:pt>
                <c:pt idx="201">
                  <c:v>41264</c:v>
                </c:pt>
                <c:pt idx="202">
                  <c:v>41263</c:v>
                </c:pt>
                <c:pt idx="203">
                  <c:v>41262</c:v>
                </c:pt>
                <c:pt idx="204">
                  <c:v>41261</c:v>
                </c:pt>
                <c:pt idx="205">
                  <c:v>41260</c:v>
                </c:pt>
                <c:pt idx="206">
                  <c:v>41257</c:v>
                </c:pt>
                <c:pt idx="207">
                  <c:v>41256</c:v>
                </c:pt>
                <c:pt idx="208">
                  <c:v>41255</c:v>
                </c:pt>
                <c:pt idx="209">
                  <c:v>41254</c:v>
                </c:pt>
                <c:pt idx="210">
                  <c:v>41253</c:v>
                </c:pt>
                <c:pt idx="211">
                  <c:v>41250</c:v>
                </c:pt>
                <c:pt idx="212">
                  <c:v>41249</c:v>
                </c:pt>
                <c:pt idx="213">
                  <c:v>41248</c:v>
                </c:pt>
                <c:pt idx="214">
                  <c:v>41247</c:v>
                </c:pt>
                <c:pt idx="215">
                  <c:v>41246</c:v>
                </c:pt>
                <c:pt idx="216">
                  <c:v>41243</c:v>
                </c:pt>
                <c:pt idx="217">
                  <c:v>41242</c:v>
                </c:pt>
                <c:pt idx="218">
                  <c:v>41241</c:v>
                </c:pt>
                <c:pt idx="219">
                  <c:v>41240</c:v>
                </c:pt>
                <c:pt idx="220">
                  <c:v>41239</c:v>
                </c:pt>
                <c:pt idx="221">
                  <c:v>41236</c:v>
                </c:pt>
                <c:pt idx="222">
                  <c:v>41235</c:v>
                </c:pt>
                <c:pt idx="223">
                  <c:v>41234</c:v>
                </c:pt>
                <c:pt idx="224">
                  <c:v>41233</c:v>
                </c:pt>
                <c:pt idx="225">
                  <c:v>41232</c:v>
                </c:pt>
                <c:pt idx="226">
                  <c:v>41229</c:v>
                </c:pt>
                <c:pt idx="227">
                  <c:v>41228</c:v>
                </c:pt>
                <c:pt idx="228">
                  <c:v>41227</c:v>
                </c:pt>
                <c:pt idx="229">
                  <c:v>41226</c:v>
                </c:pt>
                <c:pt idx="230">
                  <c:v>41225</c:v>
                </c:pt>
                <c:pt idx="231">
                  <c:v>41222</c:v>
                </c:pt>
                <c:pt idx="232">
                  <c:v>41221</c:v>
                </c:pt>
                <c:pt idx="233">
                  <c:v>41220</c:v>
                </c:pt>
                <c:pt idx="234">
                  <c:v>41219</c:v>
                </c:pt>
                <c:pt idx="235">
                  <c:v>41218</c:v>
                </c:pt>
                <c:pt idx="236">
                  <c:v>41215</c:v>
                </c:pt>
                <c:pt idx="237">
                  <c:v>41214</c:v>
                </c:pt>
                <c:pt idx="238">
                  <c:v>41213</c:v>
                </c:pt>
                <c:pt idx="239">
                  <c:v>41212</c:v>
                </c:pt>
                <c:pt idx="240">
                  <c:v>41211</c:v>
                </c:pt>
                <c:pt idx="241">
                  <c:v>41208</c:v>
                </c:pt>
                <c:pt idx="242">
                  <c:v>41207</c:v>
                </c:pt>
                <c:pt idx="243">
                  <c:v>41206</c:v>
                </c:pt>
                <c:pt idx="244">
                  <c:v>41205</c:v>
                </c:pt>
                <c:pt idx="245">
                  <c:v>41204</c:v>
                </c:pt>
                <c:pt idx="246">
                  <c:v>41201</c:v>
                </c:pt>
                <c:pt idx="247">
                  <c:v>41200</c:v>
                </c:pt>
                <c:pt idx="248">
                  <c:v>41199</c:v>
                </c:pt>
                <c:pt idx="249">
                  <c:v>41198</c:v>
                </c:pt>
                <c:pt idx="250">
                  <c:v>41197</c:v>
                </c:pt>
                <c:pt idx="251">
                  <c:v>41194</c:v>
                </c:pt>
                <c:pt idx="252">
                  <c:v>41193</c:v>
                </c:pt>
                <c:pt idx="253">
                  <c:v>41192</c:v>
                </c:pt>
                <c:pt idx="254">
                  <c:v>41191</c:v>
                </c:pt>
                <c:pt idx="255">
                  <c:v>41190</c:v>
                </c:pt>
                <c:pt idx="256">
                  <c:v>41181</c:v>
                </c:pt>
                <c:pt idx="257">
                  <c:v>41180</c:v>
                </c:pt>
                <c:pt idx="258">
                  <c:v>41179</c:v>
                </c:pt>
                <c:pt idx="259">
                  <c:v>41178</c:v>
                </c:pt>
                <c:pt idx="260">
                  <c:v>41177</c:v>
                </c:pt>
                <c:pt idx="261">
                  <c:v>41176</c:v>
                </c:pt>
                <c:pt idx="262">
                  <c:v>41173</c:v>
                </c:pt>
                <c:pt idx="263">
                  <c:v>41172</c:v>
                </c:pt>
                <c:pt idx="264">
                  <c:v>41171</c:v>
                </c:pt>
                <c:pt idx="265">
                  <c:v>41170</c:v>
                </c:pt>
                <c:pt idx="266">
                  <c:v>41169</c:v>
                </c:pt>
                <c:pt idx="267">
                  <c:v>41166</c:v>
                </c:pt>
                <c:pt idx="268">
                  <c:v>41165</c:v>
                </c:pt>
                <c:pt idx="269">
                  <c:v>41164</c:v>
                </c:pt>
                <c:pt idx="270">
                  <c:v>41163</c:v>
                </c:pt>
                <c:pt idx="271">
                  <c:v>41162</c:v>
                </c:pt>
                <c:pt idx="272">
                  <c:v>41159</c:v>
                </c:pt>
                <c:pt idx="273">
                  <c:v>41158</c:v>
                </c:pt>
                <c:pt idx="274">
                  <c:v>41157</c:v>
                </c:pt>
                <c:pt idx="275">
                  <c:v>41156</c:v>
                </c:pt>
              </c:numCache>
            </c:numRef>
          </c:cat>
          <c:val>
            <c:numRef>
              <c:f>钢材价格!$G$5:$G$349</c:f>
              <c:numCache>
                <c:formatCode>#,##0.00_ </c:formatCode>
                <c:ptCount val="345"/>
                <c:pt idx="0">
                  <c:v>3568</c:v>
                </c:pt>
                <c:pt idx="1">
                  <c:v>3572</c:v>
                </c:pt>
                <c:pt idx="2">
                  <c:v>3575</c:v>
                </c:pt>
                <c:pt idx="3">
                  <c:v>3581</c:v>
                </c:pt>
                <c:pt idx="4">
                  <c:v>3584</c:v>
                </c:pt>
                <c:pt idx="5">
                  <c:v>3584</c:v>
                </c:pt>
                <c:pt idx="6">
                  <c:v>3583</c:v>
                </c:pt>
                <c:pt idx="7">
                  <c:v>3582</c:v>
                </c:pt>
                <c:pt idx="8">
                  <c:v>3581</c:v>
                </c:pt>
                <c:pt idx="9">
                  <c:v>3584</c:v>
                </c:pt>
                <c:pt idx="10">
                  <c:v>3583</c:v>
                </c:pt>
                <c:pt idx="11">
                  <c:v>3582</c:v>
                </c:pt>
                <c:pt idx="12">
                  <c:v>3580</c:v>
                </c:pt>
                <c:pt idx="13">
                  <c:v>3585</c:v>
                </c:pt>
                <c:pt idx="14">
                  <c:v>3590</c:v>
                </c:pt>
                <c:pt idx="15">
                  <c:v>3598</c:v>
                </c:pt>
                <c:pt idx="16">
                  <c:v>3603</c:v>
                </c:pt>
                <c:pt idx="17">
                  <c:v>3611</c:v>
                </c:pt>
                <c:pt idx="18">
                  <c:v>3621</c:v>
                </c:pt>
                <c:pt idx="19">
                  <c:v>3629</c:v>
                </c:pt>
                <c:pt idx="20">
                  <c:v>3634</c:v>
                </c:pt>
                <c:pt idx="21">
                  <c:v>3639</c:v>
                </c:pt>
                <c:pt idx="22">
                  <c:v>3652</c:v>
                </c:pt>
                <c:pt idx="23">
                  <c:v>3662</c:v>
                </c:pt>
                <c:pt idx="24">
                  <c:v>3665</c:v>
                </c:pt>
                <c:pt idx="25">
                  <c:v>3667</c:v>
                </c:pt>
                <c:pt idx="26">
                  <c:v>3668</c:v>
                </c:pt>
                <c:pt idx="27">
                  <c:v>3672</c:v>
                </c:pt>
                <c:pt idx="28">
                  <c:v>3675</c:v>
                </c:pt>
                <c:pt idx="29">
                  <c:v>3676</c:v>
                </c:pt>
                <c:pt idx="30">
                  <c:v>3675</c:v>
                </c:pt>
                <c:pt idx="31">
                  <c:v>3676</c:v>
                </c:pt>
                <c:pt idx="32">
                  <c:v>3677</c:v>
                </c:pt>
                <c:pt idx="33">
                  <c:v>3684</c:v>
                </c:pt>
                <c:pt idx="34">
                  <c:v>3686</c:v>
                </c:pt>
                <c:pt idx="35">
                  <c:v>3688</c:v>
                </c:pt>
                <c:pt idx="36">
                  <c:v>3692</c:v>
                </c:pt>
                <c:pt idx="37">
                  <c:v>3694</c:v>
                </c:pt>
                <c:pt idx="38">
                  <c:v>3699</c:v>
                </c:pt>
                <c:pt idx="39">
                  <c:v>3706</c:v>
                </c:pt>
                <c:pt idx="40">
                  <c:v>3710</c:v>
                </c:pt>
                <c:pt idx="41">
                  <c:v>3712</c:v>
                </c:pt>
                <c:pt idx="42">
                  <c:v>3712</c:v>
                </c:pt>
                <c:pt idx="43">
                  <c:v>3704</c:v>
                </c:pt>
                <c:pt idx="44">
                  <c:v>3695</c:v>
                </c:pt>
                <c:pt idx="45">
                  <c:v>3680</c:v>
                </c:pt>
                <c:pt idx="46">
                  <c:v>3663</c:v>
                </c:pt>
                <c:pt idx="47">
                  <c:v>3655</c:v>
                </c:pt>
                <c:pt idx="48">
                  <c:v>3644</c:v>
                </c:pt>
                <c:pt idx="49">
                  <c:v>3636</c:v>
                </c:pt>
                <c:pt idx="50">
                  <c:v>3629</c:v>
                </c:pt>
                <c:pt idx="51">
                  <c:v>3617</c:v>
                </c:pt>
                <c:pt idx="52">
                  <c:v>3610</c:v>
                </c:pt>
                <c:pt idx="53">
                  <c:v>3611</c:v>
                </c:pt>
                <c:pt idx="54">
                  <c:v>3617</c:v>
                </c:pt>
                <c:pt idx="55">
                  <c:v>3625</c:v>
                </c:pt>
                <c:pt idx="56">
                  <c:v>3622</c:v>
                </c:pt>
                <c:pt idx="57">
                  <c:v>3630</c:v>
                </c:pt>
                <c:pt idx="58">
                  <c:v>3629</c:v>
                </c:pt>
                <c:pt idx="59">
                  <c:v>3626</c:v>
                </c:pt>
                <c:pt idx="60">
                  <c:v>3622</c:v>
                </c:pt>
                <c:pt idx="61">
                  <c:v>3617</c:v>
                </c:pt>
                <c:pt idx="62">
                  <c:v>3605</c:v>
                </c:pt>
                <c:pt idx="63">
                  <c:v>3602</c:v>
                </c:pt>
                <c:pt idx="64">
                  <c:v>3598</c:v>
                </c:pt>
                <c:pt idx="65">
                  <c:v>3587</c:v>
                </c:pt>
                <c:pt idx="66">
                  <c:v>3575</c:v>
                </c:pt>
                <c:pt idx="67">
                  <c:v>3554</c:v>
                </c:pt>
                <c:pt idx="68">
                  <c:v>3542</c:v>
                </c:pt>
                <c:pt idx="69">
                  <c:v>3540</c:v>
                </c:pt>
                <c:pt idx="70">
                  <c:v>3539</c:v>
                </c:pt>
                <c:pt idx="71">
                  <c:v>3541</c:v>
                </c:pt>
                <c:pt idx="72">
                  <c:v>3532</c:v>
                </c:pt>
                <c:pt idx="73">
                  <c:v>3519</c:v>
                </c:pt>
                <c:pt idx="74">
                  <c:v>3511</c:v>
                </c:pt>
                <c:pt idx="75">
                  <c:v>3504</c:v>
                </c:pt>
                <c:pt idx="76">
                  <c:v>3499</c:v>
                </c:pt>
                <c:pt idx="77">
                  <c:v>3500</c:v>
                </c:pt>
                <c:pt idx="78">
                  <c:v>3505</c:v>
                </c:pt>
                <c:pt idx="79">
                  <c:v>3514</c:v>
                </c:pt>
                <c:pt idx="80">
                  <c:v>3520</c:v>
                </c:pt>
                <c:pt idx="81">
                  <c:v>3521</c:v>
                </c:pt>
                <c:pt idx="82">
                  <c:v>3521</c:v>
                </c:pt>
                <c:pt idx="83">
                  <c:v>3521</c:v>
                </c:pt>
                <c:pt idx="84">
                  <c:v>3521</c:v>
                </c:pt>
                <c:pt idx="85">
                  <c:v>3524</c:v>
                </c:pt>
                <c:pt idx="86">
                  <c:v>3516</c:v>
                </c:pt>
                <c:pt idx="87">
                  <c:v>3527</c:v>
                </c:pt>
                <c:pt idx="88">
                  <c:v>3527</c:v>
                </c:pt>
                <c:pt idx="89">
                  <c:v>3539</c:v>
                </c:pt>
                <c:pt idx="90">
                  <c:v>3545</c:v>
                </c:pt>
                <c:pt idx="91">
                  <c:v>3556</c:v>
                </c:pt>
                <c:pt idx="92">
                  <c:v>3569</c:v>
                </c:pt>
                <c:pt idx="93">
                  <c:v>3577</c:v>
                </c:pt>
                <c:pt idx="94">
                  <c:v>3583</c:v>
                </c:pt>
                <c:pt idx="95">
                  <c:v>3580</c:v>
                </c:pt>
                <c:pt idx="96">
                  <c:v>3596</c:v>
                </c:pt>
                <c:pt idx="97">
                  <c:v>3611</c:v>
                </c:pt>
                <c:pt idx="98">
                  <c:v>3632</c:v>
                </c:pt>
                <c:pt idx="99">
                  <c:v>3649</c:v>
                </c:pt>
                <c:pt idx="100">
                  <c:v>3660</c:v>
                </c:pt>
                <c:pt idx="101">
                  <c:v>3678</c:v>
                </c:pt>
                <c:pt idx="102">
                  <c:v>3688</c:v>
                </c:pt>
                <c:pt idx="103">
                  <c:v>3694</c:v>
                </c:pt>
                <c:pt idx="104">
                  <c:v>3698</c:v>
                </c:pt>
                <c:pt idx="105">
                  <c:v>3706</c:v>
                </c:pt>
                <c:pt idx="106">
                  <c:v>3710</c:v>
                </c:pt>
                <c:pt idx="107">
                  <c:v>3715</c:v>
                </c:pt>
                <c:pt idx="108">
                  <c:v>3722</c:v>
                </c:pt>
                <c:pt idx="109">
                  <c:v>3728</c:v>
                </c:pt>
                <c:pt idx="110">
                  <c:v>3732</c:v>
                </c:pt>
                <c:pt idx="111">
                  <c:v>3738</c:v>
                </c:pt>
                <c:pt idx="112">
                  <c:v>3743</c:v>
                </c:pt>
                <c:pt idx="113">
                  <c:v>3746</c:v>
                </c:pt>
                <c:pt idx="114">
                  <c:v>3745</c:v>
                </c:pt>
                <c:pt idx="115">
                  <c:v>3743</c:v>
                </c:pt>
                <c:pt idx="116">
                  <c:v>3743</c:v>
                </c:pt>
                <c:pt idx="117">
                  <c:v>3751</c:v>
                </c:pt>
                <c:pt idx="118">
                  <c:v>3752</c:v>
                </c:pt>
                <c:pt idx="119">
                  <c:v>3752</c:v>
                </c:pt>
                <c:pt idx="120">
                  <c:v>3754</c:v>
                </c:pt>
                <c:pt idx="121">
                  <c:v>3728</c:v>
                </c:pt>
                <c:pt idx="122">
                  <c:v>3757</c:v>
                </c:pt>
                <c:pt idx="123">
                  <c:v>3765</c:v>
                </c:pt>
                <c:pt idx="124">
                  <c:v>3768</c:v>
                </c:pt>
                <c:pt idx="125">
                  <c:v>3775</c:v>
                </c:pt>
                <c:pt idx="126">
                  <c:v>3808</c:v>
                </c:pt>
                <c:pt idx="127">
                  <c:v>3814</c:v>
                </c:pt>
                <c:pt idx="128">
                  <c:v>3810</c:v>
                </c:pt>
                <c:pt idx="129">
                  <c:v>3714</c:v>
                </c:pt>
                <c:pt idx="130">
                  <c:v>3715</c:v>
                </c:pt>
                <c:pt idx="131">
                  <c:v>3714</c:v>
                </c:pt>
                <c:pt idx="132">
                  <c:v>3714</c:v>
                </c:pt>
                <c:pt idx="133">
                  <c:v>3717</c:v>
                </c:pt>
                <c:pt idx="134">
                  <c:v>3709</c:v>
                </c:pt>
                <c:pt idx="135">
                  <c:v>3708</c:v>
                </c:pt>
                <c:pt idx="136">
                  <c:v>3705</c:v>
                </c:pt>
                <c:pt idx="137">
                  <c:v>3705</c:v>
                </c:pt>
                <c:pt idx="138">
                  <c:v>3711</c:v>
                </c:pt>
                <c:pt idx="139">
                  <c:v>3715</c:v>
                </c:pt>
                <c:pt idx="140">
                  <c:v>3724</c:v>
                </c:pt>
                <c:pt idx="141">
                  <c:v>3725</c:v>
                </c:pt>
                <c:pt idx="142">
                  <c:v>3727</c:v>
                </c:pt>
                <c:pt idx="143">
                  <c:v>3730</c:v>
                </c:pt>
                <c:pt idx="144">
                  <c:v>3736</c:v>
                </c:pt>
                <c:pt idx="145">
                  <c:v>3734</c:v>
                </c:pt>
                <c:pt idx="146">
                  <c:v>3736</c:v>
                </c:pt>
                <c:pt idx="147">
                  <c:v>3745</c:v>
                </c:pt>
                <c:pt idx="148">
                  <c:v>3751</c:v>
                </c:pt>
                <c:pt idx="149">
                  <c:v>3727</c:v>
                </c:pt>
                <c:pt idx="150">
                  <c:v>3728</c:v>
                </c:pt>
                <c:pt idx="151">
                  <c:v>3749</c:v>
                </c:pt>
                <c:pt idx="152">
                  <c:v>3766</c:v>
                </c:pt>
                <c:pt idx="153">
                  <c:v>3776</c:v>
                </c:pt>
                <c:pt idx="154">
                  <c:v>3795</c:v>
                </c:pt>
                <c:pt idx="155">
                  <c:v>3800</c:v>
                </c:pt>
                <c:pt idx="156">
                  <c:v>3804</c:v>
                </c:pt>
                <c:pt idx="157">
                  <c:v>3804</c:v>
                </c:pt>
                <c:pt idx="158">
                  <c:v>3810</c:v>
                </c:pt>
                <c:pt idx="159">
                  <c:v>3813</c:v>
                </c:pt>
                <c:pt idx="160">
                  <c:v>3815</c:v>
                </c:pt>
                <c:pt idx="161">
                  <c:v>3824</c:v>
                </c:pt>
                <c:pt idx="162">
                  <c:v>3839</c:v>
                </c:pt>
                <c:pt idx="163">
                  <c:v>3858</c:v>
                </c:pt>
                <c:pt idx="164">
                  <c:v>3868</c:v>
                </c:pt>
                <c:pt idx="165">
                  <c:v>3883</c:v>
                </c:pt>
                <c:pt idx="166">
                  <c:v>3885</c:v>
                </c:pt>
                <c:pt idx="167">
                  <c:v>3881</c:v>
                </c:pt>
                <c:pt idx="168">
                  <c:v>3867</c:v>
                </c:pt>
                <c:pt idx="169">
                  <c:v>3847</c:v>
                </c:pt>
                <c:pt idx="170">
                  <c:v>3835</c:v>
                </c:pt>
                <c:pt idx="171">
                  <c:v>3830</c:v>
                </c:pt>
                <c:pt idx="172">
                  <c:v>3830</c:v>
                </c:pt>
                <c:pt idx="173">
                  <c:v>3830</c:v>
                </c:pt>
                <c:pt idx="174">
                  <c:v>3823</c:v>
                </c:pt>
                <c:pt idx="175">
                  <c:v>3820</c:v>
                </c:pt>
                <c:pt idx="176">
                  <c:v>3790</c:v>
                </c:pt>
                <c:pt idx="177">
                  <c:v>3775</c:v>
                </c:pt>
                <c:pt idx="178">
                  <c:v>3765</c:v>
                </c:pt>
                <c:pt idx="179">
                  <c:v>3761</c:v>
                </c:pt>
                <c:pt idx="180">
                  <c:v>3755</c:v>
                </c:pt>
                <c:pt idx="181">
                  <c:v>3750</c:v>
                </c:pt>
                <c:pt idx="182">
                  <c:v>3746</c:v>
                </c:pt>
                <c:pt idx="183">
                  <c:v>3746</c:v>
                </c:pt>
                <c:pt idx="184">
                  <c:v>3746</c:v>
                </c:pt>
                <c:pt idx="185">
                  <c:v>3747</c:v>
                </c:pt>
                <c:pt idx="186">
                  <c:v>3750</c:v>
                </c:pt>
                <c:pt idx="187">
                  <c:v>3755</c:v>
                </c:pt>
                <c:pt idx="188">
                  <c:v>3758</c:v>
                </c:pt>
                <c:pt idx="189">
                  <c:v>3762</c:v>
                </c:pt>
                <c:pt idx="190">
                  <c:v>3760</c:v>
                </c:pt>
                <c:pt idx="191">
                  <c:v>3767</c:v>
                </c:pt>
                <c:pt idx="192">
                  <c:v>3769</c:v>
                </c:pt>
                <c:pt idx="193">
                  <c:v>3772</c:v>
                </c:pt>
                <c:pt idx="194">
                  <c:v>3773</c:v>
                </c:pt>
                <c:pt idx="195">
                  <c:v>3770</c:v>
                </c:pt>
                <c:pt idx="196">
                  <c:v>3759</c:v>
                </c:pt>
                <c:pt idx="197">
                  <c:v>3739</c:v>
                </c:pt>
                <c:pt idx="198">
                  <c:v>3714</c:v>
                </c:pt>
                <c:pt idx="199">
                  <c:v>3690</c:v>
                </c:pt>
                <c:pt idx="200">
                  <c:v>3683</c:v>
                </c:pt>
                <c:pt idx="201">
                  <c:v>3678</c:v>
                </c:pt>
                <c:pt idx="202">
                  <c:v>3667</c:v>
                </c:pt>
                <c:pt idx="203">
                  <c:v>3657</c:v>
                </c:pt>
                <c:pt idx="204">
                  <c:v>3659</c:v>
                </c:pt>
                <c:pt idx="205">
                  <c:v>3668</c:v>
                </c:pt>
                <c:pt idx="206">
                  <c:v>3676</c:v>
                </c:pt>
                <c:pt idx="207">
                  <c:v>3683</c:v>
                </c:pt>
                <c:pt idx="208">
                  <c:v>3683</c:v>
                </c:pt>
                <c:pt idx="209">
                  <c:v>3665</c:v>
                </c:pt>
                <c:pt idx="210">
                  <c:v>3636</c:v>
                </c:pt>
                <c:pt idx="211">
                  <c:v>3636</c:v>
                </c:pt>
                <c:pt idx="212">
                  <c:v>3640</c:v>
                </c:pt>
                <c:pt idx="213">
                  <c:v>3642</c:v>
                </c:pt>
                <c:pt idx="214">
                  <c:v>3637</c:v>
                </c:pt>
                <c:pt idx="215">
                  <c:v>3625</c:v>
                </c:pt>
                <c:pt idx="216">
                  <c:v>3627</c:v>
                </c:pt>
                <c:pt idx="217">
                  <c:v>3621</c:v>
                </c:pt>
                <c:pt idx="218">
                  <c:v>3617</c:v>
                </c:pt>
                <c:pt idx="219">
                  <c:v>3612</c:v>
                </c:pt>
                <c:pt idx="220">
                  <c:v>3630</c:v>
                </c:pt>
                <c:pt idx="221">
                  <c:v>3640</c:v>
                </c:pt>
                <c:pt idx="222">
                  <c:v>3655</c:v>
                </c:pt>
                <c:pt idx="223">
                  <c:v>3668</c:v>
                </c:pt>
                <c:pt idx="224">
                  <c:v>3687</c:v>
                </c:pt>
                <c:pt idx="225">
                  <c:v>3705</c:v>
                </c:pt>
                <c:pt idx="226">
                  <c:v>3717</c:v>
                </c:pt>
                <c:pt idx="227">
                  <c:v>3727</c:v>
                </c:pt>
                <c:pt idx="228">
                  <c:v>3737</c:v>
                </c:pt>
                <c:pt idx="229">
                  <c:v>3749</c:v>
                </c:pt>
                <c:pt idx="230">
                  <c:v>3766</c:v>
                </c:pt>
                <c:pt idx="231">
                  <c:v>3774</c:v>
                </c:pt>
                <c:pt idx="232">
                  <c:v>3777</c:v>
                </c:pt>
                <c:pt idx="233">
                  <c:v>3781</c:v>
                </c:pt>
                <c:pt idx="234">
                  <c:v>3790</c:v>
                </c:pt>
                <c:pt idx="235">
                  <c:v>3798</c:v>
                </c:pt>
                <c:pt idx="236">
                  <c:v>3806</c:v>
                </c:pt>
                <c:pt idx="237">
                  <c:v>3810</c:v>
                </c:pt>
                <c:pt idx="238">
                  <c:v>3816</c:v>
                </c:pt>
                <c:pt idx="239">
                  <c:v>3817</c:v>
                </c:pt>
                <c:pt idx="240">
                  <c:v>3812</c:v>
                </c:pt>
                <c:pt idx="241">
                  <c:v>3794</c:v>
                </c:pt>
                <c:pt idx="242">
                  <c:v>3821</c:v>
                </c:pt>
                <c:pt idx="243">
                  <c:v>3823</c:v>
                </c:pt>
                <c:pt idx="244">
                  <c:v>3829</c:v>
                </c:pt>
                <c:pt idx="245">
                  <c:v>3832</c:v>
                </c:pt>
                <c:pt idx="246">
                  <c:v>3836</c:v>
                </c:pt>
                <c:pt idx="247">
                  <c:v>3842</c:v>
                </c:pt>
                <c:pt idx="248">
                  <c:v>3840</c:v>
                </c:pt>
                <c:pt idx="249">
                  <c:v>3837</c:v>
                </c:pt>
                <c:pt idx="250">
                  <c:v>3837</c:v>
                </c:pt>
                <c:pt idx="251">
                  <c:v>3824</c:v>
                </c:pt>
                <c:pt idx="252">
                  <c:v>3821</c:v>
                </c:pt>
                <c:pt idx="253">
                  <c:v>3831</c:v>
                </c:pt>
                <c:pt idx="254">
                  <c:v>3849</c:v>
                </c:pt>
                <c:pt idx="255">
                  <c:v>3875</c:v>
                </c:pt>
                <c:pt idx="256">
                  <c:v>3887</c:v>
                </c:pt>
                <c:pt idx="257">
                  <c:v>3888</c:v>
                </c:pt>
                <c:pt idx="258">
                  <c:v>3862</c:v>
                </c:pt>
                <c:pt idx="259">
                  <c:v>3820</c:v>
                </c:pt>
                <c:pt idx="260">
                  <c:v>3755</c:v>
                </c:pt>
                <c:pt idx="261">
                  <c:v>3754</c:v>
                </c:pt>
                <c:pt idx="262">
                  <c:v>3750</c:v>
                </c:pt>
                <c:pt idx="263">
                  <c:v>3749</c:v>
                </c:pt>
                <c:pt idx="264">
                  <c:v>3740</c:v>
                </c:pt>
                <c:pt idx="265">
                  <c:v>3744</c:v>
                </c:pt>
                <c:pt idx="266">
                  <c:v>3759</c:v>
                </c:pt>
                <c:pt idx="267">
                  <c:v>3777</c:v>
                </c:pt>
                <c:pt idx="268">
                  <c:v>3762</c:v>
                </c:pt>
                <c:pt idx="269">
                  <c:v>3725</c:v>
                </c:pt>
                <c:pt idx="270">
                  <c:v>3677</c:v>
                </c:pt>
                <c:pt idx="271">
                  <c:v>3601</c:v>
                </c:pt>
                <c:pt idx="272">
                  <c:v>3597</c:v>
                </c:pt>
                <c:pt idx="273">
                  <c:v>3612</c:v>
                </c:pt>
                <c:pt idx="274">
                  <c:v>3618</c:v>
                </c:pt>
                <c:pt idx="275">
                  <c:v>3575</c:v>
                </c:pt>
                <c:pt idx="276">
                  <c:v>3532</c:v>
                </c:pt>
                <c:pt idx="277">
                  <c:v>3547</c:v>
                </c:pt>
                <c:pt idx="278">
                  <c:v>3575</c:v>
                </c:pt>
                <c:pt idx="279">
                  <c:v>3599</c:v>
                </c:pt>
                <c:pt idx="280">
                  <c:v>3607</c:v>
                </c:pt>
                <c:pt idx="281">
                  <c:v>3637</c:v>
                </c:pt>
                <c:pt idx="282">
                  <c:v>3644</c:v>
                </c:pt>
                <c:pt idx="283">
                  <c:v>3652</c:v>
                </c:pt>
                <c:pt idx="284">
                  <c:v>3660</c:v>
                </c:pt>
                <c:pt idx="285">
                  <c:v>3666</c:v>
                </c:pt>
                <c:pt idx="286">
                  <c:v>3681</c:v>
                </c:pt>
                <c:pt idx="287">
                  <c:v>3692</c:v>
                </c:pt>
                <c:pt idx="288">
                  <c:v>3711</c:v>
                </c:pt>
                <c:pt idx="289">
                  <c:v>3723</c:v>
                </c:pt>
                <c:pt idx="290">
                  <c:v>3736</c:v>
                </c:pt>
                <c:pt idx="291">
                  <c:v>3755</c:v>
                </c:pt>
                <c:pt idx="292">
                  <c:v>3770</c:v>
                </c:pt>
                <c:pt idx="293">
                  <c:v>3776</c:v>
                </c:pt>
                <c:pt idx="294">
                  <c:v>3777</c:v>
                </c:pt>
                <c:pt idx="295">
                  <c:v>3770</c:v>
                </c:pt>
                <c:pt idx="296">
                  <c:v>3754</c:v>
                </c:pt>
                <c:pt idx="297">
                  <c:v>3750</c:v>
                </c:pt>
                <c:pt idx="298">
                  <c:v>3753</c:v>
                </c:pt>
                <c:pt idx="299">
                  <c:v>3754</c:v>
                </c:pt>
                <c:pt idx="300">
                  <c:v>3762</c:v>
                </c:pt>
                <c:pt idx="301">
                  <c:v>3782</c:v>
                </c:pt>
                <c:pt idx="302">
                  <c:v>3812</c:v>
                </c:pt>
                <c:pt idx="303">
                  <c:v>3830</c:v>
                </c:pt>
                <c:pt idx="304">
                  <c:v>3819</c:v>
                </c:pt>
                <c:pt idx="305">
                  <c:v>3797</c:v>
                </c:pt>
                <c:pt idx="306">
                  <c:v>3765</c:v>
                </c:pt>
                <c:pt idx="307">
                  <c:v>3768</c:v>
                </c:pt>
                <c:pt idx="308">
                  <c:v>3779</c:v>
                </c:pt>
                <c:pt idx="309">
                  <c:v>3810</c:v>
                </c:pt>
                <c:pt idx="310">
                  <c:v>3840</c:v>
                </c:pt>
                <c:pt idx="311">
                  <c:v>3899</c:v>
                </c:pt>
                <c:pt idx="312">
                  <c:v>3924</c:v>
                </c:pt>
                <c:pt idx="313">
                  <c:v>3950</c:v>
                </c:pt>
                <c:pt idx="314">
                  <c:v>3977</c:v>
                </c:pt>
                <c:pt idx="315">
                  <c:v>3997</c:v>
                </c:pt>
                <c:pt idx="316">
                  <c:v>4013</c:v>
                </c:pt>
                <c:pt idx="317">
                  <c:v>4027</c:v>
                </c:pt>
                <c:pt idx="318">
                  <c:v>4037</c:v>
                </c:pt>
                <c:pt idx="319">
                  <c:v>4052</c:v>
                </c:pt>
                <c:pt idx="320">
                  <c:v>4067</c:v>
                </c:pt>
                <c:pt idx="321">
                  <c:v>4078</c:v>
                </c:pt>
                <c:pt idx="322">
                  <c:v>4085</c:v>
                </c:pt>
                <c:pt idx="323">
                  <c:v>4094</c:v>
                </c:pt>
                <c:pt idx="324">
                  <c:v>4101</c:v>
                </c:pt>
                <c:pt idx="325">
                  <c:v>4107</c:v>
                </c:pt>
                <c:pt idx="326">
                  <c:v>4110</c:v>
                </c:pt>
                <c:pt idx="327">
                  <c:v>4114</c:v>
                </c:pt>
                <c:pt idx="328">
                  <c:v>4125</c:v>
                </c:pt>
                <c:pt idx="329">
                  <c:v>4130</c:v>
                </c:pt>
                <c:pt idx="330">
                  <c:v>4134</c:v>
                </c:pt>
                <c:pt idx="331">
                  <c:v>4136</c:v>
                </c:pt>
                <c:pt idx="332">
                  <c:v>4138</c:v>
                </c:pt>
                <c:pt idx="333">
                  <c:v>4142</c:v>
                </c:pt>
                <c:pt idx="334">
                  <c:v>4149</c:v>
                </c:pt>
                <c:pt idx="335">
                  <c:v>4151</c:v>
                </c:pt>
                <c:pt idx="336">
                  <c:v>4155</c:v>
                </c:pt>
                <c:pt idx="337">
                  <c:v>4155</c:v>
                </c:pt>
                <c:pt idx="338">
                  <c:v>4153</c:v>
                </c:pt>
                <c:pt idx="339">
                  <c:v>4146</c:v>
                </c:pt>
                <c:pt idx="340">
                  <c:v>4145</c:v>
                </c:pt>
                <c:pt idx="341">
                  <c:v>4143</c:v>
                </c:pt>
                <c:pt idx="342">
                  <c:v>4147</c:v>
                </c:pt>
                <c:pt idx="343">
                  <c:v>4152</c:v>
                </c:pt>
                <c:pt idx="344">
                  <c:v>4157</c:v>
                </c:pt>
              </c:numCache>
            </c:numRef>
          </c:val>
          <c:smooth val="0"/>
        </c:ser>
        <c:ser>
          <c:idx val="2"/>
          <c:order val="2"/>
          <c:tx>
            <c:v>3.0热轧板卷</c:v>
          </c:tx>
          <c:marker>
            <c:symbol val="none"/>
          </c:marker>
          <c:cat>
            <c:numRef>
              <c:f>钢材价格!$A$9:$A$284</c:f>
              <c:numCache>
                <c:formatCode>yyyy\-mm\-dd;@</c:formatCode>
                <c:ptCount val="276"/>
                <c:pt idx="0">
                  <c:v>41562</c:v>
                </c:pt>
                <c:pt idx="1">
                  <c:v>41561</c:v>
                </c:pt>
                <c:pt idx="2">
                  <c:v>41559</c:v>
                </c:pt>
                <c:pt idx="3">
                  <c:v>41558</c:v>
                </c:pt>
                <c:pt idx="4">
                  <c:v>41557</c:v>
                </c:pt>
                <c:pt idx="5">
                  <c:v>41556</c:v>
                </c:pt>
                <c:pt idx="6">
                  <c:v>41555</c:v>
                </c:pt>
                <c:pt idx="7">
                  <c:v>41547</c:v>
                </c:pt>
                <c:pt idx="8">
                  <c:v>41546</c:v>
                </c:pt>
                <c:pt idx="9">
                  <c:v>41544</c:v>
                </c:pt>
                <c:pt idx="10">
                  <c:v>41543</c:v>
                </c:pt>
                <c:pt idx="11">
                  <c:v>41542</c:v>
                </c:pt>
                <c:pt idx="12">
                  <c:v>41541</c:v>
                </c:pt>
                <c:pt idx="13">
                  <c:v>41540</c:v>
                </c:pt>
                <c:pt idx="14">
                  <c:v>41539</c:v>
                </c:pt>
                <c:pt idx="15">
                  <c:v>41535</c:v>
                </c:pt>
                <c:pt idx="16">
                  <c:v>41534</c:v>
                </c:pt>
                <c:pt idx="17">
                  <c:v>41533</c:v>
                </c:pt>
                <c:pt idx="18">
                  <c:v>41530</c:v>
                </c:pt>
                <c:pt idx="19">
                  <c:v>41529</c:v>
                </c:pt>
                <c:pt idx="20">
                  <c:v>41528</c:v>
                </c:pt>
                <c:pt idx="21">
                  <c:v>41527</c:v>
                </c:pt>
                <c:pt idx="22">
                  <c:v>41526</c:v>
                </c:pt>
                <c:pt idx="23">
                  <c:v>41523</c:v>
                </c:pt>
                <c:pt idx="24">
                  <c:v>41522</c:v>
                </c:pt>
                <c:pt idx="25">
                  <c:v>41521</c:v>
                </c:pt>
                <c:pt idx="26">
                  <c:v>41520</c:v>
                </c:pt>
                <c:pt idx="27">
                  <c:v>41519</c:v>
                </c:pt>
                <c:pt idx="28">
                  <c:v>41516</c:v>
                </c:pt>
                <c:pt idx="29">
                  <c:v>41515</c:v>
                </c:pt>
                <c:pt idx="30">
                  <c:v>41514</c:v>
                </c:pt>
                <c:pt idx="31">
                  <c:v>41513</c:v>
                </c:pt>
                <c:pt idx="32">
                  <c:v>41512</c:v>
                </c:pt>
                <c:pt idx="33">
                  <c:v>41509</c:v>
                </c:pt>
                <c:pt idx="34">
                  <c:v>41508</c:v>
                </c:pt>
                <c:pt idx="35">
                  <c:v>41507</c:v>
                </c:pt>
                <c:pt idx="36">
                  <c:v>41506</c:v>
                </c:pt>
                <c:pt idx="37">
                  <c:v>41505</c:v>
                </c:pt>
                <c:pt idx="38">
                  <c:v>41502</c:v>
                </c:pt>
                <c:pt idx="39">
                  <c:v>41501</c:v>
                </c:pt>
                <c:pt idx="40">
                  <c:v>41500</c:v>
                </c:pt>
                <c:pt idx="41">
                  <c:v>41499</c:v>
                </c:pt>
                <c:pt idx="42">
                  <c:v>41498</c:v>
                </c:pt>
                <c:pt idx="43">
                  <c:v>41495</c:v>
                </c:pt>
                <c:pt idx="44">
                  <c:v>41494</c:v>
                </c:pt>
                <c:pt idx="45">
                  <c:v>41493</c:v>
                </c:pt>
                <c:pt idx="46">
                  <c:v>41492</c:v>
                </c:pt>
                <c:pt idx="47">
                  <c:v>41491</c:v>
                </c:pt>
                <c:pt idx="48">
                  <c:v>41488</c:v>
                </c:pt>
                <c:pt idx="49">
                  <c:v>41487</c:v>
                </c:pt>
                <c:pt idx="50">
                  <c:v>41486</c:v>
                </c:pt>
                <c:pt idx="51">
                  <c:v>41485</c:v>
                </c:pt>
                <c:pt idx="52">
                  <c:v>41484</c:v>
                </c:pt>
                <c:pt idx="53">
                  <c:v>41481</c:v>
                </c:pt>
                <c:pt idx="54">
                  <c:v>41480</c:v>
                </c:pt>
                <c:pt idx="55">
                  <c:v>41479</c:v>
                </c:pt>
                <c:pt idx="56">
                  <c:v>41478</c:v>
                </c:pt>
                <c:pt idx="57">
                  <c:v>41477</c:v>
                </c:pt>
                <c:pt idx="58">
                  <c:v>41474</c:v>
                </c:pt>
                <c:pt idx="59">
                  <c:v>41473</c:v>
                </c:pt>
                <c:pt idx="60">
                  <c:v>41472</c:v>
                </c:pt>
                <c:pt idx="61">
                  <c:v>41471</c:v>
                </c:pt>
                <c:pt idx="62">
                  <c:v>41470</c:v>
                </c:pt>
                <c:pt idx="63">
                  <c:v>41467</c:v>
                </c:pt>
                <c:pt idx="64">
                  <c:v>41466</c:v>
                </c:pt>
                <c:pt idx="65">
                  <c:v>41465</c:v>
                </c:pt>
                <c:pt idx="66">
                  <c:v>41464</c:v>
                </c:pt>
                <c:pt idx="67">
                  <c:v>41463</c:v>
                </c:pt>
                <c:pt idx="68">
                  <c:v>41460</c:v>
                </c:pt>
                <c:pt idx="69">
                  <c:v>41459</c:v>
                </c:pt>
                <c:pt idx="70">
                  <c:v>41458</c:v>
                </c:pt>
                <c:pt idx="71">
                  <c:v>41457</c:v>
                </c:pt>
                <c:pt idx="72">
                  <c:v>41456</c:v>
                </c:pt>
                <c:pt idx="73">
                  <c:v>41453</c:v>
                </c:pt>
                <c:pt idx="74">
                  <c:v>41452</c:v>
                </c:pt>
                <c:pt idx="75">
                  <c:v>41451</c:v>
                </c:pt>
                <c:pt idx="76">
                  <c:v>41450</c:v>
                </c:pt>
                <c:pt idx="77">
                  <c:v>41449</c:v>
                </c:pt>
                <c:pt idx="78">
                  <c:v>41446</c:v>
                </c:pt>
                <c:pt idx="79">
                  <c:v>41445</c:v>
                </c:pt>
                <c:pt idx="80">
                  <c:v>41444</c:v>
                </c:pt>
                <c:pt idx="81">
                  <c:v>41443</c:v>
                </c:pt>
                <c:pt idx="82">
                  <c:v>41442</c:v>
                </c:pt>
                <c:pt idx="83">
                  <c:v>41439</c:v>
                </c:pt>
                <c:pt idx="84">
                  <c:v>41438</c:v>
                </c:pt>
                <c:pt idx="85">
                  <c:v>41434</c:v>
                </c:pt>
                <c:pt idx="86">
                  <c:v>41433</c:v>
                </c:pt>
                <c:pt idx="87">
                  <c:v>41432</c:v>
                </c:pt>
                <c:pt idx="88">
                  <c:v>41431</c:v>
                </c:pt>
                <c:pt idx="89">
                  <c:v>41430</c:v>
                </c:pt>
                <c:pt idx="90">
                  <c:v>41429</c:v>
                </c:pt>
                <c:pt idx="91">
                  <c:v>41428</c:v>
                </c:pt>
                <c:pt idx="92">
                  <c:v>41425</c:v>
                </c:pt>
                <c:pt idx="93">
                  <c:v>41424</c:v>
                </c:pt>
                <c:pt idx="94">
                  <c:v>41423</c:v>
                </c:pt>
                <c:pt idx="95">
                  <c:v>41422</c:v>
                </c:pt>
                <c:pt idx="96">
                  <c:v>41421</c:v>
                </c:pt>
                <c:pt idx="97">
                  <c:v>41418</c:v>
                </c:pt>
                <c:pt idx="98">
                  <c:v>41417</c:v>
                </c:pt>
                <c:pt idx="99">
                  <c:v>41416</c:v>
                </c:pt>
                <c:pt idx="100">
                  <c:v>41415</c:v>
                </c:pt>
                <c:pt idx="101">
                  <c:v>41414</c:v>
                </c:pt>
                <c:pt idx="102">
                  <c:v>41411</c:v>
                </c:pt>
                <c:pt idx="103">
                  <c:v>41410</c:v>
                </c:pt>
                <c:pt idx="104">
                  <c:v>41409</c:v>
                </c:pt>
                <c:pt idx="105">
                  <c:v>41408</c:v>
                </c:pt>
                <c:pt idx="106">
                  <c:v>41407</c:v>
                </c:pt>
                <c:pt idx="107">
                  <c:v>41404</c:v>
                </c:pt>
                <c:pt idx="108">
                  <c:v>41403</c:v>
                </c:pt>
                <c:pt idx="109">
                  <c:v>41402</c:v>
                </c:pt>
                <c:pt idx="110">
                  <c:v>41401</c:v>
                </c:pt>
                <c:pt idx="111">
                  <c:v>41400</c:v>
                </c:pt>
                <c:pt idx="112">
                  <c:v>41397</c:v>
                </c:pt>
                <c:pt idx="113">
                  <c:v>41396</c:v>
                </c:pt>
                <c:pt idx="114">
                  <c:v>41392</c:v>
                </c:pt>
                <c:pt idx="115">
                  <c:v>41391</c:v>
                </c:pt>
                <c:pt idx="116">
                  <c:v>41390</c:v>
                </c:pt>
                <c:pt idx="117">
                  <c:v>41389</c:v>
                </c:pt>
                <c:pt idx="118">
                  <c:v>41388</c:v>
                </c:pt>
                <c:pt idx="119">
                  <c:v>41387</c:v>
                </c:pt>
                <c:pt idx="120">
                  <c:v>41386</c:v>
                </c:pt>
                <c:pt idx="121">
                  <c:v>41383</c:v>
                </c:pt>
                <c:pt idx="122">
                  <c:v>41382</c:v>
                </c:pt>
                <c:pt idx="123">
                  <c:v>41381</c:v>
                </c:pt>
                <c:pt idx="124">
                  <c:v>41380</c:v>
                </c:pt>
                <c:pt idx="125">
                  <c:v>41379</c:v>
                </c:pt>
                <c:pt idx="126">
                  <c:v>41376</c:v>
                </c:pt>
                <c:pt idx="127">
                  <c:v>41375</c:v>
                </c:pt>
                <c:pt idx="128">
                  <c:v>41374</c:v>
                </c:pt>
                <c:pt idx="129">
                  <c:v>41373</c:v>
                </c:pt>
                <c:pt idx="130">
                  <c:v>41372</c:v>
                </c:pt>
                <c:pt idx="131">
                  <c:v>41371</c:v>
                </c:pt>
                <c:pt idx="132">
                  <c:v>41367</c:v>
                </c:pt>
                <c:pt idx="133">
                  <c:v>41366</c:v>
                </c:pt>
                <c:pt idx="134">
                  <c:v>41365</c:v>
                </c:pt>
                <c:pt idx="135">
                  <c:v>41362</c:v>
                </c:pt>
                <c:pt idx="136">
                  <c:v>41361</c:v>
                </c:pt>
                <c:pt idx="137">
                  <c:v>41360</c:v>
                </c:pt>
                <c:pt idx="138">
                  <c:v>41359</c:v>
                </c:pt>
                <c:pt idx="139">
                  <c:v>41358</c:v>
                </c:pt>
                <c:pt idx="140">
                  <c:v>41355</c:v>
                </c:pt>
                <c:pt idx="141">
                  <c:v>41354</c:v>
                </c:pt>
                <c:pt idx="142">
                  <c:v>41353</c:v>
                </c:pt>
                <c:pt idx="143">
                  <c:v>41352</c:v>
                </c:pt>
                <c:pt idx="144">
                  <c:v>41351</c:v>
                </c:pt>
                <c:pt idx="145">
                  <c:v>41348</c:v>
                </c:pt>
                <c:pt idx="146">
                  <c:v>41347</c:v>
                </c:pt>
                <c:pt idx="147">
                  <c:v>41346</c:v>
                </c:pt>
                <c:pt idx="148">
                  <c:v>41345</c:v>
                </c:pt>
                <c:pt idx="149">
                  <c:v>41344</c:v>
                </c:pt>
                <c:pt idx="150">
                  <c:v>41341</c:v>
                </c:pt>
                <c:pt idx="151">
                  <c:v>41340</c:v>
                </c:pt>
                <c:pt idx="152">
                  <c:v>41339</c:v>
                </c:pt>
                <c:pt idx="153">
                  <c:v>41338</c:v>
                </c:pt>
                <c:pt idx="154">
                  <c:v>41337</c:v>
                </c:pt>
                <c:pt idx="155">
                  <c:v>41334</c:v>
                </c:pt>
                <c:pt idx="156">
                  <c:v>41333</c:v>
                </c:pt>
                <c:pt idx="157">
                  <c:v>41332</c:v>
                </c:pt>
                <c:pt idx="158">
                  <c:v>41331</c:v>
                </c:pt>
                <c:pt idx="159">
                  <c:v>41330</c:v>
                </c:pt>
                <c:pt idx="160">
                  <c:v>41327</c:v>
                </c:pt>
                <c:pt idx="161">
                  <c:v>41326</c:v>
                </c:pt>
                <c:pt idx="162">
                  <c:v>41325</c:v>
                </c:pt>
                <c:pt idx="163">
                  <c:v>41324</c:v>
                </c:pt>
                <c:pt idx="164">
                  <c:v>41323</c:v>
                </c:pt>
                <c:pt idx="165">
                  <c:v>41322</c:v>
                </c:pt>
                <c:pt idx="166">
                  <c:v>41321</c:v>
                </c:pt>
                <c:pt idx="167">
                  <c:v>41313</c:v>
                </c:pt>
                <c:pt idx="168">
                  <c:v>41312</c:v>
                </c:pt>
                <c:pt idx="169">
                  <c:v>41311</c:v>
                </c:pt>
                <c:pt idx="170">
                  <c:v>41310</c:v>
                </c:pt>
                <c:pt idx="171">
                  <c:v>41309</c:v>
                </c:pt>
                <c:pt idx="172">
                  <c:v>41306</c:v>
                </c:pt>
                <c:pt idx="173">
                  <c:v>41305</c:v>
                </c:pt>
                <c:pt idx="174">
                  <c:v>41304</c:v>
                </c:pt>
                <c:pt idx="175">
                  <c:v>41303</c:v>
                </c:pt>
                <c:pt idx="176">
                  <c:v>41302</c:v>
                </c:pt>
                <c:pt idx="177">
                  <c:v>41299</c:v>
                </c:pt>
                <c:pt idx="178">
                  <c:v>41298</c:v>
                </c:pt>
                <c:pt idx="179">
                  <c:v>41297</c:v>
                </c:pt>
                <c:pt idx="180">
                  <c:v>41296</c:v>
                </c:pt>
                <c:pt idx="181">
                  <c:v>41295</c:v>
                </c:pt>
                <c:pt idx="182">
                  <c:v>41292</c:v>
                </c:pt>
                <c:pt idx="183">
                  <c:v>41291</c:v>
                </c:pt>
                <c:pt idx="184">
                  <c:v>41290</c:v>
                </c:pt>
                <c:pt idx="185">
                  <c:v>41289</c:v>
                </c:pt>
                <c:pt idx="186">
                  <c:v>41288</c:v>
                </c:pt>
                <c:pt idx="187">
                  <c:v>41285</c:v>
                </c:pt>
                <c:pt idx="188">
                  <c:v>41284</c:v>
                </c:pt>
                <c:pt idx="189">
                  <c:v>41283</c:v>
                </c:pt>
                <c:pt idx="190">
                  <c:v>41282</c:v>
                </c:pt>
                <c:pt idx="191">
                  <c:v>41281</c:v>
                </c:pt>
                <c:pt idx="192">
                  <c:v>41280</c:v>
                </c:pt>
                <c:pt idx="193">
                  <c:v>41279</c:v>
                </c:pt>
                <c:pt idx="194">
                  <c:v>41278</c:v>
                </c:pt>
                <c:pt idx="195">
                  <c:v>41274</c:v>
                </c:pt>
                <c:pt idx="196">
                  <c:v>41271</c:v>
                </c:pt>
                <c:pt idx="197">
                  <c:v>41270</c:v>
                </c:pt>
                <c:pt idx="198">
                  <c:v>41269</c:v>
                </c:pt>
                <c:pt idx="199">
                  <c:v>41268</c:v>
                </c:pt>
                <c:pt idx="200">
                  <c:v>41267</c:v>
                </c:pt>
                <c:pt idx="201">
                  <c:v>41264</c:v>
                </c:pt>
                <c:pt idx="202">
                  <c:v>41263</c:v>
                </c:pt>
                <c:pt idx="203">
                  <c:v>41262</c:v>
                </c:pt>
                <c:pt idx="204">
                  <c:v>41261</c:v>
                </c:pt>
                <c:pt idx="205">
                  <c:v>41260</c:v>
                </c:pt>
                <c:pt idx="206">
                  <c:v>41257</c:v>
                </c:pt>
                <c:pt idx="207">
                  <c:v>41256</c:v>
                </c:pt>
                <c:pt idx="208">
                  <c:v>41255</c:v>
                </c:pt>
                <c:pt idx="209">
                  <c:v>41254</c:v>
                </c:pt>
                <c:pt idx="210">
                  <c:v>41253</c:v>
                </c:pt>
                <c:pt idx="211">
                  <c:v>41250</c:v>
                </c:pt>
                <c:pt idx="212">
                  <c:v>41249</c:v>
                </c:pt>
                <c:pt idx="213">
                  <c:v>41248</c:v>
                </c:pt>
                <c:pt idx="214">
                  <c:v>41247</c:v>
                </c:pt>
                <c:pt idx="215">
                  <c:v>41246</c:v>
                </c:pt>
                <c:pt idx="216">
                  <c:v>41243</c:v>
                </c:pt>
                <c:pt idx="217">
                  <c:v>41242</c:v>
                </c:pt>
                <c:pt idx="218">
                  <c:v>41241</c:v>
                </c:pt>
                <c:pt idx="219">
                  <c:v>41240</c:v>
                </c:pt>
                <c:pt idx="220">
                  <c:v>41239</c:v>
                </c:pt>
                <c:pt idx="221">
                  <c:v>41236</c:v>
                </c:pt>
                <c:pt idx="222">
                  <c:v>41235</c:v>
                </c:pt>
                <c:pt idx="223">
                  <c:v>41234</c:v>
                </c:pt>
                <c:pt idx="224">
                  <c:v>41233</c:v>
                </c:pt>
                <c:pt idx="225">
                  <c:v>41232</c:v>
                </c:pt>
                <c:pt idx="226">
                  <c:v>41229</c:v>
                </c:pt>
                <c:pt idx="227">
                  <c:v>41228</c:v>
                </c:pt>
                <c:pt idx="228">
                  <c:v>41227</c:v>
                </c:pt>
                <c:pt idx="229">
                  <c:v>41226</c:v>
                </c:pt>
                <c:pt idx="230">
                  <c:v>41225</c:v>
                </c:pt>
                <c:pt idx="231">
                  <c:v>41222</c:v>
                </c:pt>
                <c:pt idx="232">
                  <c:v>41221</c:v>
                </c:pt>
                <c:pt idx="233">
                  <c:v>41220</c:v>
                </c:pt>
                <c:pt idx="234">
                  <c:v>41219</c:v>
                </c:pt>
                <c:pt idx="235">
                  <c:v>41218</c:v>
                </c:pt>
                <c:pt idx="236">
                  <c:v>41215</c:v>
                </c:pt>
                <c:pt idx="237">
                  <c:v>41214</c:v>
                </c:pt>
                <c:pt idx="238">
                  <c:v>41213</c:v>
                </c:pt>
                <c:pt idx="239">
                  <c:v>41212</c:v>
                </c:pt>
                <c:pt idx="240">
                  <c:v>41211</c:v>
                </c:pt>
                <c:pt idx="241">
                  <c:v>41208</c:v>
                </c:pt>
                <c:pt idx="242">
                  <c:v>41207</c:v>
                </c:pt>
                <c:pt idx="243">
                  <c:v>41206</c:v>
                </c:pt>
                <c:pt idx="244">
                  <c:v>41205</c:v>
                </c:pt>
                <c:pt idx="245">
                  <c:v>41204</c:v>
                </c:pt>
                <c:pt idx="246">
                  <c:v>41201</c:v>
                </c:pt>
                <c:pt idx="247">
                  <c:v>41200</c:v>
                </c:pt>
                <c:pt idx="248">
                  <c:v>41199</c:v>
                </c:pt>
                <c:pt idx="249">
                  <c:v>41198</c:v>
                </c:pt>
                <c:pt idx="250">
                  <c:v>41197</c:v>
                </c:pt>
                <c:pt idx="251">
                  <c:v>41194</c:v>
                </c:pt>
                <c:pt idx="252">
                  <c:v>41193</c:v>
                </c:pt>
                <c:pt idx="253">
                  <c:v>41192</c:v>
                </c:pt>
                <c:pt idx="254">
                  <c:v>41191</c:v>
                </c:pt>
                <c:pt idx="255">
                  <c:v>41190</c:v>
                </c:pt>
                <c:pt idx="256">
                  <c:v>41181</c:v>
                </c:pt>
                <c:pt idx="257">
                  <c:v>41180</c:v>
                </c:pt>
                <c:pt idx="258">
                  <c:v>41179</c:v>
                </c:pt>
                <c:pt idx="259">
                  <c:v>41178</c:v>
                </c:pt>
                <c:pt idx="260">
                  <c:v>41177</c:v>
                </c:pt>
                <c:pt idx="261">
                  <c:v>41176</c:v>
                </c:pt>
                <c:pt idx="262">
                  <c:v>41173</c:v>
                </c:pt>
                <c:pt idx="263">
                  <c:v>41172</c:v>
                </c:pt>
                <c:pt idx="264">
                  <c:v>41171</c:v>
                </c:pt>
                <c:pt idx="265">
                  <c:v>41170</c:v>
                </c:pt>
                <c:pt idx="266">
                  <c:v>41169</c:v>
                </c:pt>
                <c:pt idx="267">
                  <c:v>41166</c:v>
                </c:pt>
                <c:pt idx="268">
                  <c:v>41165</c:v>
                </c:pt>
                <c:pt idx="269">
                  <c:v>41164</c:v>
                </c:pt>
                <c:pt idx="270">
                  <c:v>41163</c:v>
                </c:pt>
                <c:pt idx="271">
                  <c:v>41162</c:v>
                </c:pt>
                <c:pt idx="272">
                  <c:v>41159</c:v>
                </c:pt>
                <c:pt idx="273">
                  <c:v>41158</c:v>
                </c:pt>
                <c:pt idx="274">
                  <c:v>41157</c:v>
                </c:pt>
                <c:pt idx="275">
                  <c:v>41156</c:v>
                </c:pt>
              </c:numCache>
            </c:numRef>
          </c:cat>
          <c:val>
            <c:numRef>
              <c:f>钢材价格!$B$5:$B$284</c:f>
              <c:numCache>
                <c:formatCode>#,##0.00_ </c:formatCode>
                <c:ptCount val="280"/>
                <c:pt idx="0">
                  <c:v>3660</c:v>
                </c:pt>
                <c:pt idx="1">
                  <c:v>3671</c:v>
                </c:pt>
                <c:pt idx="2">
                  <c:v>3678</c:v>
                </c:pt>
                <c:pt idx="3">
                  <c:v>3682</c:v>
                </c:pt>
                <c:pt idx="4">
                  <c:v>3684</c:v>
                </c:pt>
                <c:pt idx="5">
                  <c:v>3686</c:v>
                </c:pt>
                <c:pt idx="6">
                  <c:v>3682</c:v>
                </c:pt>
                <c:pt idx="7">
                  <c:v>3693</c:v>
                </c:pt>
                <c:pt idx="8">
                  <c:v>3692</c:v>
                </c:pt>
                <c:pt idx="9">
                  <c:v>3690</c:v>
                </c:pt>
                <c:pt idx="10">
                  <c:v>3690</c:v>
                </c:pt>
                <c:pt idx="11">
                  <c:v>3693</c:v>
                </c:pt>
                <c:pt idx="12">
                  <c:v>3693</c:v>
                </c:pt>
                <c:pt idx="13">
                  <c:v>3694</c:v>
                </c:pt>
                <c:pt idx="14">
                  <c:v>3700</c:v>
                </c:pt>
                <c:pt idx="15">
                  <c:v>3705</c:v>
                </c:pt>
                <c:pt idx="16">
                  <c:v>3710</c:v>
                </c:pt>
                <c:pt idx="17">
                  <c:v>3710</c:v>
                </c:pt>
                <c:pt idx="18">
                  <c:v>3714</c:v>
                </c:pt>
                <c:pt idx="19">
                  <c:v>3717</c:v>
                </c:pt>
                <c:pt idx="20">
                  <c:v>3721</c:v>
                </c:pt>
                <c:pt idx="21">
                  <c:v>3726</c:v>
                </c:pt>
                <c:pt idx="22">
                  <c:v>3737</c:v>
                </c:pt>
                <c:pt idx="23">
                  <c:v>3748</c:v>
                </c:pt>
                <c:pt idx="24">
                  <c:v>3754</c:v>
                </c:pt>
                <c:pt idx="25">
                  <c:v>3764</c:v>
                </c:pt>
                <c:pt idx="26">
                  <c:v>3767</c:v>
                </c:pt>
                <c:pt idx="27">
                  <c:v>3771</c:v>
                </c:pt>
                <c:pt idx="28">
                  <c:v>3779</c:v>
                </c:pt>
                <c:pt idx="29">
                  <c:v>3785</c:v>
                </c:pt>
                <c:pt idx="30">
                  <c:v>3787</c:v>
                </c:pt>
                <c:pt idx="31">
                  <c:v>3785</c:v>
                </c:pt>
                <c:pt idx="32">
                  <c:v>3778</c:v>
                </c:pt>
                <c:pt idx="33">
                  <c:v>3780</c:v>
                </c:pt>
                <c:pt idx="34">
                  <c:v>3787</c:v>
                </c:pt>
                <c:pt idx="35">
                  <c:v>3785</c:v>
                </c:pt>
                <c:pt idx="36">
                  <c:v>3782</c:v>
                </c:pt>
                <c:pt idx="37">
                  <c:v>3778</c:v>
                </c:pt>
                <c:pt idx="38">
                  <c:v>3780</c:v>
                </c:pt>
                <c:pt idx="39">
                  <c:v>3784</c:v>
                </c:pt>
                <c:pt idx="40">
                  <c:v>3790</c:v>
                </c:pt>
                <c:pt idx="41">
                  <c:v>3786</c:v>
                </c:pt>
                <c:pt idx="42">
                  <c:v>3785</c:v>
                </c:pt>
                <c:pt idx="43">
                  <c:v>3780</c:v>
                </c:pt>
                <c:pt idx="44">
                  <c:v>3773</c:v>
                </c:pt>
                <c:pt idx="45">
                  <c:v>3766</c:v>
                </c:pt>
                <c:pt idx="46">
                  <c:v>3752</c:v>
                </c:pt>
                <c:pt idx="47">
                  <c:v>3743</c:v>
                </c:pt>
                <c:pt idx="48">
                  <c:v>3734</c:v>
                </c:pt>
                <c:pt idx="49">
                  <c:v>3728</c:v>
                </c:pt>
                <c:pt idx="50">
                  <c:v>3724</c:v>
                </c:pt>
                <c:pt idx="51">
                  <c:v>3724</c:v>
                </c:pt>
                <c:pt idx="52">
                  <c:v>3722</c:v>
                </c:pt>
                <c:pt idx="53">
                  <c:v>3722</c:v>
                </c:pt>
                <c:pt idx="54">
                  <c:v>3724</c:v>
                </c:pt>
                <c:pt idx="55">
                  <c:v>3732</c:v>
                </c:pt>
                <c:pt idx="56">
                  <c:v>3741</c:v>
                </c:pt>
                <c:pt idx="57">
                  <c:v>3751</c:v>
                </c:pt>
                <c:pt idx="58">
                  <c:v>3752</c:v>
                </c:pt>
                <c:pt idx="59">
                  <c:v>3747</c:v>
                </c:pt>
                <c:pt idx="60">
                  <c:v>3744</c:v>
                </c:pt>
                <c:pt idx="61">
                  <c:v>3740</c:v>
                </c:pt>
                <c:pt idx="62">
                  <c:v>3734</c:v>
                </c:pt>
                <c:pt idx="63">
                  <c:v>3731</c:v>
                </c:pt>
                <c:pt idx="64">
                  <c:v>3723</c:v>
                </c:pt>
                <c:pt idx="65">
                  <c:v>3716</c:v>
                </c:pt>
                <c:pt idx="66">
                  <c:v>3707</c:v>
                </c:pt>
                <c:pt idx="67">
                  <c:v>3688</c:v>
                </c:pt>
                <c:pt idx="68">
                  <c:v>3680</c:v>
                </c:pt>
                <c:pt idx="69">
                  <c:v>3669</c:v>
                </c:pt>
                <c:pt idx="70">
                  <c:v>3667</c:v>
                </c:pt>
                <c:pt idx="71">
                  <c:v>3663</c:v>
                </c:pt>
                <c:pt idx="72">
                  <c:v>3663</c:v>
                </c:pt>
                <c:pt idx="73">
                  <c:v>3653</c:v>
                </c:pt>
                <c:pt idx="74">
                  <c:v>3632</c:v>
                </c:pt>
                <c:pt idx="75">
                  <c:v>3620</c:v>
                </c:pt>
                <c:pt idx="76">
                  <c:v>3616</c:v>
                </c:pt>
                <c:pt idx="77">
                  <c:v>3614</c:v>
                </c:pt>
                <c:pt idx="78">
                  <c:v>3617</c:v>
                </c:pt>
                <c:pt idx="79">
                  <c:v>3625</c:v>
                </c:pt>
                <c:pt idx="80">
                  <c:v>3629</c:v>
                </c:pt>
                <c:pt idx="81">
                  <c:v>3635</c:v>
                </c:pt>
                <c:pt idx="82">
                  <c:v>3635</c:v>
                </c:pt>
                <c:pt idx="83">
                  <c:v>3637</c:v>
                </c:pt>
                <c:pt idx="84">
                  <c:v>3629</c:v>
                </c:pt>
                <c:pt idx="85">
                  <c:v>3630</c:v>
                </c:pt>
                <c:pt idx="86">
                  <c:v>3622</c:v>
                </c:pt>
                <c:pt idx="87">
                  <c:v>3604</c:v>
                </c:pt>
                <c:pt idx="88">
                  <c:v>3610</c:v>
                </c:pt>
                <c:pt idx="89">
                  <c:v>3612</c:v>
                </c:pt>
                <c:pt idx="90">
                  <c:v>3614</c:v>
                </c:pt>
                <c:pt idx="91">
                  <c:v>3624</c:v>
                </c:pt>
                <c:pt idx="92">
                  <c:v>3638</c:v>
                </c:pt>
                <c:pt idx="93">
                  <c:v>3633</c:v>
                </c:pt>
                <c:pt idx="94">
                  <c:v>3618</c:v>
                </c:pt>
                <c:pt idx="95">
                  <c:v>3612</c:v>
                </c:pt>
                <c:pt idx="96">
                  <c:v>3624</c:v>
                </c:pt>
                <c:pt idx="97">
                  <c:v>3632</c:v>
                </c:pt>
                <c:pt idx="98">
                  <c:v>3652</c:v>
                </c:pt>
                <c:pt idx="99">
                  <c:v>3666</c:v>
                </c:pt>
                <c:pt idx="100">
                  <c:v>3681</c:v>
                </c:pt>
                <c:pt idx="101">
                  <c:v>3694</c:v>
                </c:pt>
                <c:pt idx="102">
                  <c:v>3703</c:v>
                </c:pt>
                <c:pt idx="103">
                  <c:v>3725</c:v>
                </c:pt>
                <c:pt idx="104">
                  <c:v>3738</c:v>
                </c:pt>
                <c:pt idx="105">
                  <c:v>3743</c:v>
                </c:pt>
                <c:pt idx="106">
                  <c:v>3742</c:v>
                </c:pt>
                <c:pt idx="107">
                  <c:v>3754</c:v>
                </c:pt>
                <c:pt idx="108">
                  <c:v>3772</c:v>
                </c:pt>
                <c:pt idx="109">
                  <c:v>3785</c:v>
                </c:pt>
                <c:pt idx="110">
                  <c:v>3789</c:v>
                </c:pt>
                <c:pt idx="111">
                  <c:v>3798</c:v>
                </c:pt>
                <c:pt idx="112">
                  <c:v>3808</c:v>
                </c:pt>
                <c:pt idx="113">
                  <c:v>3815</c:v>
                </c:pt>
                <c:pt idx="114">
                  <c:v>3820</c:v>
                </c:pt>
                <c:pt idx="115">
                  <c:v>3823</c:v>
                </c:pt>
                <c:pt idx="116">
                  <c:v>3820</c:v>
                </c:pt>
                <c:pt idx="117">
                  <c:v>3833</c:v>
                </c:pt>
                <c:pt idx="118">
                  <c:v>3851</c:v>
                </c:pt>
                <c:pt idx="119">
                  <c:v>3855</c:v>
                </c:pt>
                <c:pt idx="120">
                  <c:v>3863</c:v>
                </c:pt>
                <c:pt idx="121">
                  <c:v>3865</c:v>
                </c:pt>
                <c:pt idx="122">
                  <c:v>3866</c:v>
                </c:pt>
                <c:pt idx="123">
                  <c:v>3882</c:v>
                </c:pt>
                <c:pt idx="124">
                  <c:v>3890</c:v>
                </c:pt>
                <c:pt idx="125">
                  <c:v>3885</c:v>
                </c:pt>
                <c:pt idx="126">
                  <c:v>3893</c:v>
                </c:pt>
                <c:pt idx="127">
                  <c:v>3918</c:v>
                </c:pt>
                <c:pt idx="128">
                  <c:v>3920</c:v>
                </c:pt>
                <c:pt idx="129">
                  <c:v>3947</c:v>
                </c:pt>
                <c:pt idx="130">
                  <c:v>3968</c:v>
                </c:pt>
                <c:pt idx="131">
                  <c:v>3976</c:v>
                </c:pt>
                <c:pt idx="132">
                  <c:v>3980</c:v>
                </c:pt>
                <c:pt idx="133">
                  <c:v>3977</c:v>
                </c:pt>
                <c:pt idx="134">
                  <c:v>3968</c:v>
                </c:pt>
                <c:pt idx="135">
                  <c:v>3963</c:v>
                </c:pt>
                <c:pt idx="136">
                  <c:v>3952</c:v>
                </c:pt>
                <c:pt idx="137">
                  <c:v>3950</c:v>
                </c:pt>
                <c:pt idx="138">
                  <c:v>3962</c:v>
                </c:pt>
                <c:pt idx="139">
                  <c:v>3979</c:v>
                </c:pt>
                <c:pt idx="140">
                  <c:v>3999</c:v>
                </c:pt>
                <c:pt idx="141">
                  <c:v>4010</c:v>
                </c:pt>
                <c:pt idx="142">
                  <c:v>4025</c:v>
                </c:pt>
                <c:pt idx="143">
                  <c:v>4040</c:v>
                </c:pt>
                <c:pt idx="144">
                  <c:v>4041</c:v>
                </c:pt>
                <c:pt idx="145">
                  <c:v>4040</c:v>
                </c:pt>
                <c:pt idx="146">
                  <c:v>4035</c:v>
                </c:pt>
                <c:pt idx="147">
                  <c:v>4042</c:v>
                </c:pt>
                <c:pt idx="148">
                  <c:v>4037</c:v>
                </c:pt>
                <c:pt idx="149">
                  <c:v>4015</c:v>
                </c:pt>
                <c:pt idx="150">
                  <c:v>4030</c:v>
                </c:pt>
                <c:pt idx="151">
                  <c:v>4078</c:v>
                </c:pt>
                <c:pt idx="152">
                  <c:v>4098</c:v>
                </c:pt>
                <c:pt idx="153">
                  <c:v>4125</c:v>
                </c:pt>
                <c:pt idx="154">
                  <c:v>4135</c:v>
                </c:pt>
                <c:pt idx="155">
                  <c:v>4142</c:v>
                </c:pt>
                <c:pt idx="156">
                  <c:v>4154</c:v>
                </c:pt>
                <c:pt idx="157">
                  <c:v>4157</c:v>
                </c:pt>
                <c:pt idx="158">
                  <c:v>4180</c:v>
                </c:pt>
                <c:pt idx="159">
                  <c:v>4197</c:v>
                </c:pt>
                <c:pt idx="160">
                  <c:v>4197</c:v>
                </c:pt>
                <c:pt idx="161">
                  <c:v>4202</c:v>
                </c:pt>
                <c:pt idx="162">
                  <c:v>4214</c:v>
                </c:pt>
                <c:pt idx="163">
                  <c:v>4230</c:v>
                </c:pt>
                <c:pt idx="164">
                  <c:v>4256</c:v>
                </c:pt>
                <c:pt idx="165">
                  <c:v>4277</c:v>
                </c:pt>
                <c:pt idx="166">
                  <c:v>4286</c:v>
                </c:pt>
                <c:pt idx="167">
                  <c:v>4293</c:v>
                </c:pt>
                <c:pt idx="168">
                  <c:v>4299</c:v>
                </c:pt>
                <c:pt idx="169">
                  <c:v>4280</c:v>
                </c:pt>
                <c:pt idx="170">
                  <c:v>4248</c:v>
                </c:pt>
                <c:pt idx="171">
                  <c:v>4233</c:v>
                </c:pt>
                <c:pt idx="172">
                  <c:v>4233</c:v>
                </c:pt>
                <c:pt idx="173">
                  <c:v>4233</c:v>
                </c:pt>
                <c:pt idx="174">
                  <c:v>4233</c:v>
                </c:pt>
                <c:pt idx="175">
                  <c:v>4229</c:v>
                </c:pt>
                <c:pt idx="176">
                  <c:v>4223</c:v>
                </c:pt>
                <c:pt idx="177">
                  <c:v>4222</c:v>
                </c:pt>
                <c:pt idx="178">
                  <c:v>4212</c:v>
                </c:pt>
                <c:pt idx="179">
                  <c:v>4202</c:v>
                </c:pt>
                <c:pt idx="180">
                  <c:v>4196</c:v>
                </c:pt>
                <c:pt idx="181">
                  <c:v>4177</c:v>
                </c:pt>
                <c:pt idx="182">
                  <c:v>4171</c:v>
                </c:pt>
                <c:pt idx="183">
                  <c:v>4167</c:v>
                </c:pt>
                <c:pt idx="184">
                  <c:v>4166</c:v>
                </c:pt>
                <c:pt idx="185">
                  <c:v>4167</c:v>
                </c:pt>
                <c:pt idx="186">
                  <c:v>4168</c:v>
                </c:pt>
                <c:pt idx="187">
                  <c:v>4169</c:v>
                </c:pt>
                <c:pt idx="188">
                  <c:v>4175</c:v>
                </c:pt>
                <c:pt idx="189">
                  <c:v>4178</c:v>
                </c:pt>
                <c:pt idx="190">
                  <c:v>4177</c:v>
                </c:pt>
                <c:pt idx="191">
                  <c:v>4190</c:v>
                </c:pt>
                <c:pt idx="192">
                  <c:v>4185</c:v>
                </c:pt>
                <c:pt idx="193">
                  <c:v>4188</c:v>
                </c:pt>
                <c:pt idx="194">
                  <c:v>4180</c:v>
                </c:pt>
                <c:pt idx="195">
                  <c:v>4174</c:v>
                </c:pt>
                <c:pt idx="196">
                  <c:v>4152</c:v>
                </c:pt>
                <c:pt idx="197">
                  <c:v>4138</c:v>
                </c:pt>
                <c:pt idx="198">
                  <c:v>4120</c:v>
                </c:pt>
                <c:pt idx="199">
                  <c:v>4080</c:v>
                </c:pt>
                <c:pt idx="200">
                  <c:v>4079</c:v>
                </c:pt>
                <c:pt idx="201">
                  <c:v>4075</c:v>
                </c:pt>
                <c:pt idx="202">
                  <c:v>4064</c:v>
                </c:pt>
                <c:pt idx="203">
                  <c:v>4056</c:v>
                </c:pt>
                <c:pt idx="204">
                  <c:v>4056</c:v>
                </c:pt>
                <c:pt idx="205">
                  <c:v>4052</c:v>
                </c:pt>
                <c:pt idx="206">
                  <c:v>4052</c:v>
                </c:pt>
                <c:pt idx="207">
                  <c:v>4051</c:v>
                </c:pt>
                <c:pt idx="208">
                  <c:v>4052</c:v>
                </c:pt>
                <c:pt idx="209">
                  <c:v>4030</c:v>
                </c:pt>
                <c:pt idx="210">
                  <c:v>3997</c:v>
                </c:pt>
                <c:pt idx="211">
                  <c:v>3998</c:v>
                </c:pt>
                <c:pt idx="212">
                  <c:v>4001</c:v>
                </c:pt>
                <c:pt idx="213">
                  <c:v>4000</c:v>
                </c:pt>
                <c:pt idx="214">
                  <c:v>3992</c:v>
                </c:pt>
                <c:pt idx="215">
                  <c:v>3984</c:v>
                </c:pt>
                <c:pt idx="216">
                  <c:v>3984</c:v>
                </c:pt>
                <c:pt idx="217">
                  <c:v>3983</c:v>
                </c:pt>
                <c:pt idx="218">
                  <c:v>3985</c:v>
                </c:pt>
                <c:pt idx="219">
                  <c:v>3986</c:v>
                </c:pt>
                <c:pt idx="220">
                  <c:v>3992</c:v>
                </c:pt>
                <c:pt idx="221">
                  <c:v>3995</c:v>
                </c:pt>
                <c:pt idx="222">
                  <c:v>4004</c:v>
                </c:pt>
                <c:pt idx="223">
                  <c:v>4006</c:v>
                </c:pt>
                <c:pt idx="224">
                  <c:v>4011</c:v>
                </c:pt>
                <c:pt idx="225">
                  <c:v>4011</c:v>
                </c:pt>
                <c:pt idx="226">
                  <c:v>4011</c:v>
                </c:pt>
                <c:pt idx="227">
                  <c:v>4014</c:v>
                </c:pt>
                <c:pt idx="228">
                  <c:v>4023</c:v>
                </c:pt>
                <c:pt idx="229">
                  <c:v>4034</c:v>
                </c:pt>
                <c:pt idx="230">
                  <c:v>4048</c:v>
                </c:pt>
                <c:pt idx="231">
                  <c:v>4048</c:v>
                </c:pt>
                <c:pt idx="232">
                  <c:v>4046</c:v>
                </c:pt>
                <c:pt idx="233">
                  <c:v>4042</c:v>
                </c:pt>
                <c:pt idx="234">
                  <c:v>4020</c:v>
                </c:pt>
                <c:pt idx="235">
                  <c:v>3991</c:v>
                </c:pt>
                <c:pt idx="236">
                  <c:v>3978</c:v>
                </c:pt>
                <c:pt idx="237">
                  <c:v>3957</c:v>
                </c:pt>
                <c:pt idx="238">
                  <c:v>3945</c:v>
                </c:pt>
                <c:pt idx="239">
                  <c:v>3927</c:v>
                </c:pt>
                <c:pt idx="240">
                  <c:v>3905</c:v>
                </c:pt>
                <c:pt idx="241">
                  <c:v>3888</c:v>
                </c:pt>
                <c:pt idx="242">
                  <c:v>3883</c:v>
                </c:pt>
                <c:pt idx="243">
                  <c:v>3886</c:v>
                </c:pt>
                <c:pt idx="244">
                  <c:v>3877</c:v>
                </c:pt>
                <c:pt idx="245">
                  <c:v>3871</c:v>
                </c:pt>
                <c:pt idx="246">
                  <c:v>3872</c:v>
                </c:pt>
                <c:pt idx="247">
                  <c:v>3868</c:v>
                </c:pt>
                <c:pt idx="248">
                  <c:v>3862</c:v>
                </c:pt>
                <c:pt idx="249">
                  <c:v>3852</c:v>
                </c:pt>
                <c:pt idx="250">
                  <c:v>3854</c:v>
                </c:pt>
                <c:pt idx="251">
                  <c:v>3850</c:v>
                </c:pt>
                <c:pt idx="252">
                  <c:v>3837</c:v>
                </c:pt>
                <c:pt idx="253">
                  <c:v>3834</c:v>
                </c:pt>
                <c:pt idx="254">
                  <c:v>3849</c:v>
                </c:pt>
                <c:pt idx="255">
                  <c:v>3864</c:v>
                </c:pt>
                <c:pt idx="256">
                  <c:v>3872</c:v>
                </c:pt>
                <c:pt idx="257">
                  <c:v>3872</c:v>
                </c:pt>
                <c:pt idx="258">
                  <c:v>3858</c:v>
                </c:pt>
                <c:pt idx="259">
                  <c:v>3830</c:v>
                </c:pt>
                <c:pt idx="260">
                  <c:v>3750</c:v>
                </c:pt>
                <c:pt idx="261">
                  <c:v>3740</c:v>
                </c:pt>
                <c:pt idx="262">
                  <c:v>3731</c:v>
                </c:pt>
                <c:pt idx="263">
                  <c:v>3734</c:v>
                </c:pt>
                <c:pt idx="264">
                  <c:v>3731</c:v>
                </c:pt>
                <c:pt idx="265">
                  <c:v>3727</c:v>
                </c:pt>
                <c:pt idx="266">
                  <c:v>3753</c:v>
                </c:pt>
                <c:pt idx="267">
                  <c:v>3795</c:v>
                </c:pt>
                <c:pt idx="268">
                  <c:v>3748</c:v>
                </c:pt>
                <c:pt idx="269">
                  <c:v>3692</c:v>
                </c:pt>
                <c:pt idx="270">
                  <c:v>3647</c:v>
                </c:pt>
                <c:pt idx="271">
                  <c:v>3580</c:v>
                </c:pt>
                <c:pt idx="272">
                  <c:v>3561</c:v>
                </c:pt>
                <c:pt idx="273">
                  <c:v>3569</c:v>
                </c:pt>
                <c:pt idx="274">
                  <c:v>3576</c:v>
                </c:pt>
                <c:pt idx="275">
                  <c:v>3542</c:v>
                </c:pt>
                <c:pt idx="276">
                  <c:v>3460</c:v>
                </c:pt>
                <c:pt idx="277">
                  <c:v>3468</c:v>
                </c:pt>
                <c:pt idx="278">
                  <c:v>3500</c:v>
                </c:pt>
                <c:pt idx="279">
                  <c:v>3536</c:v>
                </c:pt>
              </c:numCache>
            </c:numRef>
          </c:val>
          <c:smooth val="0"/>
        </c:ser>
        <c:ser>
          <c:idx val="3"/>
          <c:order val="3"/>
          <c:tx>
            <c:v>16#槽钢</c:v>
          </c:tx>
          <c:marker>
            <c:symbol val="none"/>
          </c:marker>
          <c:cat>
            <c:numRef>
              <c:f>钢材价格!$A$9:$A$284</c:f>
              <c:numCache>
                <c:formatCode>yyyy\-mm\-dd;@</c:formatCode>
                <c:ptCount val="276"/>
                <c:pt idx="0">
                  <c:v>41562</c:v>
                </c:pt>
                <c:pt idx="1">
                  <c:v>41561</c:v>
                </c:pt>
                <c:pt idx="2">
                  <c:v>41559</c:v>
                </c:pt>
                <c:pt idx="3">
                  <c:v>41558</c:v>
                </c:pt>
                <c:pt idx="4">
                  <c:v>41557</c:v>
                </c:pt>
                <c:pt idx="5">
                  <c:v>41556</c:v>
                </c:pt>
                <c:pt idx="6">
                  <c:v>41555</c:v>
                </c:pt>
                <c:pt idx="7">
                  <c:v>41547</c:v>
                </c:pt>
                <c:pt idx="8">
                  <c:v>41546</c:v>
                </c:pt>
                <c:pt idx="9">
                  <c:v>41544</c:v>
                </c:pt>
                <c:pt idx="10">
                  <c:v>41543</c:v>
                </c:pt>
                <c:pt idx="11">
                  <c:v>41542</c:v>
                </c:pt>
                <c:pt idx="12">
                  <c:v>41541</c:v>
                </c:pt>
                <c:pt idx="13">
                  <c:v>41540</c:v>
                </c:pt>
                <c:pt idx="14">
                  <c:v>41539</c:v>
                </c:pt>
                <c:pt idx="15">
                  <c:v>41535</c:v>
                </c:pt>
                <c:pt idx="16">
                  <c:v>41534</c:v>
                </c:pt>
                <c:pt idx="17">
                  <c:v>41533</c:v>
                </c:pt>
                <c:pt idx="18">
                  <c:v>41530</c:v>
                </c:pt>
                <c:pt idx="19">
                  <c:v>41529</c:v>
                </c:pt>
                <c:pt idx="20">
                  <c:v>41528</c:v>
                </c:pt>
                <c:pt idx="21">
                  <c:v>41527</c:v>
                </c:pt>
                <c:pt idx="22">
                  <c:v>41526</c:v>
                </c:pt>
                <c:pt idx="23">
                  <c:v>41523</c:v>
                </c:pt>
                <c:pt idx="24">
                  <c:v>41522</c:v>
                </c:pt>
                <c:pt idx="25">
                  <c:v>41521</c:v>
                </c:pt>
                <c:pt idx="26">
                  <c:v>41520</c:v>
                </c:pt>
                <c:pt idx="27">
                  <c:v>41519</c:v>
                </c:pt>
                <c:pt idx="28">
                  <c:v>41516</c:v>
                </c:pt>
                <c:pt idx="29">
                  <c:v>41515</c:v>
                </c:pt>
                <c:pt idx="30">
                  <c:v>41514</c:v>
                </c:pt>
                <c:pt idx="31">
                  <c:v>41513</c:v>
                </c:pt>
                <c:pt idx="32">
                  <c:v>41512</c:v>
                </c:pt>
                <c:pt idx="33">
                  <c:v>41509</c:v>
                </c:pt>
                <c:pt idx="34">
                  <c:v>41508</c:v>
                </c:pt>
                <c:pt idx="35">
                  <c:v>41507</c:v>
                </c:pt>
                <c:pt idx="36">
                  <c:v>41506</c:v>
                </c:pt>
                <c:pt idx="37">
                  <c:v>41505</c:v>
                </c:pt>
                <c:pt idx="38">
                  <c:v>41502</c:v>
                </c:pt>
                <c:pt idx="39">
                  <c:v>41501</c:v>
                </c:pt>
                <c:pt idx="40">
                  <c:v>41500</c:v>
                </c:pt>
                <c:pt idx="41">
                  <c:v>41499</c:v>
                </c:pt>
                <c:pt idx="42">
                  <c:v>41498</c:v>
                </c:pt>
                <c:pt idx="43">
                  <c:v>41495</c:v>
                </c:pt>
                <c:pt idx="44">
                  <c:v>41494</c:v>
                </c:pt>
                <c:pt idx="45">
                  <c:v>41493</c:v>
                </c:pt>
                <c:pt idx="46">
                  <c:v>41492</c:v>
                </c:pt>
                <c:pt idx="47">
                  <c:v>41491</c:v>
                </c:pt>
                <c:pt idx="48">
                  <c:v>41488</c:v>
                </c:pt>
                <c:pt idx="49">
                  <c:v>41487</c:v>
                </c:pt>
                <c:pt idx="50">
                  <c:v>41486</c:v>
                </c:pt>
                <c:pt idx="51">
                  <c:v>41485</c:v>
                </c:pt>
                <c:pt idx="52">
                  <c:v>41484</c:v>
                </c:pt>
                <c:pt idx="53">
                  <c:v>41481</c:v>
                </c:pt>
                <c:pt idx="54">
                  <c:v>41480</c:v>
                </c:pt>
                <c:pt idx="55">
                  <c:v>41479</c:v>
                </c:pt>
                <c:pt idx="56">
                  <c:v>41478</c:v>
                </c:pt>
                <c:pt idx="57">
                  <c:v>41477</c:v>
                </c:pt>
                <c:pt idx="58">
                  <c:v>41474</c:v>
                </c:pt>
                <c:pt idx="59">
                  <c:v>41473</c:v>
                </c:pt>
                <c:pt idx="60">
                  <c:v>41472</c:v>
                </c:pt>
                <c:pt idx="61">
                  <c:v>41471</c:v>
                </c:pt>
                <c:pt idx="62">
                  <c:v>41470</c:v>
                </c:pt>
                <c:pt idx="63">
                  <c:v>41467</c:v>
                </c:pt>
                <c:pt idx="64">
                  <c:v>41466</c:v>
                </c:pt>
                <c:pt idx="65">
                  <c:v>41465</c:v>
                </c:pt>
                <c:pt idx="66">
                  <c:v>41464</c:v>
                </c:pt>
                <c:pt idx="67">
                  <c:v>41463</c:v>
                </c:pt>
                <c:pt idx="68">
                  <c:v>41460</c:v>
                </c:pt>
                <c:pt idx="69">
                  <c:v>41459</c:v>
                </c:pt>
                <c:pt idx="70">
                  <c:v>41458</c:v>
                </c:pt>
                <c:pt idx="71">
                  <c:v>41457</c:v>
                </c:pt>
                <c:pt idx="72">
                  <c:v>41456</c:v>
                </c:pt>
                <c:pt idx="73">
                  <c:v>41453</c:v>
                </c:pt>
                <c:pt idx="74">
                  <c:v>41452</c:v>
                </c:pt>
                <c:pt idx="75">
                  <c:v>41451</c:v>
                </c:pt>
                <c:pt idx="76">
                  <c:v>41450</c:v>
                </c:pt>
                <c:pt idx="77">
                  <c:v>41449</c:v>
                </c:pt>
                <c:pt idx="78">
                  <c:v>41446</c:v>
                </c:pt>
                <c:pt idx="79">
                  <c:v>41445</c:v>
                </c:pt>
                <c:pt idx="80">
                  <c:v>41444</c:v>
                </c:pt>
                <c:pt idx="81">
                  <c:v>41443</c:v>
                </c:pt>
                <c:pt idx="82">
                  <c:v>41442</c:v>
                </c:pt>
                <c:pt idx="83">
                  <c:v>41439</c:v>
                </c:pt>
                <c:pt idx="84">
                  <c:v>41438</c:v>
                </c:pt>
                <c:pt idx="85">
                  <c:v>41434</c:v>
                </c:pt>
                <c:pt idx="86">
                  <c:v>41433</c:v>
                </c:pt>
                <c:pt idx="87">
                  <c:v>41432</c:v>
                </c:pt>
                <c:pt idx="88">
                  <c:v>41431</c:v>
                </c:pt>
                <c:pt idx="89">
                  <c:v>41430</c:v>
                </c:pt>
                <c:pt idx="90">
                  <c:v>41429</c:v>
                </c:pt>
                <c:pt idx="91">
                  <c:v>41428</c:v>
                </c:pt>
                <c:pt idx="92">
                  <c:v>41425</c:v>
                </c:pt>
                <c:pt idx="93">
                  <c:v>41424</c:v>
                </c:pt>
                <c:pt idx="94">
                  <c:v>41423</c:v>
                </c:pt>
                <c:pt idx="95">
                  <c:v>41422</c:v>
                </c:pt>
                <c:pt idx="96">
                  <c:v>41421</c:v>
                </c:pt>
                <c:pt idx="97">
                  <c:v>41418</c:v>
                </c:pt>
                <c:pt idx="98">
                  <c:v>41417</c:v>
                </c:pt>
                <c:pt idx="99">
                  <c:v>41416</c:v>
                </c:pt>
                <c:pt idx="100">
                  <c:v>41415</c:v>
                </c:pt>
                <c:pt idx="101">
                  <c:v>41414</c:v>
                </c:pt>
                <c:pt idx="102">
                  <c:v>41411</c:v>
                </c:pt>
                <c:pt idx="103">
                  <c:v>41410</c:v>
                </c:pt>
                <c:pt idx="104">
                  <c:v>41409</c:v>
                </c:pt>
                <c:pt idx="105">
                  <c:v>41408</c:v>
                </c:pt>
                <c:pt idx="106">
                  <c:v>41407</c:v>
                </c:pt>
                <c:pt idx="107">
                  <c:v>41404</c:v>
                </c:pt>
                <c:pt idx="108">
                  <c:v>41403</c:v>
                </c:pt>
                <c:pt idx="109">
                  <c:v>41402</c:v>
                </c:pt>
                <c:pt idx="110">
                  <c:v>41401</c:v>
                </c:pt>
                <c:pt idx="111">
                  <c:v>41400</c:v>
                </c:pt>
                <c:pt idx="112">
                  <c:v>41397</c:v>
                </c:pt>
                <c:pt idx="113">
                  <c:v>41396</c:v>
                </c:pt>
                <c:pt idx="114">
                  <c:v>41392</c:v>
                </c:pt>
                <c:pt idx="115">
                  <c:v>41391</c:v>
                </c:pt>
                <c:pt idx="116">
                  <c:v>41390</c:v>
                </c:pt>
                <c:pt idx="117">
                  <c:v>41389</c:v>
                </c:pt>
                <c:pt idx="118">
                  <c:v>41388</c:v>
                </c:pt>
                <c:pt idx="119">
                  <c:v>41387</c:v>
                </c:pt>
                <c:pt idx="120">
                  <c:v>41386</c:v>
                </c:pt>
                <c:pt idx="121">
                  <c:v>41383</c:v>
                </c:pt>
                <c:pt idx="122">
                  <c:v>41382</c:v>
                </c:pt>
                <c:pt idx="123">
                  <c:v>41381</c:v>
                </c:pt>
                <c:pt idx="124">
                  <c:v>41380</c:v>
                </c:pt>
                <c:pt idx="125">
                  <c:v>41379</c:v>
                </c:pt>
                <c:pt idx="126">
                  <c:v>41376</c:v>
                </c:pt>
                <c:pt idx="127">
                  <c:v>41375</c:v>
                </c:pt>
                <c:pt idx="128">
                  <c:v>41374</c:v>
                </c:pt>
                <c:pt idx="129">
                  <c:v>41373</c:v>
                </c:pt>
                <c:pt idx="130">
                  <c:v>41372</c:v>
                </c:pt>
                <c:pt idx="131">
                  <c:v>41371</c:v>
                </c:pt>
                <c:pt idx="132">
                  <c:v>41367</c:v>
                </c:pt>
                <c:pt idx="133">
                  <c:v>41366</c:v>
                </c:pt>
                <c:pt idx="134">
                  <c:v>41365</c:v>
                </c:pt>
                <c:pt idx="135">
                  <c:v>41362</c:v>
                </c:pt>
                <c:pt idx="136">
                  <c:v>41361</c:v>
                </c:pt>
                <c:pt idx="137">
                  <c:v>41360</c:v>
                </c:pt>
                <c:pt idx="138">
                  <c:v>41359</c:v>
                </c:pt>
                <c:pt idx="139">
                  <c:v>41358</c:v>
                </c:pt>
                <c:pt idx="140">
                  <c:v>41355</c:v>
                </c:pt>
                <c:pt idx="141">
                  <c:v>41354</c:v>
                </c:pt>
                <c:pt idx="142">
                  <c:v>41353</c:v>
                </c:pt>
                <c:pt idx="143">
                  <c:v>41352</c:v>
                </c:pt>
                <c:pt idx="144">
                  <c:v>41351</c:v>
                </c:pt>
                <c:pt idx="145">
                  <c:v>41348</c:v>
                </c:pt>
                <c:pt idx="146">
                  <c:v>41347</c:v>
                </c:pt>
                <c:pt idx="147">
                  <c:v>41346</c:v>
                </c:pt>
                <c:pt idx="148">
                  <c:v>41345</c:v>
                </c:pt>
                <c:pt idx="149">
                  <c:v>41344</c:v>
                </c:pt>
                <c:pt idx="150">
                  <c:v>41341</c:v>
                </c:pt>
                <c:pt idx="151">
                  <c:v>41340</c:v>
                </c:pt>
                <c:pt idx="152">
                  <c:v>41339</c:v>
                </c:pt>
                <c:pt idx="153">
                  <c:v>41338</c:v>
                </c:pt>
                <c:pt idx="154">
                  <c:v>41337</c:v>
                </c:pt>
                <c:pt idx="155">
                  <c:v>41334</c:v>
                </c:pt>
                <c:pt idx="156">
                  <c:v>41333</c:v>
                </c:pt>
                <c:pt idx="157">
                  <c:v>41332</c:v>
                </c:pt>
                <c:pt idx="158">
                  <c:v>41331</c:v>
                </c:pt>
                <c:pt idx="159">
                  <c:v>41330</c:v>
                </c:pt>
                <c:pt idx="160">
                  <c:v>41327</c:v>
                </c:pt>
                <c:pt idx="161">
                  <c:v>41326</c:v>
                </c:pt>
                <c:pt idx="162">
                  <c:v>41325</c:v>
                </c:pt>
                <c:pt idx="163">
                  <c:v>41324</c:v>
                </c:pt>
                <c:pt idx="164">
                  <c:v>41323</c:v>
                </c:pt>
                <c:pt idx="165">
                  <c:v>41322</c:v>
                </c:pt>
                <c:pt idx="166">
                  <c:v>41321</c:v>
                </c:pt>
                <c:pt idx="167">
                  <c:v>41313</c:v>
                </c:pt>
                <c:pt idx="168">
                  <c:v>41312</c:v>
                </c:pt>
                <c:pt idx="169">
                  <c:v>41311</c:v>
                </c:pt>
                <c:pt idx="170">
                  <c:v>41310</c:v>
                </c:pt>
                <c:pt idx="171">
                  <c:v>41309</c:v>
                </c:pt>
                <c:pt idx="172">
                  <c:v>41306</c:v>
                </c:pt>
                <c:pt idx="173">
                  <c:v>41305</c:v>
                </c:pt>
                <c:pt idx="174">
                  <c:v>41304</c:v>
                </c:pt>
                <c:pt idx="175">
                  <c:v>41303</c:v>
                </c:pt>
                <c:pt idx="176">
                  <c:v>41302</c:v>
                </c:pt>
                <c:pt idx="177">
                  <c:v>41299</c:v>
                </c:pt>
                <c:pt idx="178">
                  <c:v>41298</c:v>
                </c:pt>
                <c:pt idx="179">
                  <c:v>41297</c:v>
                </c:pt>
                <c:pt idx="180">
                  <c:v>41296</c:v>
                </c:pt>
                <c:pt idx="181">
                  <c:v>41295</c:v>
                </c:pt>
                <c:pt idx="182">
                  <c:v>41292</c:v>
                </c:pt>
                <c:pt idx="183">
                  <c:v>41291</c:v>
                </c:pt>
                <c:pt idx="184">
                  <c:v>41290</c:v>
                </c:pt>
                <c:pt idx="185">
                  <c:v>41289</c:v>
                </c:pt>
                <c:pt idx="186">
                  <c:v>41288</c:v>
                </c:pt>
                <c:pt idx="187">
                  <c:v>41285</c:v>
                </c:pt>
                <c:pt idx="188">
                  <c:v>41284</c:v>
                </c:pt>
                <c:pt idx="189">
                  <c:v>41283</c:v>
                </c:pt>
                <c:pt idx="190">
                  <c:v>41282</c:v>
                </c:pt>
                <c:pt idx="191">
                  <c:v>41281</c:v>
                </c:pt>
                <c:pt idx="192">
                  <c:v>41280</c:v>
                </c:pt>
                <c:pt idx="193">
                  <c:v>41279</c:v>
                </c:pt>
                <c:pt idx="194">
                  <c:v>41278</c:v>
                </c:pt>
                <c:pt idx="195">
                  <c:v>41274</c:v>
                </c:pt>
                <c:pt idx="196">
                  <c:v>41271</c:v>
                </c:pt>
                <c:pt idx="197">
                  <c:v>41270</c:v>
                </c:pt>
                <c:pt idx="198">
                  <c:v>41269</c:v>
                </c:pt>
                <c:pt idx="199">
                  <c:v>41268</c:v>
                </c:pt>
                <c:pt idx="200">
                  <c:v>41267</c:v>
                </c:pt>
                <c:pt idx="201">
                  <c:v>41264</c:v>
                </c:pt>
                <c:pt idx="202">
                  <c:v>41263</c:v>
                </c:pt>
                <c:pt idx="203">
                  <c:v>41262</c:v>
                </c:pt>
                <c:pt idx="204">
                  <c:v>41261</c:v>
                </c:pt>
                <c:pt idx="205">
                  <c:v>41260</c:v>
                </c:pt>
                <c:pt idx="206">
                  <c:v>41257</c:v>
                </c:pt>
                <c:pt idx="207">
                  <c:v>41256</c:v>
                </c:pt>
                <c:pt idx="208">
                  <c:v>41255</c:v>
                </c:pt>
                <c:pt idx="209">
                  <c:v>41254</c:v>
                </c:pt>
                <c:pt idx="210">
                  <c:v>41253</c:v>
                </c:pt>
                <c:pt idx="211">
                  <c:v>41250</c:v>
                </c:pt>
                <c:pt idx="212">
                  <c:v>41249</c:v>
                </c:pt>
                <c:pt idx="213">
                  <c:v>41248</c:v>
                </c:pt>
                <c:pt idx="214">
                  <c:v>41247</c:v>
                </c:pt>
                <c:pt idx="215">
                  <c:v>41246</c:v>
                </c:pt>
                <c:pt idx="216">
                  <c:v>41243</c:v>
                </c:pt>
                <c:pt idx="217">
                  <c:v>41242</c:v>
                </c:pt>
                <c:pt idx="218">
                  <c:v>41241</c:v>
                </c:pt>
                <c:pt idx="219">
                  <c:v>41240</c:v>
                </c:pt>
                <c:pt idx="220">
                  <c:v>41239</c:v>
                </c:pt>
                <c:pt idx="221">
                  <c:v>41236</c:v>
                </c:pt>
                <c:pt idx="222">
                  <c:v>41235</c:v>
                </c:pt>
                <c:pt idx="223">
                  <c:v>41234</c:v>
                </c:pt>
                <c:pt idx="224">
                  <c:v>41233</c:v>
                </c:pt>
                <c:pt idx="225">
                  <c:v>41232</c:v>
                </c:pt>
                <c:pt idx="226">
                  <c:v>41229</c:v>
                </c:pt>
                <c:pt idx="227">
                  <c:v>41228</c:v>
                </c:pt>
                <c:pt idx="228">
                  <c:v>41227</c:v>
                </c:pt>
                <c:pt idx="229">
                  <c:v>41226</c:v>
                </c:pt>
                <c:pt idx="230">
                  <c:v>41225</c:v>
                </c:pt>
                <c:pt idx="231">
                  <c:v>41222</c:v>
                </c:pt>
                <c:pt idx="232">
                  <c:v>41221</c:v>
                </c:pt>
                <c:pt idx="233">
                  <c:v>41220</c:v>
                </c:pt>
                <c:pt idx="234">
                  <c:v>41219</c:v>
                </c:pt>
                <c:pt idx="235">
                  <c:v>41218</c:v>
                </c:pt>
                <c:pt idx="236">
                  <c:v>41215</c:v>
                </c:pt>
                <c:pt idx="237">
                  <c:v>41214</c:v>
                </c:pt>
                <c:pt idx="238">
                  <c:v>41213</c:v>
                </c:pt>
                <c:pt idx="239">
                  <c:v>41212</c:v>
                </c:pt>
                <c:pt idx="240">
                  <c:v>41211</c:v>
                </c:pt>
                <c:pt idx="241">
                  <c:v>41208</c:v>
                </c:pt>
                <c:pt idx="242">
                  <c:v>41207</c:v>
                </c:pt>
                <c:pt idx="243">
                  <c:v>41206</c:v>
                </c:pt>
                <c:pt idx="244">
                  <c:v>41205</c:v>
                </c:pt>
                <c:pt idx="245">
                  <c:v>41204</c:v>
                </c:pt>
                <c:pt idx="246">
                  <c:v>41201</c:v>
                </c:pt>
                <c:pt idx="247">
                  <c:v>41200</c:v>
                </c:pt>
                <c:pt idx="248">
                  <c:v>41199</c:v>
                </c:pt>
                <c:pt idx="249">
                  <c:v>41198</c:v>
                </c:pt>
                <c:pt idx="250">
                  <c:v>41197</c:v>
                </c:pt>
                <c:pt idx="251">
                  <c:v>41194</c:v>
                </c:pt>
                <c:pt idx="252">
                  <c:v>41193</c:v>
                </c:pt>
                <c:pt idx="253">
                  <c:v>41192</c:v>
                </c:pt>
                <c:pt idx="254">
                  <c:v>41191</c:v>
                </c:pt>
                <c:pt idx="255">
                  <c:v>41190</c:v>
                </c:pt>
                <c:pt idx="256">
                  <c:v>41181</c:v>
                </c:pt>
                <c:pt idx="257">
                  <c:v>41180</c:v>
                </c:pt>
                <c:pt idx="258">
                  <c:v>41179</c:v>
                </c:pt>
                <c:pt idx="259">
                  <c:v>41178</c:v>
                </c:pt>
                <c:pt idx="260">
                  <c:v>41177</c:v>
                </c:pt>
                <c:pt idx="261">
                  <c:v>41176</c:v>
                </c:pt>
                <c:pt idx="262">
                  <c:v>41173</c:v>
                </c:pt>
                <c:pt idx="263">
                  <c:v>41172</c:v>
                </c:pt>
                <c:pt idx="264">
                  <c:v>41171</c:v>
                </c:pt>
                <c:pt idx="265">
                  <c:v>41170</c:v>
                </c:pt>
                <c:pt idx="266">
                  <c:v>41169</c:v>
                </c:pt>
                <c:pt idx="267">
                  <c:v>41166</c:v>
                </c:pt>
                <c:pt idx="268">
                  <c:v>41165</c:v>
                </c:pt>
                <c:pt idx="269">
                  <c:v>41164</c:v>
                </c:pt>
                <c:pt idx="270">
                  <c:v>41163</c:v>
                </c:pt>
                <c:pt idx="271">
                  <c:v>41162</c:v>
                </c:pt>
                <c:pt idx="272">
                  <c:v>41159</c:v>
                </c:pt>
                <c:pt idx="273">
                  <c:v>41158</c:v>
                </c:pt>
                <c:pt idx="274">
                  <c:v>41157</c:v>
                </c:pt>
                <c:pt idx="275">
                  <c:v>41156</c:v>
                </c:pt>
              </c:numCache>
            </c:numRef>
          </c:cat>
          <c:val>
            <c:numRef>
              <c:f>钢材价格!$H$5:$H$284</c:f>
              <c:numCache>
                <c:formatCode>#,##0.00_ </c:formatCode>
                <c:ptCount val="280"/>
                <c:pt idx="0">
                  <c:v>3593</c:v>
                </c:pt>
                <c:pt idx="1">
                  <c:v>3603</c:v>
                </c:pt>
                <c:pt idx="2">
                  <c:v>3604</c:v>
                </c:pt>
                <c:pt idx="3">
                  <c:v>3606</c:v>
                </c:pt>
                <c:pt idx="4">
                  <c:v>3606</c:v>
                </c:pt>
                <c:pt idx="5">
                  <c:v>3608</c:v>
                </c:pt>
                <c:pt idx="6">
                  <c:v>3610</c:v>
                </c:pt>
                <c:pt idx="7">
                  <c:v>3612</c:v>
                </c:pt>
                <c:pt idx="8">
                  <c:v>3619</c:v>
                </c:pt>
                <c:pt idx="9">
                  <c:v>3623</c:v>
                </c:pt>
                <c:pt idx="10">
                  <c:v>3627</c:v>
                </c:pt>
                <c:pt idx="11">
                  <c:v>3628</c:v>
                </c:pt>
                <c:pt idx="12">
                  <c:v>3627</c:v>
                </c:pt>
                <c:pt idx="13">
                  <c:v>3628</c:v>
                </c:pt>
                <c:pt idx="14">
                  <c:v>3630</c:v>
                </c:pt>
                <c:pt idx="15">
                  <c:v>3636</c:v>
                </c:pt>
                <c:pt idx="16">
                  <c:v>3639</c:v>
                </c:pt>
                <c:pt idx="17">
                  <c:v>3647</c:v>
                </c:pt>
                <c:pt idx="18">
                  <c:v>3653</c:v>
                </c:pt>
                <c:pt idx="19">
                  <c:v>3654</c:v>
                </c:pt>
                <c:pt idx="20">
                  <c:v>3655</c:v>
                </c:pt>
                <c:pt idx="21">
                  <c:v>3658</c:v>
                </c:pt>
                <c:pt idx="22">
                  <c:v>3665</c:v>
                </c:pt>
                <c:pt idx="23">
                  <c:v>3666</c:v>
                </c:pt>
                <c:pt idx="24">
                  <c:v>3669</c:v>
                </c:pt>
                <c:pt idx="25">
                  <c:v>3670</c:v>
                </c:pt>
                <c:pt idx="26">
                  <c:v>3670</c:v>
                </c:pt>
                <c:pt idx="27">
                  <c:v>3671</c:v>
                </c:pt>
                <c:pt idx="28">
                  <c:v>3673</c:v>
                </c:pt>
                <c:pt idx="29">
                  <c:v>3673</c:v>
                </c:pt>
                <c:pt idx="30">
                  <c:v>3673</c:v>
                </c:pt>
                <c:pt idx="31">
                  <c:v>3672</c:v>
                </c:pt>
                <c:pt idx="32">
                  <c:v>3672</c:v>
                </c:pt>
                <c:pt idx="33">
                  <c:v>3672</c:v>
                </c:pt>
                <c:pt idx="34">
                  <c:v>3673</c:v>
                </c:pt>
                <c:pt idx="35">
                  <c:v>3676</c:v>
                </c:pt>
                <c:pt idx="36">
                  <c:v>3676</c:v>
                </c:pt>
                <c:pt idx="37">
                  <c:v>3677</c:v>
                </c:pt>
                <c:pt idx="38">
                  <c:v>3677</c:v>
                </c:pt>
                <c:pt idx="39">
                  <c:v>3674</c:v>
                </c:pt>
                <c:pt idx="40">
                  <c:v>3674</c:v>
                </c:pt>
                <c:pt idx="41">
                  <c:v>3672</c:v>
                </c:pt>
                <c:pt idx="42">
                  <c:v>3670</c:v>
                </c:pt>
                <c:pt idx="43">
                  <c:v>3659</c:v>
                </c:pt>
                <c:pt idx="44">
                  <c:v>3646</c:v>
                </c:pt>
                <c:pt idx="45">
                  <c:v>3642</c:v>
                </c:pt>
                <c:pt idx="46">
                  <c:v>3630</c:v>
                </c:pt>
                <c:pt idx="47">
                  <c:v>3621</c:v>
                </c:pt>
                <c:pt idx="48">
                  <c:v>3621</c:v>
                </c:pt>
                <c:pt idx="49">
                  <c:v>3620</c:v>
                </c:pt>
                <c:pt idx="50">
                  <c:v>3618</c:v>
                </c:pt>
                <c:pt idx="51">
                  <c:v>3616</c:v>
                </c:pt>
                <c:pt idx="52">
                  <c:v>3616</c:v>
                </c:pt>
                <c:pt idx="53">
                  <c:v>3616</c:v>
                </c:pt>
                <c:pt idx="54">
                  <c:v>3618</c:v>
                </c:pt>
                <c:pt idx="55">
                  <c:v>3620</c:v>
                </c:pt>
                <c:pt idx="56">
                  <c:v>3620</c:v>
                </c:pt>
                <c:pt idx="57">
                  <c:v>3621</c:v>
                </c:pt>
                <c:pt idx="58">
                  <c:v>3621</c:v>
                </c:pt>
                <c:pt idx="59">
                  <c:v>3616</c:v>
                </c:pt>
                <c:pt idx="60">
                  <c:v>3613</c:v>
                </c:pt>
                <c:pt idx="61">
                  <c:v>3610</c:v>
                </c:pt>
                <c:pt idx="62">
                  <c:v>3610</c:v>
                </c:pt>
                <c:pt idx="63">
                  <c:v>3608</c:v>
                </c:pt>
                <c:pt idx="64">
                  <c:v>3605</c:v>
                </c:pt>
                <c:pt idx="65">
                  <c:v>3606</c:v>
                </c:pt>
                <c:pt idx="66">
                  <c:v>3600</c:v>
                </c:pt>
                <c:pt idx="67">
                  <c:v>3594</c:v>
                </c:pt>
                <c:pt idx="68">
                  <c:v>3590</c:v>
                </c:pt>
                <c:pt idx="69">
                  <c:v>3583</c:v>
                </c:pt>
                <c:pt idx="70">
                  <c:v>3584</c:v>
                </c:pt>
                <c:pt idx="71">
                  <c:v>3583</c:v>
                </c:pt>
                <c:pt idx="72">
                  <c:v>3579</c:v>
                </c:pt>
                <c:pt idx="73">
                  <c:v>3574</c:v>
                </c:pt>
                <c:pt idx="74">
                  <c:v>3579</c:v>
                </c:pt>
                <c:pt idx="75">
                  <c:v>3576</c:v>
                </c:pt>
                <c:pt idx="76">
                  <c:v>3577</c:v>
                </c:pt>
                <c:pt idx="77">
                  <c:v>3580</c:v>
                </c:pt>
                <c:pt idx="78">
                  <c:v>3583</c:v>
                </c:pt>
                <c:pt idx="79">
                  <c:v>3585</c:v>
                </c:pt>
                <c:pt idx="80">
                  <c:v>3590</c:v>
                </c:pt>
                <c:pt idx="81">
                  <c:v>3593</c:v>
                </c:pt>
                <c:pt idx="82">
                  <c:v>3594</c:v>
                </c:pt>
                <c:pt idx="83">
                  <c:v>3593</c:v>
                </c:pt>
                <c:pt idx="84">
                  <c:v>3593</c:v>
                </c:pt>
                <c:pt idx="85">
                  <c:v>3595</c:v>
                </c:pt>
                <c:pt idx="86">
                  <c:v>3595</c:v>
                </c:pt>
                <c:pt idx="87">
                  <c:v>3595</c:v>
                </c:pt>
                <c:pt idx="88">
                  <c:v>3603</c:v>
                </c:pt>
                <c:pt idx="89">
                  <c:v>3611</c:v>
                </c:pt>
                <c:pt idx="90">
                  <c:v>3613</c:v>
                </c:pt>
                <c:pt idx="91">
                  <c:v>3620</c:v>
                </c:pt>
                <c:pt idx="92">
                  <c:v>3626</c:v>
                </c:pt>
                <c:pt idx="93">
                  <c:v>3630</c:v>
                </c:pt>
                <c:pt idx="94">
                  <c:v>3635</c:v>
                </c:pt>
                <c:pt idx="95">
                  <c:v>3651</c:v>
                </c:pt>
                <c:pt idx="96">
                  <c:v>3663</c:v>
                </c:pt>
                <c:pt idx="97">
                  <c:v>3676</c:v>
                </c:pt>
                <c:pt idx="98">
                  <c:v>3689</c:v>
                </c:pt>
                <c:pt idx="99">
                  <c:v>3702</c:v>
                </c:pt>
                <c:pt idx="100">
                  <c:v>3707</c:v>
                </c:pt>
                <c:pt idx="101">
                  <c:v>3714</c:v>
                </c:pt>
                <c:pt idx="102">
                  <c:v>3718</c:v>
                </c:pt>
                <c:pt idx="103">
                  <c:v>3730</c:v>
                </c:pt>
                <c:pt idx="104">
                  <c:v>3735</c:v>
                </c:pt>
                <c:pt idx="105">
                  <c:v>3735</c:v>
                </c:pt>
                <c:pt idx="106">
                  <c:v>3748</c:v>
                </c:pt>
                <c:pt idx="107">
                  <c:v>3752</c:v>
                </c:pt>
                <c:pt idx="108">
                  <c:v>3757</c:v>
                </c:pt>
                <c:pt idx="109">
                  <c:v>3763</c:v>
                </c:pt>
                <c:pt idx="110">
                  <c:v>3772</c:v>
                </c:pt>
                <c:pt idx="111">
                  <c:v>3782</c:v>
                </c:pt>
                <c:pt idx="112">
                  <c:v>3798</c:v>
                </c:pt>
                <c:pt idx="113">
                  <c:v>3805</c:v>
                </c:pt>
                <c:pt idx="114">
                  <c:v>3808</c:v>
                </c:pt>
                <c:pt idx="115">
                  <c:v>3814</c:v>
                </c:pt>
                <c:pt idx="116">
                  <c:v>3826</c:v>
                </c:pt>
                <c:pt idx="117">
                  <c:v>3833</c:v>
                </c:pt>
                <c:pt idx="118">
                  <c:v>3837</c:v>
                </c:pt>
                <c:pt idx="119">
                  <c:v>3840</c:v>
                </c:pt>
                <c:pt idx="120">
                  <c:v>3843</c:v>
                </c:pt>
                <c:pt idx="121">
                  <c:v>3845</c:v>
                </c:pt>
                <c:pt idx="122">
                  <c:v>3849</c:v>
                </c:pt>
                <c:pt idx="123">
                  <c:v>3852</c:v>
                </c:pt>
                <c:pt idx="124">
                  <c:v>3852</c:v>
                </c:pt>
                <c:pt idx="125">
                  <c:v>3858</c:v>
                </c:pt>
                <c:pt idx="126">
                  <c:v>3862</c:v>
                </c:pt>
                <c:pt idx="127">
                  <c:v>3863</c:v>
                </c:pt>
                <c:pt idx="128">
                  <c:v>3869</c:v>
                </c:pt>
                <c:pt idx="129">
                  <c:v>3870</c:v>
                </c:pt>
                <c:pt idx="130">
                  <c:v>3872</c:v>
                </c:pt>
                <c:pt idx="131">
                  <c:v>3871</c:v>
                </c:pt>
                <c:pt idx="132">
                  <c:v>3870</c:v>
                </c:pt>
                <c:pt idx="133">
                  <c:v>3872</c:v>
                </c:pt>
                <c:pt idx="134">
                  <c:v>3874</c:v>
                </c:pt>
                <c:pt idx="135">
                  <c:v>3877</c:v>
                </c:pt>
                <c:pt idx="136">
                  <c:v>3875</c:v>
                </c:pt>
                <c:pt idx="137">
                  <c:v>3880</c:v>
                </c:pt>
                <c:pt idx="138">
                  <c:v>3882</c:v>
                </c:pt>
                <c:pt idx="139">
                  <c:v>3890</c:v>
                </c:pt>
                <c:pt idx="140">
                  <c:v>3892</c:v>
                </c:pt>
                <c:pt idx="141">
                  <c:v>3894</c:v>
                </c:pt>
                <c:pt idx="142">
                  <c:v>3894</c:v>
                </c:pt>
                <c:pt idx="143">
                  <c:v>3893</c:v>
                </c:pt>
                <c:pt idx="144">
                  <c:v>3893</c:v>
                </c:pt>
                <c:pt idx="145">
                  <c:v>3894</c:v>
                </c:pt>
                <c:pt idx="146">
                  <c:v>3896</c:v>
                </c:pt>
                <c:pt idx="147">
                  <c:v>3896</c:v>
                </c:pt>
                <c:pt idx="148">
                  <c:v>3901</c:v>
                </c:pt>
                <c:pt idx="149">
                  <c:v>3900</c:v>
                </c:pt>
                <c:pt idx="150">
                  <c:v>3906</c:v>
                </c:pt>
                <c:pt idx="151">
                  <c:v>3911</c:v>
                </c:pt>
                <c:pt idx="152">
                  <c:v>3920</c:v>
                </c:pt>
                <c:pt idx="153">
                  <c:v>3922</c:v>
                </c:pt>
                <c:pt idx="154">
                  <c:v>3926</c:v>
                </c:pt>
                <c:pt idx="155">
                  <c:v>3928</c:v>
                </c:pt>
                <c:pt idx="156">
                  <c:v>3927</c:v>
                </c:pt>
                <c:pt idx="157">
                  <c:v>3929</c:v>
                </c:pt>
                <c:pt idx="158">
                  <c:v>3934</c:v>
                </c:pt>
                <c:pt idx="159">
                  <c:v>3930</c:v>
                </c:pt>
                <c:pt idx="160">
                  <c:v>3930</c:v>
                </c:pt>
                <c:pt idx="161">
                  <c:v>3933</c:v>
                </c:pt>
                <c:pt idx="162">
                  <c:v>3938</c:v>
                </c:pt>
                <c:pt idx="163">
                  <c:v>3939</c:v>
                </c:pt>
                <c:pt idx="164">
                  <c:v>3943</c:v>
                </c:pt>
                <c:pt idx="165">
                  <c:v>3945</c:v>
                </c:pt>
                <c:pt idx="166">
                  <c:v>3941</c:v>
                </c:pt>
                <c:pt idx="167">
                  <c:v>3933</c:v>
                </c:pt>
                <c:pt idx="168">
                  <c:v>3926</c:v>
                </c:pt>
                <c:pt idx="169">
                  <c:v>3913</c:v>
                </c:pt>
                <c:pt idx="170">
                  <c:v>3910</c:v>
                </c:pt>
                <c:pt idx="171">
                  <c:v>3910</c:v>
                </c:pt>
                <c:pt idx="172">
                  <c:v>3910</c:v>
                </c:pt>
                <c:pt idx="173">
                  <c:v>3910</c:v>
                </c:pt>
                <c:pt idx="174">
                  <c:v>3909</c:v>
                </c:pt>
                <c:pt idx="175">
                  <c:v>3909</c:v>
                </c:pt>
                <c:pt idx="176">
                  <c:v>3903</c:v>
                </c:pt>
                <c:pt idx="177">
                  <c:v>3897</c:v>
                </c:pt>
                <c:pt idx="178">
                  <c:v>3895</c:v>
                </c:pt>
                <c:pt idx="179">
                  <c:v>3889</c:v>
                </c:pt>
                <c:pt idx="180">
                  <c:v>3889</c:v>
                </c:pt>
                <c:pt idx="181">
                  <c:v>3890</c:v>
                </c:pt>
                <c:pt idx="182">
                  <c:v>3886</c:v>
                </c:pt>
                <c:pt idx="183">
                  <c:v>3884</c:v>
                </c:pt>
                <c:pt idx="184">
                  <c:v>3882</c:v>
                </c:pt>
                <c:pt idx="185">
                  <c:v>3885</c:v>
                </c:pt>
                <c:pt idx="186">
                  <c:v>3885</c:v>
                </c:pt>
                <c:pt idx="187">
                  <c:v>3886</c:v>
                </c:pt>
                <c:pt idx="188">
                  <c:v>3886</c:v>
                </c:pt>
                <c:pt idx="189">
                  <c:v>3886</c:v>
                </c:pt>
                <c:pt idx="190">
                  <c:v>3886</c:v>
                </c:pt>
                <c:pt idx="191">
                  <c:v>3890</c:v>
                </c:pt>
                <c:pt idx="192">
                  <c:v>3886</c:v>
                </c:pt>
                <c:pt idx="193">
                  <c:v>3879</c:v>
                </c:pt>
                <c:pt idx="194">
                  <c:v>3878</c:v>
                </c:pt>
                <c:pt idx="195">
                  <c:v>3871</c:v>
                </c:pt>
                <c:pt idx="196">
                  <c:v>3862</c:v>
                </c:pt>
                <c:pt idx="197">
                  <c:v>3857</c:v>
                </c:pt>
                <c:pt idx="198">
                  <c:v>3849</c:v>
                </c:pt>
                <c:pt idx="199">
                  <c:v>3813</c:v>
                </c:pt>
                <c:pt idx="200">
                  <c:v>3813</c:v>
                </c:pt>
                <c:pt idx="201">
                  <c:v>3807</c:v>
                </c:pt>
                <c:pt idx="202">
                  <c:v>3797</c:v>
                </c:pt>
                <c:pt idx="203">
                  <c:v>3796</c:v>
                </c:pt>
                <c:pt idx="204">
                  <c:v>3804</c:v>
                </c:pt>
                <c:pt idx="205">
                  <c:v>3805</c:v>
                </c:pt>
                <c:pt idx="206">
                  <c:v>3803</c:v>
                </c:pt>
                <c:pt idx="207">
                  <c:v>3801</c:v>
                </c:pt>
                <c:pt idx="208">
                  <c:v>3802</c:v>
                </c:pt>
                <c:pt idx="209">
                  <c:v>3799</c:v>
                </c:pt>
                <c:pt idx="210">
                  <c:v>3785</c:v>
                </c:pt>
                <c:pt idx="211">
                  <c:v>3785</c:v>
                </c:pt>
                <c:pt idx="212">
                  <c:v>3790</c:v>
                </c:pt>
                <c:pt idx="213">
                  <c:v>3793</c:v>
                </c:pt>
                <c:pt idx="214">
                  <c:v>3794</c:v>
                </c:pt>
                <c:pt idx="215">
                  <c:v>3793</c:v>
                </c:pt>
                <c:pt idx="216">
                  <c:v>3792</c:v>
                </c:pt>
                <c:pt idx="217">
                  <c:v>3793</c:v>
                </c:pt>
                <c:pt idx="218">
                  <c:v>3790</c:v>
                </c:pt>
                <c:pt idx="219">
                  <c:v>3792</c:v>
                </c:pt>
                <c:pt idx="220">
                  <c:v>3796</c:v>
                </c:pt>
                <c:pt idx="221">
                  <c:v>3801</c:v>
                </c:pt>
                <c:pt idx="222">
                  <c:v>3803</c:v>
                </c:pt>
                <c:pt idx="223">
                  <c:v>3812</c:v>
                </c:pt>
                <c:pt idx="224">
                  <c:v>3816</c:v>
                </c:pt>
                <c:pt idx="225">
                  <c:v>3823</c:v>
                </c:pt>
                <c:pt idx="226">
                  <c:v>3826</c:v>
                </c:pt>
                <c:pt idx="227">
                  <c:v>3824</c:v>
                </c:pt>
                <c:pt idx="228">
                  <c:v>3827</c:v>
                </c:pt>
                <c:pt idx="229">
                  <c:v>3826</c:v>
                </c:pt>
                <c:pt idx="230">
                  <c:v>3829</c:v>
                </c:pt>
                <c:pt idx="231">
                  <c:v>3829</c:v>
                </c:pt>
                <c:pt idx="232">
                  <c:v>3829</c:v>
                </c:pt>
                <c:pt idx="233">
                  <c:v>3829</c:v>
                </c:pt>
                <c:pt idx="234">
                  <c:v>3831</c:v>
                </c:pt>
                <c:pt idx="235">
                  <c:v>3836</c:v>
                </c:pt>
                <c:pt idx="236">
                  <c:v>3836</c:v>
                </c:pt>
                <c:pt idx="237">
                  <c:v>3836</c:v>
                </c:pt>
                <c:pt idx="238">
                  <c:v>3835</c:v>
                </c:pt>
                <c:pt idx="239">
                  <c:v>3833</c:v>
                </c:pt>
                <c:pt idx="240">
                  <c:v>3833</c:v>
                </c:pt>
                <c:pt idx="241">
                  <c:v>3836</c:v>
                </c:pt>
                <c:pt idx="242">
                  <c:v>3836</c:v>
                </c:pt>
                <c:pt idx="243">
                  <c:v>3836</c:v>
                </c:pt>
                <c:pt idx="244">
                  <c:v>3835</c:v>
                </c:pt>
                <c:pt idx="245">
                  <c:v>3835</c:v>
                </c:pt>
                <c:pt idx="246">
                  <c:v>3835</c:v>
                </c:pt>
                <c:pt idx="247">
                  <c:v>3836</c:v>
                </c:pt>
                <c:pt idx="248">
                  <c:v>3832</c:v>
                </c:pt>
                <c:pt idx="249">
                  <c:v>3829</c:v>
                </c:pt>
                <c:pt idx="250">
                  <c:v>3829</c:v>
                </c:pt>
                <c:pt idx="251">
                  <c:v>3822</c:v>
                </c:pt>
                <c:pt idx="252">
                  <c:v>3821</c:v>
                </c:pt>
                <c:pt idx="253">
                  <c:v>3821</c:v>
                </c:pt>
                <c:pt idx="254">
                  <c:v>3827</c:v>
                </c:pt>
                <c:pt idx="255">
                  <c:v>3834</c:v>
                </c:pt>
                <c:pt idx="256">
                  <c:v>3835</c:v>
                </c:pt>
                <c:pt idx="257">
                  <c:v>3829</c:v>
                </c:pt>
                <c:pt idx="258">
                  <c:v>3817</c:v>
                </c:pt>
                <c:pt idx="259">
                  <c:v>3796</c:v>
                </c:pt>
                <c:pt idx="260">
                  <c:v>3762</c:v>
                </c:pt>
                <c:pt idx="261">
                  <c:v>3762</c:v>
                </c:pt>
                <c:pt idx="262">
                  <c:v>3760</c:v>
                </c:pt>
                <c:pt idx="263">
                  <c:v>3763</c:v>
                </c:pt>
                <c:pt idx="264">
                  <c:v>3756</c:v>
                </c:pt>
                <c:pt idx="265">
                  <c:v>3756</c:v>
                </c:pt>
                <c:pt idx="266">
                  <c:v>3758</c:v>
                </c:pt>
                <c:pt idx="267">
                  <c:v>3759</c:v>
                </c:pt>
                <c:pt idx="268">
                  <c:v>3739</c:v>
                </c:pt>
                <c:pt idx="269">
                  <c:v>3725</c:v>
                </c:pt>
                <c:pt idx="270">
                  <c:v>3712</c:v>
                </c:pt>
                <c:pt idx="271">
                  <c:v>3697</c:v>
                </c:pt>
                <c:pt idx="272">
                  <c:v>3692</c:v>
                </c:pt>
                <c:pt idx="273">
                  <c:v>3701</c:v>
                </c:pt>
                <c:pt idx="274">
                  <c:v>3707</c:v>
                </c:pt>
                <c:pt idx="275">
                  <c:v>3699</c:v>
                </c:pt>
                <c:pt idx="276">
                  <c:v>3682</c:v>
                </c:pt>
                <c:pt idx="277">
                  <c:v>3693</c:v>
                </c:pt>
                <c:pt idx="278">
                  <c:v>3720</c:v>
                </c:pt>
                <c:pt idx="279">
                  <c:v>3755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593088"/>
        <c:axId val="165594624"/>
      </c:lineChart>
      <c:dateAx>
        <c:axId val="165593088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5594624"/>
        <c:crosses val="autoZero"/>
        <c:auto val="1"/>
        <c:lblOffset val="100"/>
        <c:baseTimeUnit val="days"/>
      </c:dateAx>
      <c:valAx>
        <c:axId val="165594624"/>
        <c:scaling>
          <c:orientation val="minMax"/>
          <c:max val="4400"/>
          <c:min val="3400"/>
        </c:scaling>
        <c:delete val="0"/>
        <c:axPos val="l"/>
        <c:numFmt formatCode="#,##0_ " sourceLinked="0"/>
        <c:majorTickMark val="out"/>
        <c:minorTickMark val="none"/>
        <c:tickLblPos val="nextTo"/>
        <c:crossAx val="165593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8305555555555559E-2"/>
          <c:y val="0.91589895013123357"/>
          <c:w val="0.91891666666666671"/>
          <c:h val="8.0239136774569841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3"/>
            <c:spPr>
              <a:solidFill>
                <a:schemeClr val="accent1"/>
              </a:solidFill>
            </c:spPr>
          </c:marker>
          <c:trendline>
            <c:spPr>
              <a:ln w="38100" cap="flat" cmpd="sng" algn="ctr">
                <a:solidFill>
                  <a:schemeClr val="dk1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trendlineType val="linear"/>
            <c:dispRSqr val="0"/>
            <c:dispEq val="1"/>
            <c:trendlineLbl>
              <c:layout>
                <c:manualLayout>
                  <c:x val="-0.18176693085839249"/>
                  <c:y val="9.6285139940145148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200"/>
                  </a:pPr>
                  <a:endParaRPr lang="zh-CN"/>
                </a:p>
              </c:txPr>
            </c:trendlineLbl>
          </c:trendline>
          <c:xVal>
            <c:numRef>
              <c:f>只看偏差!$C$8:$C$3006</c:f>
              <c:numCache>
                <c:formatCode>General</c:formatCode>
                <c:ptCount val="2999"/>
                <c:pt idx="0">
                  <c:v>2048</c:v>
                </c:pt>
                <c:pt idx="1">
                  <c:v>2045</c:v>
                </c:pt>
                <c:pt idx="2">
                  <c:v>2046</c:v>
                </c:pt>
                <c:pt idx="3">
                  <c:v>2044</c:v>
                </c:pt>
                <c:pt idx="4">
                  <c:v>2045</c:v>
                </c:pt>
                <c:pt idx="5">
                  <c:v>2046</c:v>
                </c:pt>
                <c:pt idx="6">
                  <c:v>2047</c:v>
                </c:pt>
                <c:pt idx="7">
                  <c:v>2044</c:v>
                </c:pt>
                <c:pt idx="8">
                  <c:v>2047</c:v>
                </c:pt>
                <c:pt idx="9">
                  <c:v>2071</c:v>
                </c:pt>
                <c:pt idx="10">
                  <c:v>2068</c:v>
                </c:pt>
                <c:pt idx="11">
                  <c:v>2063</c:v>
                </c:pt>
                <c:pt idx="12">
                  <c:v>2063</c:v>
                </c:pt>
                <c:pt idx="13">
                  <c:v>2063</c:v>
                </c:pt>
                <c:pt idx="14">
                  <c:v>2063</c:v>
                </c:pt>
                <c:pt idx="15">
                  <c:v>2058</c:v>
                </c:pt>
                <c:pt idx="16">
                  <c:v>2059</c:v>
                </c:pt>
                <c:pt idx="17">
                  <c:v>2061</c:v>
                </c:pt>
                <c:pt idx="18">
                  <c:v>2060</c:v>
                </c:pt>
                <c:pt idx="19">
                  <c:v>2057</c:v>
                </c:pt>
                <c:pt idx="20">
                  <c:v>2056</c:v>
                </c:pt>
                <c:pt idx="21">
                  <c:v>2057</c:v>
                </c:pt>
                <c:pt idx="22">
                  <c:v>2056</c:v>
                </c:pt>
                <c:pt idx="23">
                  <c:v>2056</c:v>
                </c:pt>
                <c:pt idx="24">
                  <c:v>2056</c:v>
                </c:pt>
                <c:pt idx="25">
                  <c:v>2055</c:v>
                </c:pt>
                <c:pt idx="26">
                  <c:v>2055</c:v>
                </c:pt>
                <c:pt idx="27">
                  <c:v>2055</c:v>
                </c:pt>
                <c:pt idx="28">
                  <c:v>2057</c:v>
                </c:pt>
                <c:pt idx="29">
                  <c:v>2061</c:v>
                </c:pt>
                <c:pt idx="30">
                  <c:v>2060</c:v>
                </c:pt>
                <c:pt idx="31">
                  <c:v>2060</c:v>
                </c:pt>
                <c:pt idx="32">
                  <c:v>2060</c:v>
                </c:pt>
                <c:pt idx="33">
                  <c:v>2060</c:v>
                </c:pt>
                <c:pt idx="34">
                  <c:v>2059</c:v>
                </c:pt>
                <c:pt idx="35">
                  <c:v>2059</c:v>
                </c:pt>
                <c:pt idx="36">
                  <c:v>2058</c:v>
                </c:pt>
                <c:pt idx="37">
                  <c:v>2060</c:v>
                </c:pt>
                <c:pt idx="38">
                  <c:v>2060</c:v>
                </c:pt>
                <c:pt idx="39">
                  <c:v>2060</c:v>
                </c:pt>
                <c:pt idx="40">
                  <c:v>2059</c:v>
                </c:pt>
                <c:pt idx="41">
                  <c:v>2059</c:v>
                </c:pt>
                <c:pt idx="42">
                  <c:v>2058</c:v>
                </c:pt>
                <c:pt idx="43">
                  <c:v>2056</c:v>
                </c:pt>
                <c:pt idx="44">
                  <c:v>2055</c:v>
                </c:pt>
                <c:pt idx="45">
                  <c:v>2056</c:v>
                </c:pt>
                <c:pt idx="46">
                  <c:v>2056</c:v>
                </c:pt>
                <c:pt idx="47">
                  <c:v>2054</c:v>
                </c:pt>
                <c:pt idx="48">
                  <c:v>2055</c:v>
                </c:pt>
                <c:pt idx="49">
                  <c:v>2054</c:v>
                </c:pt>
                <c:pt idx="50">
                  <c:v>2053</c:v>
                </c:pt>
                <c:pt idx="51">
                  <c:v>2056</c:v>
                </c:pt>
                <c:pt idx="52">
                  <c:v>2056</c:v>
                </c:pt>
                <c:pt idx="53">
                  <c:v>2054</c:v>
                </c:pt>
                <c:pt idx="54">
                  <c:v>2054</c:v>
                </c:pt>
                <c:pt idx="55">
                  <c:v>2055</c:v>
                </c:pt>
                <c:pt idx="56">
                  <c:v>2056</c:v>
                </c:pt>
                <c:pt idx="57">
                  <c:v>2056</c:v>
                </c:pt>
                <c:pt idx="58">
                  <c:v>2057</c:v>
                </c:pt>
                <c:pt idx="59">
                  <c:v>2058</c:v>
                </c:pt>
                <c:pt idx="60">
                  <c:v>2058</c:v>
                </c:pt>
                <c:pt idx="61">
                  <c:v>2058</c:v>
                </c:pt>
                <c:pt idx="62">
                  <c:v>2057</c:v>
                </c:pt>
                <c:pt idx="63">
                  <c:v>2057</c:v>
                </c:pt>
                <c:pt idx="64">
                  <c:v>2057</c:v>
                </c:pt>
                <c:pt idx="65">
                  <c:v>2056</c:v>
                </c:pt>
                <c:pt idx="66">
                  <c:v>2058</c:v>
                </c:pt>
                <c:pt idx="67">
                  <c:v>2058</c:v>
                </c:pt>
                <c:pt idx="68">
                  <c:v>2061</c:v>
                </c:pt>
                <c:pt idx="69">
                  <c:v>2060</c:v>
                </c:pt>
                <c:pt idx="70">
                  <c:v>2059</c:v>
                </c:pt>
                <c:pt idx="71">
                  <c:v>2060</c:v>
                </c:pt>
                <c:pt idx="72">
                  <c:v>2058</c:v>
                </c:pt>
                <c:pt idx="73">
                  <c:v>2057</c:v>
                </c:pt>
                <c:pt idx="74">
                  <c:v>2055</c:v>
                </c:pt>
                <c:pt idx="75">
                  <c:v>2054</c:v>
                </c:pt>
                <c:pt idx="76">
                  <c:v>2053</c:v>
                </c:pt>
                <c:pt idx="77">
                  <c:v>2052</c:v>
                </c:pt>
                <c:pt idx="78">
                  <c:v>2052</c:v>
                </c:pt>
                <c:pt idx="79">
                  <c:v>2050</c:v>
                </c:pt>
                <c:pt idx="80">
                  <c:v>2053</c:v>
                </c:pt>
                <c:pt idx="81">
                  <c:v>2053</c:v>
                </c:pt>
                <c:pt idx="82">
                  <c:v>2052</c:v>
                </c:pt>
                <c:pt idx="83">
                  <c:v>2051</c:v>
                </c:pt>
                <c:pt idx="84">
                  <c:v>2053</c:v>
                </c:pt>
                <c:pt idx="85">
                  <c:v>2056</c:v>
                </c:pt>
                <c:pt idx="86">
                  <c:v>2054</c:v>
                </c:pt>
                <c:pt idx="87">
                  <c:v>2054</c:v>
                </c:pt>
                <c:pt idx="88">
                  <c:v>2054</c:v>
                </c:pt>
                <c:pt idx="89">
                  <c:v>2055</c:v>
                </c:pt>
                <c:pt idx="90">
                  <c:v>2051</c:v>
                </c:pt>
                <c:pt idx="91">
                  <c:v>2050</c:v>
                </c:pt>
                <c:pt idx="92">
                  <c:v>2050</c:v>
                </c:pt>
                <c:pt idx="93">
                  <c:v>2049</c:v>
                </c:pt>
                <c:pt idx="94">
                  <c:v>2049</c:v>
                </c:pt>
                <c:pt idx="95">
                  <c:v>2048</c:v>
                </c:pt>
                <c:pt idx="96">
                  <c:v>2049</c:v>
                </c:pt>
                <c:pt idx="97">
                  <c:v>2048</c:v>
                </c:pt>
                <c:pt idx="98">
                  <c:v>2049</c:v>
                </c:pt>
                <c:pt idx="99">
                  <c:v>2050</c:v>
                </c:pt>
                <c:pt idx="100">
                  <c:v>2050</c:v>
                </c:pt>
                <c:pt idx="101">
                  <c:v>2049</c:v>
                </c:pt>
                <c:pt idx="102">
                  <c:v>2049</c:v>
                </c:pt>
                <c:pt idx="103">
                  <c:v>2046</c:v>
                </c:pt>
                <c:pt idx="104">
                  <c:v>2048</c:v>
                </c:pt>
                <c:pt idx="105">
                  <c:v>2046</c:v>
                </c:pt>
                <c:pt idx="106">
                  <c:v>2045</c:v>
                </c:pt>
                <c:pt idx="107">
                  <c:v>2046</c:v>
                </c:pt>
                <c:pt idx="108">
                  <c:v>2046</c:v>
                </c:pt>
                <c:pt idx="109">
                  <c:v>2048</c:v>
                </c:pt>
                <c:pt idx="110">
                  <c:v>2046</c:v>
                </c:pt>
                <c:pt idx="111">
                  <c:v>2047</c:v>
                </c:pt>
                <c:pt idx="112">
                  <c:v>2045</c:v>
                </c:pt>
                <c:pt idx="113">
                  <c:v>2048</c:v>
                </c:pt>
                <c:pt idx="114">
                  <c:v>2053</c:v>
                </c:pt>
                <c:pt idx="115">
                  <c:v>2050</c:v>
                </c:pt>
                <c:pt idx="116">
                  <c:v>2051</c:v>
                </c:pt>
                <c:pt idx="117">
                  <c:v>2050</c:v>
                </c:pt>
                <c:pt idx="118">
                  <c:v>2050</c:v>
                </c:pt>
                <c:pt idx="119">
                  <c:v>2050</c:v>
                </c:pt>
                <c:pt idx="120">
                  <c:v>2049</c:v>
                </c:pt>
                <c:pt idx="121">
                  <c:v>2048</c:v>
                </c:pt>
                <c:pt idx="122">
                  <c:v>2047</c:v>
                </c:pt>
                <c:pt idx="123">
                  <c:v>2047</c:v>
                </c:pt>
                <c:pt idx="124">
                  <c:v>2045</c:v>
                </c:pt>
                <c:pt idx="125">
                  <c:v>2046</c:v>
                </c:pt>
                <c:pt idx="126">
                  <c:v>2046</c:v>
                </c:pt>
                <c:pt idx="127">
                  <c:v>2046</c:v>
                </c:pt>
                <c:pt idx="128">
                  <c:v>2046</c:v>
                </c:pt>
                <c:pt idx="129">
                  <c:v>2045</c:v>
                </c:pt>
                <c:pt idx="130">
                  <c:v>2045</c:v>
                </c:pt>
                <c:pt idx="131">
                  <c:v>2045</c:v>
                </c:pt>
                <c:pt idx="132">
                  <c:v>2044</c:v>
                </c:pt>
                <c:pt idx="133">
                  <c:v>2046</c:v>
                </c:pt>
                <c:pt idx="134">
                  <c:v>2047</c:v>
                </c:pt>
                <c:pt idx="135">
                  <c:v>2048</c:v>
                </c:pt>
                <c:pt idx="136">
                  <c:v>2049</c:v>
                </c:pt>
                <c:pt idx="137">
                  <c:v>2050</c:v>
                </c:pt>
                <c:pt idx="138">
                  <c:v>2048</c:v>
                </c:pt>
                <c:pt idx="139">
                  <c:v>2049</c:v>
                </c:pt>
                <c:pt idx="140">
                  <c:v>2050</c:v>
                </c:pt>
                <c:pt idx="141">
                  <c:v>2049</c:v>
                </c:pt>
                <c:pt idx="142">
                  <c:v>2048</c:v>
                </c:pt>
                <c:pt idx="143">
                  <c:v>2049</c:v>
                </c:pt>
                <c:pt idx="144">
                  <c:v>2050</c:v>
                </c:pt>
                <c:pt idx="145">
                  <c:v>2048</c:v>
                </c:pt>
                <c:pt idx="146">
                  <c:v>2048</c:v>
                </c:pt>
                <c:pt idx="147">
                  <c:v>2049</c:v>
                </c:pt>
                <c:pt idx="148">
                  <c:v>2049</c:v>
                </c:pt>
                <c:pt idx="149">
                  <c:v>2050</c:v>
                </c:pt>
                <c:pt idx="150">
                  <c:v>2049</c:v>
                </c:pt>
                <c:pt idx="151">
                  <c:v>2049</c:v>
                </c:pt>
                <c:pt idx="152">
                  <c:v>2050</c:v>
                </c:pt>
                <c:pt idx="153">
                  <c:v>2050</c:v>
                </c:pt>
                <c:pt idx="154">
                  <c:v>2049</c:v>
                </c:pt>
                <c:pt idx="155">
                  <c:v>2049</c:v>
                </c:pt>
                <c:pt idx="156">
                  <c:v>2049</c:v>
                </c:pt>
                <c:pt idx="157">
                  <c:v>2049</c:v>
                </c:pt>
                <c:pt idx="158">
                  <c:v>2049</c:v>
                </c:pt>
                <c:pt idx="159">
                  <c:v>2049</c:v>
                </c:pt>
                <c:pt idx="160">
                  <c:v>2048</c:v>
                </c:pt>
                <c:pt idx="161">
                  <c:v>2048</c:v>
                </c:pt>
                <c:pt idx="162">
                  <c:v>2048</c:v>
                </c:pt>
                <c:pt idx="163">
                  <c:v>2049</c:v>
                </c:pt>
                <c:pt idx="164">
                  <c:v>2049</c:v>
                </c:pt>
                <c:pt idx="165">
                  <c:v>2049</c:v>
                </c:pt>
                <c:pt idx="166">
                  <c:v>2049</c:v>
                </c:pt>
                <c:pt idx="167">
                  <c:v>2049</c:v>
                </c:pt>
                <c:pt idx="168">
                  <c:v>2047</c:v>
                </c:pt>
                <c:pt idx="169">
                  <c:v>2047</c:v>
                </c:pt>
                <c:pt idx="170">
                  <c:v>2048</c:v>
                </c:pt>
                <c:pt idx="171">
                  <c:v>2049</c:v>
                </c:pt>
                <c:pt idx="172">
                  <c:v>2048</c:v>
                </c:pt>
                <c:pt idx="173">
                  <c:v>2048</c:v>
                </c:pt>
                <c:pt idx="174">
                  <c:v>2049</c:v>
                </c:pt>
                <c:pt idx="175">
                  <c:v>2048</c:v>
                </c:pt>
                <c:pt idx="176">
                  <c:v>2049</c:v>
                </c:pt>
                <c:pt idx="177">
                  <c:v>2049</c:v>
                </c:pt>
                <c:pt idx="178">
                  <c:v>2050</c:v>
                </c:pt>
                <c:pt idx="179">
                  <c:v>2050</c:v>
                </c:pt>
                <c:pt idx="180">
                  <c:v>2050</c:v>
                </c:pt>
                <c:pt idx="181">
                  <c:v>2050</c:v>
                </c:pt>
                <c:pt idx="182">
                  <c:v>2049</c:v>
                </c:pt>
                <c:pt idx="183">
                  <c:v>2049</c:v>
                </c:pt>
                <c:pt idx="184">
                  <c:v>2048</c:v>
                </c:pt>
                <c:pt idx="185">
                  <c:v>2047</c:v>
                </c:pt>
                <c:pt idx="186">
                  <c:v>2047</c:v>
                </c:pt>
                <c:pt idx="187">
                  <c:v>2047</c:v>
                </c:pt>
                <c:pt idx="188">
                  <c:v>2047</c:v>
                </c:pt>
                <c:pt idx="189">
                  <c:v>2048</c:v>
                </c:pt>
                <c:pt idx="190">
                  <c:v>2048</c:v>
                </c:pt>
                <c:pt idx="191">
                  <c:v>2048</c:v>
                </c:pt>
                <c:pt idx="192">
                  <c:v>2048</c:v>
                </c:pt>
                <c:pt idx="193">
                  <c:v>2045</c:v>
                </c:pt>
                <c:pt idx="194">
                  <c:v>2043</c:v>
                </c:pt>
                <c:pt idx="195">
                  <c:v>2045</c:v>
                </c:pt>
                <c:pt idx="196">
                  <c:v>2043</c:v>
                </c:pt>
                <c:pt idx="197">
                  <c:v>2042</c:v>
                </c:pt>
                <c:pt idx="198">
                  <c:v>2045</c:v>
                </c:pt>
                <c:pt idx="199">
                  <c:v>2046</c:v>
                </c:pt>
                <c:pt idx="200">
                  <c:v>2045</c:v>
                </c:pt>
                <c:pt idx="201">
                  <c:v>2045</c:v>
                </c:pt>
                <c:pt idx="202">
                  <c:v>2045</c:v>
                </c:pt>
                <c:pt idx="203">
                  <c:v>2045</c:v>
                </c:pt>
                <c:pt idx="204">
                  <c:v>2045</c:v>
                </c:pt>
                <c:pt idx="205">
                  <c:v>2044</c:v>
                </c:pt>
                <c:pt idx="206">
                  <c:v>2044</c:v>
                </c:pt>
                <c:pt idx="207">
                  <c:v>2044</c:v>
                </c:pt>
                <c:pt idx="208">
                  <c:v>2043</c:v>
                </c:pt>
                <c:pt idx="209">
                  <c:v>2044</c:v>
                </c:pt>
                <c:pt idx="210">
                  <c:v>2045</c:v>
                </c:pt>
                <c:pt idx="211">
                  <c:v>2044</c:v>
                </c:pt>
                <c:pt idx="212">
                  <c:v>2043</c:v>
                </c:pt>
                <c:pt idx="213">
                  <c:v>2045</c:v>
                </c:pt>
                <c:pt idx="214">
                  <c:v>2046</c:v>
                </c:pt>
                <c:pt idx="215">
                  <c:v>2045</c:v>
                </c:pt>
                <c:pt idx="216">
                  <c:v>2045</c:v>
                </c:pt>
                <c:pt idx="217">
                  <c:v>2045</c:v>
                </c:pt>
                <c:pt idx="218">
                  <c:v>2044</c:v>
                </c:pt>
                <c:pt idx="219">
                  <c:v>2045</c:v>
                </c:pt>
                <c:pt idx="220">
                  <c:v>2046</c:v>
                </c:pt>
                <c:pt idx="221">
                  <c:v>2046</c:v>
                </c:pt>
                <c:pt idx="222">
                  <c:v>2047</c:v>
                </c:pt>
                <c:pt idx="223">
                  <c:v>2064</c:v>
                </c:pt>
                <c:pt idx="224">
                  <c:v>2065</c:v>
                </c:pt>
                <c:pt idx="225">
                  <c:v>2069</c:v>
                </c:pt>
                <c:pt idx="226">
                  <c:v>2066</c:v>
                </c:pt>
                <c:pt idx="227">
                  <c:v>2067</c:v>
                </c:pt>
                <c:pt idx="228">
                  <c:v>2066</c:v>
                </c:pt>
                <c:pt idx="229">
                  <c:v>2061</c:v>
                </c:pt>
                <c:pt idx="230">
                  <c:v>2061</c:v>
                </c:pt>
                <c:pt idx="231">
                  <c:v>2063</c:v>
                </c:pt>
                <c:pt idx="232">
                  <c:v>2063</c:v>
                </c:pt>
                <c:pt idx="233">
                  <c:v>2063</c:v>
                </c:pt>
                <c:pt idx="234">
                  <c:v>2065</c:v>
                </c:pt>
                <c:pt idx="235">
                  <c:v>2064</c:v>
                </c:pt>
                <c:pt idx="236">
                  <c:v>2067</c:v>
                </c:pt>
                <c:pt idx="237">
                  <c:v>2067</c:v>
                </c:pt>
                <c:pt idx="238">
                  <c:v>2066</c:v>
                </c:pt>
                <c:pt idx="239">
                  <c:v>2067</c:v>
                </c:pt>
                <c:pt idx="240">
                  <c:v>2066</c:v>
                </c:pt>
                <c:pt idx="241">
                  <c:v>2069</c:v>
                </c:pt>
                <c:pt idx="242">
                  <c:v>2069</c:v>
                </c:pt>
                <c:pt idx="243">
                  <c:v>2069</c:v>
                </c:pt>
                <c:pt idx="244">
                  <c:v>2069</c:v>
                </c:pt>
                <c:pt idx="245">
                  <c:v>2073</c:v>
                </c:pt>
                <c:pt idx="246">
                  <c:v>2070</c:v>
                </c:pt>
                <c:pt idx="247">
                  <c:v>2070</c:v>
                </c:pt>
                <c:pt idx="248">
                  <c:v>2070</c:v>
                </c:pt>
                <c:pt idx="249">
                  <c:v>2070</c:v>
                </c:pt>
                <c:pt idx="250">
                  <c:v>2070</c:v>
                </c:pt>
                <c:pt idx="251">
                  <c:v>2070</c:v>
                </c:pt>
                <c:pt idx="252">
                  <c:v>2072</c:v>
                </c:pt>
                <c:pt idx="253">
                  <c:v>2071</c:v>
                </c:pt>
                <c:pt idx="254">
                  <c:v>2074</c:v>
                </c:pt>
                <c:pt idx="255">
                  <c:v>2072</c:v>
                </c:pt>
                <c:pt idx="256">
                  <c:v>2071</c:v>
                </c:pt>
                <c:pt idx="257">
                  <c:v>2071</c:v>
                </c:pt>
                <c:pt idx="258">
                  <c:v>2071</c:v>
                </c:pt>
                <c:pt idx="259">
                  <c:v>2071</c:v>
                </c:pt>
                <c:pt idx="260">
                  <c:v>2071</c:v>
                </c:pt>
                <c:pt idx="261">
                  <c:v>2070</c:v>
                </c:pt>
                <c:pt idx="262">
                  <c:v>2069</c:v>
                </c:pt>
                <c:pt idx="263">
                  <c:v>2069</c:v>
                </c:pt>
                <c:pt idx="264">
                  <c:v>2069</c:v>
                </c:pt>
                <c:pt idx="265">
                  <c:v>2069</c:v>
                </c:pt>
                <c:pt idx="266">
                  <c:v>2068</c:v>
                </c:pt>
                <c:pt idx="267">
                  <c:v>2069</c:v>
                </c:pt>
                <c:pt idx="268">
                  <c:v>2071</c:v>
                </c:pt>
                <c:pt idx="269">
                  <c:v>2070</c:v>
                </c:pt>
                <c:pt idx="270">
                  <c:v>2071</c:v>
                </c:pt>
                <c:pt idx="271">
                  <c:v>2069</c:v>
                </c:pt>
                <c:pt idx="272">
                  <c:v>2069</c:v>
                </c:pt>
                <c:pt idx="273">
                  <c:v>2071</c:v>
                </c:pt>
                <c:pt idx="274">
                  <c:v>2069</c:v>
                </c:pt>
                <c:pt idx="275">
                  <c:v>2069</c:v>
                </c:pt>
                <c:pt idx="276">
                  <c:v>2068</c:v>
                </c:pt>
                <c:pt idx="277">
                  <c:v>2070</c:v>
                </c:pt>
                <c:pt idx="278">
                  <c:v>2071</c:v>
                </c:pt>
                <c:pt idx="279">
                  <c:v>2070</c:v>
                </c:pt>
                <c:pt idx="280">
                  <c:v>2070</c:v>
                </c:pt>
                <c:pt idx="281">
                  <c:v>2069</c:v>
                </c:pt>
                <c:pt idx="282">
                  <c:v>2071</c:v>
                </c:pt>
                <c:pt idx="283">
                  <c:v>2070</c:v>
                </c:pt>
                <c:pt idx="284">
                  <c:v>2069</c:v>
                </c:pt>
                <c:pt idx="285">
                  <c:v>2070</c:v>
                </c:pt>
                <c:pt idx="286">
                  <c:v>2069</c:v>
                </c:pt>
                <c:pt idx="287">
                  <c:v>2069</c:v>
                </c:pt>
                <c:pt idx="288">
                  <c:v>2071</c:v>
                </c:pt>
                <c:pt idx="289">
                  <c:v>2071</c:v>
                </c:pt>
                <c:pt idx="290">
                  <c:v>2070</c:v>
                </c:pt>
                <c:pt idx="291">
                  <c:v>2072</c:v>
                </c:pt>
                <c:pt idx="292">
                  <c:v>2071</c:v>
                </c:pt>
                <c:pt idx="293">
                  <c:v>2071</c:v>
                </c:pt>
                <c:pt idx="294">
                  <c:v>2071</c:v>
                </c:pt>
                <c:pt idx="295">
                  <c:v>2071</c:v>
                </c:pt>
                <c:pt idx="296">
                  <c:v>2070</c:v>
                </c:pt>
                <c:pt idx="297">
                  <c:v>2070</c:v>
                </c:pt>
                <c:pt idx="298">
                  <c:v>2069</c:v>
                </c:pt>
                <c:pt idx="299">
                  <c:v>2068</c:v>
                </c:pt>
                <c:pt idx="300">
                  <c:v>2067</c:v>
                </c:pt>
                <c:pt idx="301">
                  <c:v>2068</c:v>
                </c:pt>
                <c:pt idx="302">
                  <c:v>2067</c:v>
                </c:pt>
                <c:pt idx="303">
                  <c:v>2068</c:v>
                </c:pt>
                <c:pt idx="304">
                  <c:v>2068</c:v>
                </c:pt>
                <c:pt idx="305">
                  <c:v>2066</c:v>
                </c:pt>
                <c:pt idx="306">
                  <c:v>2066</c:v>
                </c:pt>
                <c:pt idx="307">
                  <c:v>2065</c:v>
                </c:pt>
                <c:pt idx="308">
                  <c:v>2064</c:v>
                </c:pt>
                <c:pt idx="309">
                  <c:v>2066</c:v>
                </c:pt>
                <c:pt idx="310">
                  <c:v>2065</c:v>
                </c:pt>
                <c:pt idx="311">
                  <c:v>2065</c:v>
                </c:pt>
                <c:pt idx="312">
                  <c:v>2063</c:v>
                </c:pt>
                <c:pt idx="313">
                  <c:v>2060</c:v>
                </c:pt>
                <c:pt idx="314">
                  <c:v>2061</c:v>
                </c:pt>
                <c:pt idx="315">
                  <c:v>2062</c:v>
                </c:pt>
                <c:pt idx="316">
                  <c:v>2061</c:v>
                </c:pt>
                <c:pt idx="317">
                  <c:v>2061</c:v>
                </c:pt>
                <c:pt idx="318">
                  <c:v>2060</c:v>
                </c:pt>
                <c:pt idx="319">
                  <c:v>2064</c:v>
                </c:pt>
                <c:pt idx="320">
                  <c:v>2063</c:v>
                </c:pt>
                <c:pt idx="321">
                  <c:v>2062</c:v>
                </c:pt>
                <c:pt idx="322">
                  <c:v>2065</c:v>
                </c:pt>
                <c:pt idx="323">
                  <c:v>2066</c:v>
                </c:pt>
                <c:pt idx="324">
                  <c:v>2065</c:v>
                </c:pt>
                <c:pt idx="325">
                  <c:v>2066</c:v>
                </c:pt>
                <c:pt idx="326">
                  <c:v>2066</c:v>
                </c:pt>
                <c:pt idx="327">
                  <c:v>2066</c:v>
                </c:pt>
                <c:pt idx="328">
                  <c:v>2064</c:v>
                </c:pt>
                <c:pt idx="329">
                  <c:v>2065</c:v>
                </c:pt>
                <c:pt idx="330">
                  <c:v>2068</c:v>
                </c:pt>
                <c:pt idx="331">
                  <c:v>2068</c:v>
                </c:pt>
                <c:pt idx="332">
                  <c:v>2065</c:v>
                </c:pt>
                <c:pt idx="333">
                  <c:v>2065</c:v>
                </c:pt>
                <c:pt idx="334">
                  <c:v>2066</c:v>
                </c:pt>
                <c:pt idx="335">
                  <c:v>2065</c:v>
                </c:pt>
                <c:pt idx="336">
                  <c:v>2064</c:v>
                </c:pt>
                <c:pt idx="337">
                  <c:v>2062</c:v>
                </c:pt>
                <c:pt idx="338">
                  <c:v>2064</c:v>
                </c:pt>
                <c:pt idx="339">
                  <c:v>2063</c:v>
                </c:pt>
                <c:pt idx="340">
                  <c:v>2064</c:v>
                </c:pt>
                <c:pt idx="341">
                  <c:v>2064</c:v>
                </c:pt>
                <c:pt idx="342">
                  <c:v>2063</c:v>
                </c:pt>
                <c:pt idx="343">
                  <c:v>2064</c:v>
                </c:pt>
                <c:pt idx="344">
                  <c:v>2065</c:v>
                </c:pt>
                <c:pt idx="345">
                  <c:v>2065</c:v>
                </c:pt>
                <c:pt idx="346">
                  <c:v>2064</c:v>
                </c:pt>
                <c:pt idx="347">
                  <c:v>2065</c:v>
                </c:pt>
                <c:pt idx="348">
                  <c:v>2063</c:v>
                </c:pt>
                <c:pt idx="349">
                  <c:v>2063</c:v>
                </c:pt>
                <c:pt idx="350">
                  <c:v>2063</c:v>
                </c:pt>
                <c:pt idx="351">
                  <c:v>2061</c:v>
                </c:pt>
                <c:pt idx="352">
                  <c:v>2062</c:v>
                </c:pt>
                <c:pt idx="353">
                  <c:v>2063</c:v>
                </c:pt>
                <c:pt idx="354">
                  <c:v>2062</c:v>
                </c:pt>
                <c:pt idx="355">
                  <c:v>2061</c:v>
                </c:pt>
                <c:pt idx="356">
                  <c:v>2064</c:v>
                </c:pt>
                <c:pt idx="357">
                  <c:v>2064</c:v>
                </c:pt>
                <c:pt idx="358">
                  <c:v>2061</c:v>
                </c:pt>
                <c:pt idx="359">
                  <c:v>2061</c:v>
                </c:pt>
                <c:pt idx="360">
                  <c:v>2061</c:v>
                </c:pt>
                <c:pt idx="361">
                  <c:v>2061</c:v>
                </c:pt>
                <c:pt idx="362">
                  <c:v>2061</c:v>
                </c:pt>
                <c:pt idx="363">
                  <c:v>2060</c:v>
                </c:pt>
                <c:pt idx="364">
                  <c:v>2060</c:v>
                </c:pt>
                <c:pt idx="365">
                  <c:v>2060</c:v>
                </c:pt>
                <c:pt idx="366">
                  <c:v>2061</c:v>
                </c:pt>
                <c:pt idx="367">
                  <c:v>2061</c:v>
                </c:pt>
                <c:pt idx="368">
                  <c:v>2060</c:v>
                </c:pt>
                <c:pt idx="369">
                  <c:v>2059</c:v>
                </c:pt>
                <c:pt idx="370">
                  <c:v>2060</c:v>
                </c:pt>
                <c:pt idx="371">
                  <c:v>2060</c:v>
                </c:pt>
                <c:pt idx="372">
                  <c:v>2061</c:v>
                </c:pt>
                <c:pt idx="373">
                  <c:v>2061</c:v>
                </c:pt>
                <c:pt idx="374">
                  <c:v>2061</c:v>
                </c:pt>
                <c:pt idx="375">
                  <c:v>2062</c:v>
                </c:pt>
                <c:pt idx="376">
                  <c:v>2061</c:v>
                </c:pt>
                <c:pt idx="377">
                  <c:v>2062</c:v>
                </c:pt>
                <c:pt idx="378">
                  <c:v>2061</c:v>
                </c:pt>
                <c:pt idx="379">
                  <c:v>2061</c:v>
                </c:pt>
                <c:pt idx="380">
                  <c:v>2062</c:v>
                </c:pt>
                <c:pt idx="381">
                  <c:v>2063</c:v>
                </c:pt>
                <c:pt idx="382">
                  <c:v>2062</c:v>
                </c:pt>
                <c:pt idx="383">
                  <c:v>2062</c:v>
                </c:pt>
                <c:pt idx="384">
                  <c:v>2064</c:v>
                </c:pt>
                <c:pt idx="385">
                  <c:v>2064</c:v>
                </c:pt>
                <c:pt idx="386">
                  <c:v>2063</c:v>
                </c:pt>
                <c:pt idx="387">
                  <c:v>2063</c:v>
                </c:pt>
                <c:pt idx="388">
                  <c:v>2062</c:v>
                </c:pt>
                <c:pt idx="389">
                  <c:v>2061</c:v>
                </c:pt>
                <c:pt idx="390">
                  <c:v>2061</c:v>
                </c:pt>
                <c:pt idx="391">
                  <c:v>2062</c:v>
                </c:pt>
                <c:pt idx="392">
                  <c:v>2062</c:v>
                </c:pt>
                <c:pt idx="393">
                  <c:v>2062</c:v>
                </c:pt>
                <c:pt idx="394">
                  <c:v>2060</c:v>
                </c:pt>
                <c:pt idx="395">
                  <c:v>2060</c:v>
                </c:pt>
                <c:pt idx="396">
                  <c:v>2060</c:v>
                </c:pt>
                <c:pt idx="397">
                  <c:v>2060</c:v>
                </c:pt>
                <c:pt idx="398">
                  <c:v>2060</c:v>
                </c:pt>
                <c:pt idx="399">
                  <c:v>2060</c:v>
                </c:pt>
                <c:pt idx="400">
                  <c:v>2061</c:v>
                </c:pt>
                <c:pt idx="401">
                  <c:v>2060</c:v>
                </c:pt>
                <c:pt idx="402">
                  <c:v>2060</c:v>
                </c:pt>
                <c:pt idx="403">
                  <c:v>2061</c:v>
                </c:pt>
                <c:pt idx="404">
                  <c:v>2057</c:v>
                </c:pt>
                <c:pt idx="405">
                  <c:v>2059</c:v>
                </c:pt>
                <c:pt idx="406">
                  <c:v>2060</c:v>
                </c:pt>
                <c:pt idx="407">
                  <c:v>2059</c:v>
                </c:pt>
                <c:pt idx="408">
                  <c:v>2058</c:v>
                </c:pt>
                <c:pt idx="409">
                  <c:v>2057</c:v>
                </c:pt>
                <c:pt idx="410">
                  <c:v>2056</c:v>
                </c:pt>
                <c:pt idx="411">
                  <c:v>2058</c:v>
                </c:pt>
                <c:pt idx="412">
                  <c:v>2058</c:v>
                </c:pt>
                <c:pt idx="413">
                  <c:v>2059</c:v>
                </c:pt>
                <c:pt idx="414">
                  <c:v>2058</c:v>
                </c:pt>
                <c:pt idx="415">
                  <c:v>2058</c:v>
                </c:pt>
                <c:pt idx="416">
                  <c:v>2057</c:v>
                </c:pt>
                <c:pt idx="417">
                  <c:v>2057</c:v>
                </c:pt>
                <c:pt idx="418">
                  <c:v>2058</c:v>
                </c:pt>
                <c:pt idx="419">
                  <c:v>2057</c:v>
                </c:pt>
                <c:pt idx="420">
                  <c:v>2057</c:v>
                </c:pt>
                <c:pt idx="421">
                  <c:v>2057</c:v>
                </c:pt>
                <c:pt idx="422">
                  <c:v>2055</c:v>
                </c:pt>
                <c:pt idx="423">
                  <c:v>2053</c:v>
                </c:pt>
                <c:pt idx="424">
                  <c:v>2054</c:v>
                </c:pt>
                <c:pt idx="425">
                  <c:v>2053</c:v>
                </c:pt>
                <c:pt idx="426">
                  <c:v>2054</c:v>
                </c:pt>
                <c:pt idx="427">
                  <c:v>2053</c:v>
                </c:pt>
                <c:pt idx="428">
                  <c:v>2054</c:v>
                </c:pt>
                <c:pt idx="429">
                  <c:v>2054</c:v>
                </c:pt>
                <c:pt idx="430">
                  <c:v>2055</c:v>
                </c:pt>
                <c:pt idx="431">
                  <c:v>2056</c:v>
                </c:pt>
                <c:pt idx="432">
                  <c:v>2055</c:v>
                </c:pt>
                <c:pt idx="433">
                  <c:v>2056</c:v>
                </c:pt>
                <c:pt idx="434">
                  <c:v>2055</c:v>
                </c:pt>
                <c:pt idx="435">
                  <c:v>2057</c:v>
                </c:pt>
                <c:pt idx="436">
                  <c:v>2056</c:v>
                </c:pt>
                <c:pt idx="437">
                  <c:v>2055</c:v>
                </c:pt>
                <c:pt idx="438">
                  <c:v>2055</c:v>
                </c:pt>
                <c:pt idx="439">
                  <c:v>2056</c:v>
                </c:pt>
                <c:pt idx="440">
                  <c:v>2056</c:v>
                </c:pt>
                <c:pt idx="441">
                  <c:v>2055</c:v>
                </c:pt>
                <c:pt idx="442">
                  <c:v>2056</c:v>
                </c:pt>
                <c:pt idx="443">
                  <c:v>2055</c:v>
                </c:pt>
                <c:pt idx="444">
                  <c:v>2056</c:v>
                </c:pt>
                <c:pt idx="445">
                  <c:v>2056</c:v>
                </c:pt>
                <c:pt idx="446">
                  <c:v>2055</c:v>
                </c:pt>
                <c:pt idx="447">
                  <c:v>2054</c:v>
                </c:pt>
                <c:pt idx="448">
                  <c:v>2048</c:v>
                </c:pt>
                <c:pt idx="449">
                  <c:v>2049</c:v>
                </c:pt>
                <c:pt idx="450">
                  <c:v>2047</c:v>
                </c:pt>
                <c:pt idx="451">
                  <c:v>2042</c:v>
                </c:pt>
                <c:pt idx="452">
                  <c:v>2044</c:v>
                </c:pt>
                <c:pt idx="453">
                  <c:v>2045</c:v>
                </c:pt>
                <c:pt idx="454">
                  <c:v>2043</c:v>
                </c:pt>
                <c:pt idx="455">
                  <c:v>2044</c:v>
                </c:pt>
                <c:pt idx="456">
                  <c:v>2045</c:v>
                </c:pt>
                <c:pt idx="457">
                  <c:v>2043</c:v>
                </c:pt>
                <c:pt idx="458">
                  <c:v>2045</c:v>
                </c:pt>
                <c:pt idx="459">
                  <c:v>2045</c:v>
                </c:pt>
                <c:pt idx="460">
                  <c:v>2045</c:v>
                </c:pt>
                <c:pt idx="461">
                  <c:v>2044</c:v>
                </c:pt>
                <c:pt idx="462">
                  <c:v>2044</c:v>
                </c:pt>
                <c:pt idx="463">
                  <c:v>2046</c:v>
                </c:pt>
                <c:pt idx="464">
                  <c:v>2045</c:v>
                </c:pt>
                <c:pt idx="465">
                  <c:v>2045</c:v>
                </c:pt>
                <c:pt idx="466">
                  <c:v>2045</c:v>
                </c:pt>
                <c:pt idx="467">
                  <c:v>2045</c:v>
                </c:pt>
                <c:pt idx="468">
                  <c:v>2045</c:v>
                </c:pt>
                <c:pt idx="469">
                  <c:v>2045</c:v>
                </c:pt>
                <c:pt idx="470">
                  <c:v>2044</c:v>
                </c:pt>
                <c:pt idx="471">
                  <c:v>2044</c:v>
                </c:pt>
                <c:pt idx="472">
                  <c:v>2044</c:v>
                </c:pt>
                <c:pt idx="473">
                  <c:v>2045</c:v>
                </c:pt>
                <c:pt idx="474">
                  <c:v>2046</c:v>
                </c:pt>
                <c:pt idx="475">
                  <c:v>2047</c:v>
                </c:pt>
                <c:pt idx="476">
                  <c:v>2048</c:v>
                </c:pt>
                <c:pt idx="477">
                  <c:v>2048</c:v>
                </c:pt>
                <c:pt idx="478">
                  <c:v>2049</c:v>
                </c:pt>
                <c:pt idx="479">
                  <c:v>2048</c:v>
                </c:pt>
                <c:pt idx="480">
                  <c:v>2047</c:v>
                </c:pt>
                <c:pt idx="481">
                  <c:v>2047</c:v>
                </c:pt>
                <c:pt idx="482">
                  <c:v>2046</c:v>
                </c:pt>
                <c:pt idx="483">
                  <c:v>2045</c:v>
                </c:pt>
                <c:pt idx="484">
                  <c:v>2047</c:v>
                </c:pt>
                <c:pt idx="485">
                  <c:v>2047</c:v>
                </c:pt>
                <c:pt idx="486">
                  <c:v>2049</c:v>
                </c:pt>
                <c:pt idx="487">
                  <c:v>2050</c:v>
                </c:pt>
                <c:pt idx="488">
                  <c:v>2050</c:v>
                </c:pt>
                <c:pt idx="489">
                  <c:v>2050</c:v>
                </c:pt>
                <c:pt idx="490">
                  <c:v>2051</c:v>
                </c:pt>
                <c:pt idx="491">
                  <c:v>2052</c:v>
                </c:pt>
                <c:pt idx="492">
                  <c:v>2051</c:v>
                </c:pt>
                <c:pt idx="493">
                  <c:v>2050</c:v>
                </c:pt>
                <c:pt idx="494">
                  <c:v>2050</c:v>
                </c:pt>
                <c:pt idx="495">
                  <c:v>2050</c:v>
                </c:pt>
                <c:pt idx="496">
                  <c:v>2050</c:v>
                </c:pt>
                <c:pt idx="497">
                  <c:v>2050</c:v>
                </c:pt>
                <c:pt idx="498">
                  <c:v>2051</c:v>
                </c:pt>
                <c:pt idx="499">
                  <c:v>2049</c:v>
                </c:pt>
                <c:pt idx="500">
                  <c:v>2050</c:v>
                </c:pt>
                <c:pt idx="501">
                  <c:v>2050</c:v>
                </c:pt>
                <c:pt idx="502">
                  <c:v>2048</c:v>
                </c:pt>
                <c:pt idx="503">
                  <c:v>2048</c:v>
                </c:pt>
                <c:pt idx="504">
                  <c:v>2048</c:v>
                </c:pt>
                <c:pt idx="505">
                  <c:v>2049</c:v>
                </c:pt>
                <c:pt idx="506">
                  <c:v>2050</c:v>
                </c:pt>
                <c:pt idx="507">
                  <c:v>2052</c:v>
                </c:pt>
                <c:pt idx="508">
                  <c:v>2051</c:v>
                </c:pt>
                <c:pt idx="509">
                  <c:v>2051</c:v>
                </c:pt>
                <c:pt idx="510">
                  <c:v>2054</c:v>
                </c:pt>
                <c:pt idx="511">
                  <c:v>2052</c:v>
                </c:pt>
                <c:pt idx="512">
                  <c:v>2052</c:v>
                </c:pt>
                <c:pt idx="513">
                  <c:v>2053</c:v>
                </c:pt>
                <c:pt idx="514">
                  <c:v>2055</c:v>
                </c:pt>
                <c:pt idx="515">
                  <c:v>2053</c:v>
                </c:pt>
                <c:pt idx="516">
                  <c:v>2054</c:v>
                </c:pt>
                <c:pt idx="517">
                  <c:v>2055</c:v>
                </c:pt>
                <c:pt idx="518">
                  <c:v>2056</c:v>
                </c:pt>
                <c:pt idx="519">
                  <c:v>2058</c:v>
                </c:pt>
                <c:pt idx="520">
                  <c:v>2056</c:v>
                </c:pt>
                <c:pt idx="521">
                  <c:v>2054</c:v>
                </c:pt>
                <c:pt idx="522">
                  <c:v>2056</c:v>
                </c:pt>
                <c:pt idx="523">
                  <c:v>2058</c:v>
                </c:pt>
                <c:pt idx="524">
                  <c:v>2056</c:v>
                </c:pt>
                <c:pt idx="525">
                  <c:v>2055</c:v>
                </c:pt>
                <c:pt idx="526">
                  <c:v>2055</c:v>
                </c:pt>
                <c:pt idx="527">
                  <c:v>2054</c:v>
                </c:pt>
                <c:pt idx="528">
                  <c:v>2054</c:v>
                </c:pt>
                <c:pt idx="529">
                  <c:v>2054</c:v>
                </c:pt>
                <c:pt idx="530">
                  <c:v>2054</c:v>
                </c:pt>
                <c:pt idx="531">
                  <c:v>2055</c:v>
                </c:pt>
                <c:pt idx="532">
                  <c:v>2054</c:v>
                </c:pt>
                <c:pt idx="533">
                  <c:v>2054</c:v>
                </c:pt>
                <c:pt idx="534">
                  <c:v>2054</c:v>
                </c:pt>
                <c:pt idx="535">
                  <c:v>2053</c:v>
                </c:pt>
                <c:pt idx="536">
                  <c:v>2054</c:v>
                </c:pt>
                <c:pt idx="537">
                  <c:v>2054</c:v>
                </c:pt>
                <c:pt idx="538">
                  <c:v>2056</c:v>
                </c:pt>
                <c:pt idx="539">
                  <c:v>2056</c:v>
                </c:pt>
                <c:pt idx="540">
                  <c:v>2055</c:v>
                </c:pt>
                <c:pt idx="541">
                  <c:v>2055</c:v>
                </c:pt>
                <c:pt idx="542">
                  <c:v>2054</c:v>
                </c:pt>
                <c:pt idx="543">
                  <c:v>2054</c:v>
                </c:pt>
                <c:pt idx="544">
                  <c:v>2056</c:v>
                </c:pt>
                <c:pt idx="545">
                  <c:v>2055</c:v>
                </c:pt>
                <c:pt idx="546">
                  <c:v>2055</c:v>
                </c:pt>
                <c:pt idx="547">
                  <c:v>2056</c:v>
                </c:pt>
                <c:pt idx="548">
                  <c:v>2058</c:v>
                </c:pt>
                <c:pt idx="549">
                  <c:v>2056</c:v>
                </c:pt>
                <c:pt idx="550">
                  <c:v>2056</c:v>
                </c:pt>
                <c:pt idx="551">
                  <c:v>2056</c:v>
                </c:pt>
                <c:pt idx="552">
                  <c:v>2057</c:v>
                </c:pt>
                <c:pt idx="553">
                  <c:v>2058</c:v>
                </c:pt>
                <c:pt idx="554">
                  <c:v>2058</c:v>
                </c:pt>
                <c:pt idx="555">
                  <c:v>2059</c:v>
                </c:pt>
                <c:pt idx="556">
                  <c:v>2060</c:v>
                </c:pt>
                <c:pt idx="557">
                  <c:v>2058</c:v>
                </c:pt>
                <c:pt idx="558">
                  <c:v>2057</c:v>
                </c:pt>
                <c:pt idx="559">
                  <c:v>2059</c:v>
                </c:pt>
                <c:pt idx="560">
                  <c:v>2060</c:v>
                </c:pt>
                <c:pt idx="561">
                  <c:v>2058</c:v>
                </c:pt>
                <c:pt idx="562">
                  <c:v>2059</c:v>
                </c:pt>
                <c:pt idx="563">
                  <c:v>2059</c:v>
                </c:pt>
                <c:pt idx="564">
                  <c:v>2059</c:v>
                </c:pt>
                <c:pt idx="565">
                  <c:v>2059</c:v>
                </c:pt>
                <c:pt idx="566">
                  <c:v>2059</c:v>
                </c:pt>
                <c:pt idx="567">
                  <c:v>2059</c:v>
                </c:pt>
                <c:pt idx="568">
                  <c:v>2060</c:v>
                </c:pt>
                <c:pt idx="569">
                  <c:v>2060</c:v>
                </c:pt>
                <c:pt idx="570">
                  <c:v>2060</c:v>
                </c:pt>
                <c:pt idx="571">
                  <c:v>2059</c:v>
                </c:pt>
                <c:pt idx="572">
                  <c:v>2058</c:v>
                </c:pt>
                <c:pt idx="573">
                  <c:v>2057</c:v>
                </c:pt>
                <c:pt idx="574">
                  <c:v>2057</c:v>
                </c:pt>
                <c:pt idx="575">
                  <c:v>2057</c:v>
                </c:pt>
                <c:pt idx="576">
                  <c:v>2057</c:v>
                </c:pt>
                <c:pt idx="577">
                  <c:v>2057</c:v>
                </c:pt>
                <c:pt idx="578">
                  <c:v>2057</c:v>
                </c:pt>
                <c:pt idx="579">
                  <c:v>2057</c:v>
                </c:pt>
                <c:pt idx="580">
                  <c:v>2059</c:v>
                </c:pt>
                <c:pt idx="581">
                  <c:v>2059</c:v>
                </c:pt>
                <c:pt idx="582">
                  <c:v>2059</c:v>
                </c:pt>
                <c:pt idx="583">
                  <c:v>2060</c:v>
                </c:pt>
                <c:pt idx="584">
                  <c:v>2060</c:v>
                </c:pt>
                <c:pt idx="585">
                  <c:v>2059</c:v>
                </c:pt>
                <c:pt idx="586">
                  <c:v>2060</c:v>
                </c:pt>
                <c:pt idx="587">
                  <c:v>2058</c:v>
                </c:pt>
                <c:pt idx="588">
                  <c:v>2058</c:v>
                </c:pt>
                <c:pt idx="589">
                  <c:v>2058</c:v>
                </c:pt>
                <c:pt idx="590">
                  <c:v>2058</c:v>
                </c:pt>
                <c:pt idx="591">
                  <c:v>2059</c:v>
                </c:pt>
                <c:pt idx="592">
                  <c:v>2059</c:v>
                </c:pt>
                <c:pt idx="593">
                  <c:v>2058</c:v>
                </c:pt>
                <c:pt idx="594">
                  <c:v>2059</c:v>
                </c:pt>
                <c:pt idx="595">
                  <c:v>2058</c:v>
                </c:pt>
                <c:pt idx="596">
                  <c:v>2059</c:v>
                </c:pt>
                <c:pt idx="597">
                  <c:v>2060</c:v>
                </c:pt>
                <c:pt idx="598">
                  <c:v>2059</c:v>
                </c:pt>
                <c:pt idx="599">
                  <c:v>2059</c:v>
                </c:pt>
                <c:pt idx="600">
                  <c:v>2059</c:v>
                </c:pt>
                <c:pt idx="601">
                  <c:v>2059</c:v>
                </c:pt>
                <c:pt idx="602">
                  <c:v>2060</c:v>
                </c:pt>
                <c:pt idx="603">
                  <c:v>2059</c:v>
                </c:pt>
                <c:pt idx="604">
                  <c:v>2060</c:v>
                </c:pt>
                <c:pt idx="605">
                  <c:v>2059</c:v>
                </c:pt>
                <c:pt idx="606">
                  <c:v>2059</c:v>
                </c:pt>
                <c:pt idx="607">
                  <c:v>2058</c:v>
                </c:pt>
                <c:pt idx="608">
                  <c:v>2058</c:v>
                </c:pt>
                <c:pt idx="609">
                  <c:v>2056</c:v>
                </c:pt>
                <c:pt idx="610">
                  <c:v>2056</c:v>
                </c:pt>
                <c:pt idx="611">
                  <c:v>2055</c:v>
                </c:pt>
                <c:pt idx="612">
                  <c:v>2055</c:v>
                </c:pt>
                <c:pt idx="613">
                  <c:v>2055</c:v>
                </c:pt>
                <c:pt idx="614">
                  <c:v>2055</c:v>
                </c:pt>
                <c:pt idx="615">
                  <c:v>2053</c:v>
                </c:pt>
                <c:pt idx="616">
                  <c:v>2053</c:v>
                </c:pt>
                <c:pt idx="617">
                  <c:v>2054</c:v>
                </c:pt>
                <c:pt idx="618">
                  <c:v>2052</c:v>
                </c:pt>
                <c:pt idx="619">
                  <c:v>2052</c:v>
                </c:pt>
                <c:pt idx="620">
                  <c:v>2052</c:v>
                </c:pt>
                <c:pt idx="621">
                  <c:v>2055</c:v>
                </c:pt>
                <c:pt idx="622">
                  <c:v>2055</c:v>
                </c:pt>
                <c:pt idx="623">
                  <c:v>2054</c:v>
                </c:pt>
                <c:pt idx="624">
                  <c:v>2055</c:v>
                </c:pt>
                <c:pt idx="625">
                  <c:v>2055</c:v>
                </c:pt>
                <c:pt idx="626">
                  <c:v>2056</c:v>
                </c:pt>
                <c:pt idx="627">
                  <c:v>2056</c:v>
                </c:pt>
                <c:pt idx="628">
                  <c:v>2056</c:v>
                </c:pt>
                <c:pt idx="629">
                  <c:v>2056</c:v>
                </c:pt>
                <c:pt idx="630">
                  <c:v>2055</c:v>
                </c:pt>
                <c:pt idx="631">
                  <c:v>2055</c:v>
                </c:pt>
                <c:pt idx="632">
                  <c:v>2056</c:v>
                </c:pt>
                <c:pt idx="633">
                  <c:v>2056</c:v>
                </c:pt>
                <c:pt idx="634">
                  <c:v>2056</c:v>
                </c:pt>
                <c:pt idx="635">
                  <c:v>2056</c:v>
                </c:pt>
                <c:pt idx="636">
                  <c:v>2057</c:v>
                </c:pt>
                <c:pt idx="637">
                  <c:v>2057</c:v>
                </c:pt>
                <c:pt idx="638">
                  <c:v>2058</c:v>
                </c:pt>
                <c:pt idx="639">
                  <c:v>2059</c:v>
                </c:pt>
                <c:pt idx="640">
                  <c:v>2059</c:v>
                </c:pt>
                <c:pt idx="641">
                  <c:v>2058</c:v>
                </c:pt>
                <c:pt idx="642">
                  <c:v>2057</c:v>
                </c:pt>
                <c:pt idx="643">
                  <c:v>2058</c:v>
                </c:pt>
                <c:pt idx="644">
                  <c:v>2061</c:v>
                </c:pt>
                <c:pt idx="645">
                  <c:v>2060</c:v>
                </c:pt>
                <c:pt idx="646">
                  <c:v>2061</c:v>
                </c:pt>
                <c:pt idx="647">
                  <c:v>2064</c:v>
                </c:pt>
                <c:pt idx="648">
                  <c:v>2061</c:v>
                </c:pt>
                <c:pt idx="649">
                  <c:v>2061</c:v>
                </c:pt>
                <c:pt idx="650">
                  <c:v>2061</c:v>
                </c:pt>
                <c:pt idx="651">
                  <c:v>2060</c:v>
                </c:pt>
                <c:pt idx="652">
                  <c:v>2060</c:v>
                </c:pt>
                <c:pt idx="653">
                  <c:v>2060</c:v>
                </c:pt>
                <c:pt idx="654">
                  <c:v>2060</c:v>
                </c:pt>
                <c:pt idx="655">
                  <c:v>2061</c:v>
                </c:pt>
                <c:pt idx="656">
                  <c:v>2060</c:v>
                </c:pt>
                <c:pt idx="657">
                  <c:v>2060</c:v>
                </c:pt>
                <c:pt idx="658">
                  <c:v>2063</c:v>
                </c:pt>
                <c:pt idx="659">
                  <c:v>2063</c:v>
                </c:pt>
                <c:pt idx="660">
                  <c:v>2063</c:v>
                </c:pt>
                <c:pt idx="661">
                  <c:v>2063</c:v>
                </c:pt>
                <c:pt idx="662">
                  <c:v>2066</c:v>
                </c:pt>
                <c:pt idx="663">
                  <c:v>2064</c:v>
                </c:pt>
                <c:pt idx="664">
                  <c:v>2063</c:v>
                </c:pt>
                <c:pt idx="665">
                  <c:v>2064</c:v>
                </c:pt>
                <c:pt idx="666">
                  <c:v>2064</c:v>
                </c:pt>
                <c:pt idx="667">
                  <c:v>2063</c:v>
                </c:pt>
                <c:pt idx="668">
                  <c:v>2063</c:v>
                </c:pt>
                <c:pt idx="669">
                  <c:v>2057</c:v>
                </c:pt>
                <c:pt idx="670">
                  <c:v>2058</c:v>
                </c:pt>
                <c:pt idx="671">
                  <c:v>2059</c:v>
                </c:pt>
                <c:pt idx="672">
                  <c:v>2061</c:v>
                </c:pt>
                <c:pt idx="673">
                  <c:v>2062</c:v>
                </c:pt>
                <c:pt idx="674">
                  <c:v>2062</c:v>
                </c:pt>
                <c:pt idx="675">
                  <c:v>2062</c:v>
                </c:pt>
                <c:pt idx="676">
                  <c:v>2061</c:v>
                </c:pt>
                <c:pt idx="677">
                  <c:v>2062</c:v>
                </c:pt>
                <c:pt idx="678">
                  <c:v>2062</c:v>
                </c:pt>
                <c:pt idx="679">
                  <c:v>2062</c:v>
                </c:pt>
                <c:pt idx="680">
                  <c:v>2062</c:v>
                </c:pt>
                <c:pt idx="681">
                  <c:v>2061</c:v>
                </c:pt>
                <c:pt idx="682">
                  <c:v>2061</c:v>
                </c:pt>
                <c:pt idx="683">
                  <c:v>2061</c:v>
                </c:pt>
                <c:pt idx="684">
                  <c:v>2060</c:v>
                </c:pt>
                <c:pt idx="685">
                  <c:v>2059</c:v>
                </c:pt>
                <c:pt idx="686">
                  <c:v>2059</c:v>
                </c:pt>
                <c:pt idx="687">
                  <c:v>2059</c:v>
                </c:pt>
                <c:pt idx="688">
                  <c:v>2059</c:v>
                </c:pt>
                <c:pt idx="689">
                  <c:v>2059</c:v>
                </c:pt>
                <c:pt idx="690">
                  <c:v>2058</c:v>
                </c:pt>
                <c:pt idx="691">
                  <c:v>2057</c:v>
                </c:pt>
                <c:pt idx="692">
                  <c:v>2058</c:v>
                </c:pt>
                <c:pt idx="693">
                  <c:v>2059</c:v>
                </c:pt>
                <c:pt idx="694">
                  <c:v>2058</c:v>
                </c:pt>
                <c:pt idx="695">
                  <c:v>2058</c:v>
                </c:pt>
                <c:pt idx="696">
                  <c:v>2058</c:v>
                </c:pt>
                <c:pt idx="697">
                  <c:v>2058</c:v>
                </c:pt>
                <c:pt idx="698">
                  <c:v>2055</c:v>
                </c:pt>
                <c:pt idx="699">
                  <c:v>2055</c:v>
                </c:pt>
                <c:pt idx="700">
                  <c:v>2056</c:v>
                </c:pt>
                <c:pt idx="701">
                  <c:v>2057</c:v>
                </c:pt>
                <c:pt idx="702">
                  <c:v>2057</c:v>
                </c:pt>
                <c:pt idx="703">
                  <c:v>2056</c:v>
                </c:pt>
                <c:pt idx="704">
                  <c:v>2056</c:v>
                </c:pt>
                <c:pt idx="705">
                  <c:v>2056</c:v>
                </c:pt>
                <c:pt idx="706">
                  <c:v>2057</c:v>
                </c:pt>
                <c:pt idx="707">
                  <c:v>2057</c:v>
                </c:pt>
                <c:pt idx="708">
                  <c:v>2057</c:v>
                </c:pt>
                <c:pt idx="709">
                  <c:v>2057</c:v>
                </c:pt>
                <c:pt idx="710">
                  <c:v>2057</c:v>
                </c:pt>
                <c:pt idx="711">
                  <c:v>2057</c:v>
                </c:pt>
                <c:pt idx="712">
                  <c:v>2057</c:v>
                </c:pt>
                <c:pt idx="713">
                  <c:v>2057</c:v>
                </c:pt>
                <c:pt idx="714">
                  <c:v>2058</c:v>
                </c:pt>
                <c:pt idx="715">
                  <c:v>2059</c:v>
                </c:pt>
                <c:pt idx="716">
                  <c:v>2059</c:v>
                </c:pt>
                <c:pt idx="717">
                  <c:v>2058</c:v>
                </c:pt>
                <c:pt idx="718">
                  <c:v>2058</c:v>
                </c:pt>
                <c:pt idx="719">
                  <c:v>2058</c:v>
                </c:pt>
                <c:pt idx="720">
                  <c:v>2058</c:v>
                </c:pt>
                <c:pt idx="721">
                  <c:v>2058</c:v>
                </c:pt>
                <c:pt idx="722">
                  <c:v>2058</c:v>
                </c:pt>
                <c:pt idx="723">
                  <c:v>2058</c:v>
                </c:pt>
                <c:pt idx="724">
                  <c:v>2059</c:v>
                </c:pt>
                <c:pt idx="725">
                  <c:v>2065</c:v>
                </c:pt>
                <c:pt idx="726">
                  <c:v>2061</c:v>
                </c:pt>
                <c:pt idx="727">
                  <c:v>2059</c:v>
                </c:pt>
                <c:pt idx="728">
                  <c:v>2058</c:v>
                </c:pt>
                <c:pt idx="729">
                  <c:v>2055</c:v>
                </c:pt>
                <c:pt idx="730">
                  <c:v>2055</c:v>
                </c:pt>
                <c:pt idx="731">
                  <c:v>2055</c:v>
                </c:pt>
                <c:pt idx="732">
                  <c:v>2057</c:v>
                </c:pt>
                <c:pt idx="733">
                  <c:v>2056</c:v>
                </c:pt>
                <c:pt idx="734">
                  <c:v>2055</c:v>
                </c:pt>
                <c:pt idx="735">
                  <c:v>2057</c:v>
                </c:pt>
                <c:pt idx="736">
                  <c:v>2057</c:v>
                </c:pt>
                <c:pt idx="737">
                  <c:v>2058</c:v>
                </c:pt>
                <c:pt idx="738">
                  <c:v>2058</c:v>
                </c:pt>
                <c:pt idx="739">
                  <c:v>2057</c:v>
                </c:pt>
                <c:pt idx="740">
                  <c:v>2058</c:v>
                </c:pt>
                <c:pt idx="741">
                  <c:v>2058</c:v>
                </c:pt>
                <c:pt idx="742">
                  <c:v>2059</c:v>
                </c:pt>
                <c:pt idx="743">
                  <c:v>2059</c:v>
                </c:pt>
                <c:pt idx="744">
                  <c:v>2059</c:v>
                </c:pt>
                <c:pt idx="745">
                  <c:v>2059</c:v>
                </c:pt>
                <c:pt idx="746">
                  <c:v>2060</c:v>
                </c:pt>
                <c:pt idx="747">
                  <c:v>2060</c:v>
                </c:pt>
                <c:pt idx="748">
                  <c:v>2059</c:v>
                </c:pt>
                <c:pt idx="749">
                  <c:v>2057</c:v>
                </c:pt>
                <c:pt idx="750">
                  <c:v>2059</c:v>
                </c:pt>
                <c:pt idx="751">
                  <c:v>2059</c:v>
                </c:pt>
                <c:pt idx="752">
                  <c:v>2058</c:v>
                </c:pt>
                <c:pt idx="753">
                  <c:v>2058</c:v>
                </c:pt>
                <c:pt idx="754">
                  <c:v>2058</c:v>
                </c:pt>
                <c:pt idx="755">
                  <c:v>2058</c:v>
                </c:pt>
                <c:pt idx="756">
                  <c:v>2058</c:v>
                </c:pt>
                <c:pt idx="757">
                  <c:v>2058</c:v>
                </c:pt>
                <c:pt idx="758">
                  <c:v>2058</c:v>
                </c:pt>
                <c:pt idx="759">
                  <c:v>2058</c:v>
                </c:pt>
                <c:pt idx="760">
                  <c:v>2058</c:v>
                </c:pt>
                <c:pt idx="761">
                  <c:v>2058</c:v>
                </c:pt>
                <c:pt idx="762">
                  <c:v>2058</c:v>
                </c:pt>
                <c:pt idx="763">
                  <c:v>2058</c:v>
                </c:pt>
                <c:pt idx="764">
                  <c:v>2057</c:v>
                </c:pt>
                <c:pt idx="765">
                  <c:v>2057</c:v>
                </c:pt>
                <c:pt idx="766">
                  <c:v>2057</c:v>
                </c:pt>
                <c:pt idx="767">
                  <c:v>2056</c:v>
                </c:pt>
                <c:pt idx="768">
                  <c:v>2056</c:v>
                </c:pt>
                <c:pt idx="769">
                  <c:v>2058</c:v>
                </c:pt>
                <c:pt idx="770">
                  <c:v>2058</c:v>
                </c:pt>
                <c:pt idx="771">
                  <c:v>2058</c:v>
                </c:pt>
                <c:pt idx="772">
                  <c:v>2058</c:v>
                </c:pt>
                <c:pt idx="773">
                  <c:v>2058</c:v>
                </c:pt>
                <c:pt idx="774">
                  <c:v>2058</c:v>
                </c:pt>
                <c:pt idx="775">
                  <c:v>2058</c:v>
                </c:pt>
                <c:pt idx="776">
                  <c:v>2058</c:v>
                </c:pt>
                <c:pt idx="777">
                  <c:v>2058</c:v>
                </c:pt>
                <c:pt idx="778">
                  <c:v>2058</c:v>
                </c:pt>
                <c:pt idx="779">
                  <c:v>2058</c:v>
                </c:pt>
                <c:pt idx="780">
                  <c:v>2058</c:v>
                </c:pt>
                <c:pt idx="781">
                  <c:v>2057</c:v>
                </c:pt>
                <c:pt idx="782">
                  <c:v>2057</c:v>
                </c:pt>
                <c:pt idx="783">
                  <c:v>2057</c:v>
                </c:pt>
                <c:pt idx="784">
                  <c:v>2057</c:v>
                </c:pt>
                <c:pt idx="785">
                  <c:v>2057</c:v>
                </c:pt>
                <c:pt idx="786">
                  <c:v>2058</c:v>
                </c:pt>
                <c:pt idx="787">
                  <c:v>2060</c:v>
                </c:pt>
                <c:pt idx="788">
                  <c:v>2058</c:v>
                </c:pt>
                <c:pt idx="789">
                  <c:v>2058</c:v>
                </c:pt>
                <c:pt idx="790">
                  <c:v>2058</c:v>
                </c:pt>
                <c:pt idx="791">
                  <c:v>2058</c:v>
                </c:pt>
                <c:pt idx="792">
                  <c:v>2058</c:v>
                </c:pt>
                <c:pt idx="793">
                  <c:v>2059</c:v>
                </c:pt>
                <c:pt idx="794">
                  <c:v>2060</c:v>
                </c:pt>
                <c:pt idx="795">
                  <c:v>2060</c:v>
                </c:pt>
                <c:pt idx="796">
                  <c:v>2058</c:v>
                </c:pt>
                <c:pt idx="797">
                  <c:v>2059</c:v>
                </c:pt>
                <c:pt idx="798">
                  <c:v>2059</c:v>
                </c:pt>
                <c:pt idx="799">
                  <c:v>2057</c:v>
                </c:pt>
                <c:pt idx="800">
                  <c:v>2057</c:v>
                </c:pt>
                <c:pt idx="801">
                  <c:v>2058</c:v>
                </c:pt>
                <c:pt idx="802">
                  <c:v>2059</c:v>
                </c:pt>
                <c:pt idx="803">
                  <c:v>2056</c:v>
                </c:pt>
                <c:pt idx="804">
                  <c:v>2057</c:v>
                </c:pt>
                <c:pt idx="805">
                  <c:v>2057</c:v>
                </c:pt>
                <c:pt idx="806">
                  <c:v>2057</c:v>
                </c:pt>
                <c:pt idx="807">
                  <c:v>2058</c:v>
                </c:pt>
                <c:pt idx="808">
                  <c:v>2059</c:v>
                </c:pt>
                <c:pt idx="809">
                  <c:v>2058</c:v>
                </c:pt>
                <c:pt idx="810">
                  <c:v>2058</c:v>
                </c:pt>
                <c:pt idx="811">
                  <c:v>2057</c:v>
                </c:pt>
                <c:pt idx="812">
                  <c:v>2059</c:v>
                </c:pt>
                <c:pt idx="813">
                  <c:v>2057</c:v>
                </c:pt>
                <c:pt idx="814">
                  <c:v>2057</c:v>
                </c:pt>
                <c:pt idx="815">
                  <c:v>2057</c:v>
                </c:pt>
                <c:pt idx="816">
                  <c:v>2055</c:v>
                </c:pt>
                <c:pt idx="817">
                  <c:v>2055</c:v>
                </c:pt>
                <c:pt idx="818">
                  <c:v>2055</c:v>
                </c:pt>
                <c:pt idx="819">
                  <c:v>2056</c:v>
                </c:pt>
                <c:pt idx="820">
                  <c:v>2056</c:v>
                </c:pt>
                <c:pt idx="821">
                  <c:v>2057</c:v>
                </c:pt>
                <c:pt idx="822">
                  <c:v>2057</c:v>
                </c:pt>
                <c:pt idx="823">
                  <c:v>2055</c:v>
                </c:pt>
                <c:pt idx="824">
                  <c:v>2055</c:v>
                </c:pt>
                <c:pt idx="825">
                  <c:v>2055</c:v>
                </c:pt>
                <c:pt idx="826">
                  <c:v>2055</c:v>
                </c:pt>
                <c:pt idx="827">
                  <c:v>2054</c:v>
                </c:pt>
                <c:pt idx="828">
                  <c:v>2055</c:v>
                </c:pt>
                <c:pt idx="829">
                  <c:v>2055</c:v>
                </c:pt>
                <c:pt idx="830">
                  <c:v>2056</c:v>
                </c:pt>
                <c:pt idx="831">
                  <c:v>2056</c:v>
                </c:pt>
                <c:pt idx="832">
                  <c:v>2056</c:v>
                </c:pt>
                <c:pt idx="833">
                  <c:v>2055</c:v>
                </c:pt>
                <c:pt idx="834">
                  <c:v>2056</c:v>
                </c:pt>
                <c:pt idx="835">
                  <c:v>2056</c:v>
                </c:pt>
                <c:pt idx="836">
                  <c:v>2056</c:v>
                </c:pt>
                <c:pt idx="837">
                  <c:v>2055</c:v>
                </c:pt>
                <c:pt idx="838">
                  <c:v>2054</c:v>
                </c:pt>
                <c:pt idx="839">
                  <c:v>2054</c:v>
                </c:pt>
                <c:pt idx="840">
                  <c:v>2055</c:v>
                </c:pt>
                <c:pt idx="841">
                  <c:v>2055</c:v>
                </c:pt>
                <c:pt idx="842">
                  <c:v>2055</c:v>
                </c:pt>
                <c:pt idx="843">
                  <c:v>2055</c:v>
                </c:pt>
                <c:pt idx="844">
                  <c:v>2056</c:v>
                </c:pt>
                <c:pt idx="845">
                  <c:v>2056</c:v>
                </c:pt>
                <c:pt idx="846">
                  <c:v>2056</c:v>
                </c:pt>
                <c:pt idx="847">
                  <c:v>2055</c:v>
                </c:pt>
                <c:pt idx="848">
                  <c:v>2057</c:v>
                </c:pt>
                <c:pt idx="849">
                  <c:v>2057</c:v>
                </c:pt>
                <c:pt idx="850">
                  <c:v>2057</c:v>
                </c:pt>
                <c:pt idx="851">
                  <c:v>2057</c:v>
                </c:pt>
                <c:pt idx="852">
                  <c:v>2057</c:v>
                </c:pt>
                <c:pt idx="853">
                  <c:v>2054</c:v>
                </c:pt>
                <c:pt idx="854">
                  <c:v>2054</c:v>
                </c:pt>
                <c:pt idx="855">
                  <c:v>2054</c:v>
                </c:pt>
                <c:pt idx="856">
                  <c:v>2054</c:v>
                </c:pt>
                <c:pt idx="857">
                  <c:v>2054</c:v>
                </c:pt>
                <c:pt idx="858">
                  <c:v>2055</c:v>
                </c:pt>
                <c:pt idx="859">
                  <c:v>2056</c:v>
                </c:pt>
                <c:pt idx="860">
                  <c:v>2055</c:v>
                </c:pt>
                <c:pt idx="861">
                  <c:v>2055</c:v>
                </c:pt>
                <c:pt idx="862">
                  <c:v>2055</c:v>
                </c:pt>
                <c:pt idx="863">
                  <c:v>2055</c:v>
                </c:pt>
                <c:pt idx="864">
                  <c:v>2057</c:v>
                </c:pt>
                <c:pt idx="865">
                  <c:v>2056</c:v>
                </c:pt>
                <c:pt idx="866">
                  <c:v>2056</c:v>
                </c:pt>
                <c:pt idx="867">
                  <c:v>2057</c:v>
                </c:pt>
                <c:pt idx="868">
                  <c:v>2056</c:v>
                </c:pt>
                <c:pt idx="869">
                  <c:v>2057</c:v>
                </c:pt>
                <c:pt idx="870">
                  <c:v>2056</c:v>
                </c:pt>
                <c:pt idx="871">
                  <c:v>2056</c:v>
                </c:pt>
                <c:pt idx="872">
                  <c:v>2056</c:v>
                </c:pt>
                <c:pt idx="873">
                  <c:v>2055</c:v>
                </c:pt>
                <c:pt idx="874">
                  <c:v>2055</c:v>
                </c:pt>
                <c:pt idx="875">
                  <c:v>2055</c:v>
                </c:pt>
                <c:pt idx="876">
                  <c:v>2056</c:v>
                </c:pt>
                <c:pt idx="877">
                  <c:v>2056</c:v>
                </c:pt>
                <c:pt idx="878">
                  <c:v>2057</c:v>
                </c:pt>
                <c:pt idx="879">
                  <c:v>2058</c:v>
                </c:pt>
                <c:pt idx="880">
                  <c:v>2058</c:v>
                </c:pt>
                <c:pt idx="881">
                  <c:v>2058</c:v>
                </c:pt>
                <c:pt idx="882">
                  <c:v>2058</c:v>
                </c:pt>
                <c:pt idx="883">
                  <c:v>2059</c:v>
                </c:pt>
                <c:pt idx="884">
                  <c:v>2059</c:v>
                </c:pt>
                <c:pt idx="885">
                  <c:v>2059</c:v>
                </c:pt>
                <c:pt idx="886">
                  <c:v>2059</c:v>
                </c:pt>
                <c:pt idx="887">
                  <c:v>2060</c:v>
                </c:pt>
                <c:pt idx="888">
                  <c:v>2059</c:v>
                </c:pt>
                <c:pt idx="889">
                  <c:v>2060</c:v>
                </c:pt>
                <c:pt idx="890">
                  <c:v>2060</c:v>
                </c:pt>
                <c:pt idx="891">
                  <c:v>2059</c:v>
                </c:pt>
                <c:pt idx="892">
                  <c:v>2058</c:v>
                </c:pt>
                <c:pt idx="893">
                  <c:v>2059</c:v>
                </c:pt>
                <c:pt idx="894">
                  <c:v>2061</c:v>
                </c:pt>
                <c:pt idx="895">
                  <c:v>2062</c:v>
                </c:pt>
                <c:pt idx="896">
                  <c:v>2061</c:v>
                </c:pt>
                <c:pt idx="897">
                  <c:v>2063</c:v>
                </c:pt>
                <c:pt idx="898">
                  <c:v>2063</c:v>
                </c:pt>
                <c:pt idx="899">
                  <c:v>2064</c:v>
                </c:pt>
                <c:pt idx="900">
                  <c:v>2062</c:v>
                </c:pt>
                <c:pt idx="901">
                  <c:v>2062</c:v>
                </c:pt>
                <c:pt idx="902">
                  <c:v>2062</c:v>
                </c:pt>
                <c:pt idx="903">
                  <c:v>2062</c:v>
                </c:pt>
                <c:pt idx="904">
                  <c:v>2062</c:v>
                </c:pt>
                <c:pt idx="905">
                  <c:v>2062</c:v>
                </c:pt>
                <c:pt idx="906">
                  <c:v>2062</c:v>
                </c:pt>
                <c:pt idx="907">
                  <c:v>2062</c:v>
                </c:pt>
                <c:pt idx="908">
                  <c:v>2062</c:v>
                </c:pt>
                <c:pt idx="909">
                  <c:v>2061</c:v>
                </c:pt>
                <c:pt idx="910">
                  <c:v>2062</c:v>
                </c:pt>
                <c:pt idx="911">
                  <c:v>2062</c:v>
                </c:pt>
                <c:pt idx="912">
                  <c:v>2062</c:v>
                </c:pt>
                <c:pt idx="913">
                  <c:v>2062</c:v>
                </c:pt>
                <c:pt idx="914">
                  <c:v>2063</c:v>
                </c:pt>
                <c:pt idx="915">
                  <c:v>2062</c:v>
                </c:pt>
                <c:pt idx="916">
                  <c:v>2063</c:v>
                </c:pt>
                <c:pt idx="917">
                  <c:v>2063</c:v>
                </c:pt>
                <c:pt idx="918">
                  <c:v>2063</c:v>
                </c:pt>
                <c:pt idx="919">
                  <c:v>2063</c:v>
                </c:pt>
                <c:pt idx="920">
                  <c:v>2064</c:v>
                </c:pt>
                <c:pt idx="921">
                  <c:v>2063</c:v>
                </c:pt>
                <c:pt idx="922">
                  <c:v>2063</c:v>
                </c:pt>
                <c:pt idx="923">
                  <c:v>2063</c:v>
                </c:pt>
                <c:pt idx="924">
                  <c:v>2062</c:v>
                </c:pt>
                <c:pt idx="925">
                  <c:v>2062</c:v>
                </c:pt>
                <c:pt idx="926">
                  <c:v>2062</c:v>
                </c:pt>
                <c:pt idx="927">
                  <c:v>2062</c:v>
                </c:pt>
                <c:pt idx="928">
                  <c:v>2062</c:v>
                </c:pt>
                <c:pt idx="929">
                  <c:v>2062</c:v>
                </c:pt>
                <c:pt idx="930">
                  <c:v>2062</c:v>
                </c:pt>
                <c:pt idx="931">
                  <c:v>2062</c:v>
                </c:pt>
                <c:pt idx="932">
                  <c:v>2062</c:v>
                </c:pt>
                <c:pt idx="933">
                  <c:v>2062</c:v>
                </c:pt>
                <c:pt idx="934">
                  <c:v>2062</c:v>
                </c:pt>
                <c:pt idx="935">
                  <c:v>2063</c:v>
                </c:pt>
                <c:pt idx="936">
                  <c:v>2062</c:v>
                </c:pt>
                <c:pt idx="937">
                  <c:v>2060</c:v>
                </c:pt>
                <c:pt idx="938">
                  <c:v>2060</c:v>
                </c:pt>
                <c:pt idx="939">
                  <c:v>2059</c:v>
                </c:pt>
                <c:pt idx="940">
                  <c:v>2060</c:v>
                </c:pt>
                <c:pt idx="941">
                  <c:v>2059</c:v>
                </c:pt>
                <c:pt idx="942">
                  <c:v>2059</c:v>
                </c:pt>
                <c:pt idx="943">
                  <c:v>2060</c:v>
                </c:pt>
                <c:pt idx="944">
                  <c:v>2060</c:v>
                </c:pt>
                <c:pt idx="945">
                  <c:v>2059</c:v>
                </c:pt>
                <c:pt idx="946">
                  <c:v>2059</c:v>
                </c:pt>
                <c:pt idx="947">
                  <c:v>2060</c:v>
                </c:pt>
                <c:pt idx="948">
                  <c:v>2060</c:v>
                </c:pt>
                <c:pt idx="949">
                  <c:v>2060</c:v>
                </c:pt>
                <c:pt idx="950">
                  <c:v>2058</c:v>
                </c:pt>
                <c:pt idx="951">
                  <c:v>2058</c:v>
                </c:pt>
                <c:pt idx="952">
                  <c:v>2058</c:v>
                </c:pt>
                <c:pt idx="953">
                  <c:v>2058</c:v>
                </c:pt>
                <c:pt idx="954">
                  <c:v>2058</c:v>
                </c:pt>
                <c:pt idx="955">
                  <c:v>2057</c:v>
                </c:pt>
                <c:pt idx="956">
                  <c:v>2058</c:v>
                </c:pt>
                <c:pt idx="957">
                  <c:v>2058</c:v>
                </c:pt>
                <c:pt idx="958">
                  <c:v>2058</c:v>
                </c:pt>
                <c:pt idx="959">
                  <c:v>2058</c:v>
                </c:pt>
                <c:pt idx="960">
                  <c:v>2058</c:v>
                </c:pt>
                <c:pt idx="961">
                  <c:v>2058</c:v>
                </c:pt>
                <c:pt idx="962">
                  <c:v>2058</c:v>
                </c:pt>
                <c:pt idx="963">
                  <c:v>2057</c:v>
                </c:pt>
                <c:pt idx="964">
                  <c:v>2058</c:v>
                </c:pt>
                <c:pt idx="965">
                  <c:v>2058</c:v>
                </c:pt>
                <c:pt idx="966">
                  <c:v>2056</c:v>
                </c:pt>
                <c:pt idx="967">
                  <c:v>2057</c:v>
                </c:pt>
                <c:pt idx="968">
                  <c:v>2057</c:v>
                </c:pt>
                <c:pt idx="969">
                  <c:v>2057</c:v>
                </c:pt>
                <c:pt idx="970">
                  <c:v>2057</c:v>
                </c:pt>
                <c:pt idx="971">
                  <c:v>2058</c:v>
                </c:pt>
                <c:pt idx="972">
                  <c:v>2059</c:v>
                </c:pt>
                <c:pt idx="973">
                  <c:v>2058</c:v>
                </c:pt>
                <c:pt idx="974">
                  <c:v>2058</c:v>
                </c:pt>
                <c:pt idx="975">
                  <c:v>2058</c:v>
                </c:pt>
                <c:pt idx="976">
                  <c:v>2059</c:v>
                </c:pt>
                <c:pt idx="977">
                  <c:v>2058</c:v>
                </c:pt>
                <c:pt idx="978">
                  <c:v>2058</c:v>
                </c:pt>
                <c:pt idx="979">
                  <c:v>2057</c:v>
                </c:pt>
                <c:pt idx="980">
                  <c:v>2057</c:v>
                </c:pt>
                <c:pt idx="981">
                  <c:v>2057</c:v>
                </c:pt>
                <c:pt idx="982">
                  <c:v>2057</c:v>
                </c:pt>
                <c:pt idx="983">
                  <c:v>2057</c:v>
                </c:pt>
                <c:pt idx="984">
                  <c:v>2057</c:v>
                </c:pt>
                <c:pt idx="985">
                  <c:v>2058</c:v>
                </c:pt>
                <c:pt idx="986">
                  <c:v>2058</c:v>
                </c:pt>
                <c:pt idx="987">
                  <c:v>2057</c:v>
                </c:pt>
                <c:pt idx="988">
                  <c:v>2058</c:v>
                </c:pt>
                <c:pt idx="989">
                  <c:v>2058</c:v>
                </c:pt>
                <c:pt idx="990">
                  <c:v>2058</c:v>
                </c:pt>
                <c:pt idx="991">
                  <c:v>2058</c:v>
                </c:pt>
                <c:pt idx="992">
                  <c:v>2057</c:v>
                </c:pt>
                <c:pt idx="993">
                  <c:v>2057</c:v>
                </c:pt>
                <c:pt idx="994">
                  <c:v>2057</c:v>
                </c:pt>
                <c:pt idx="995">
                  <c:v>2057</c:v>
                </c:pt>
                <c:pt idx="996">
                  <c:v>2056</c:v>
                </c:pt>
                <c:pt idx="997">
                  <c:v>2057</c:v>
                </c:pt>
                <c:pt idx="998">
                  <c:v>2057</c:v>
                </c:pt>
                <c:pt idx="999">
                  <c:v>2057</c:v>
                </c:pt>
                <c:pt idx="1000">
                  <c:v>2057</c:v>
                </c:pt>
                <c:pt idx="1001">
                  <c:v>2057</c:v>
                </c:pt>
                <c:pt idx="1002">
                  <c:v>2057</c:v>
                </c:pt>
                <c:pt idx="1003">
                  <c:v>2056</c:v>
                </c:pt>
                <c:pt idx="1004">
                  <c:v>2057</c:v>
                </c:pt>
                <c:pt idx="1005">
                  <c:v>2057</c:v>
                </c:pt>
                <c:pt idx="1006">
                  <c:v>2058</c:v>
                </c:pt>
                <c:pt idx="1007">
                  <c:v>2058</c:v>
                </c:pt>
                <c:pt idx="1008">
                  <c:v>2059</c:v>
                </c:pt>
                <c:pt idx="1009">
                  <c:v>2057</c:v>
                </c:pt>
                <c:pt idx="1010">
                  <c:v>2057</c:v>
                </c:pt>
                <c:pt idx="1011">
                  <c:v>2058</c:v>
                </c:pt>
                <c:pt idx="1012">
                  <c:v>2056</c:v>
                </c:pt>
                <c:pt idx="1013">
                  <c:v>2055</c:v>
                </c:pt>
                <c:pt idx="1014">
                  <c:v>2056</c:v>
                </c:pt>
                <c:pt idx="1015">
                  <c:v>2054</c:v>
                </c:pt>
                <c:pt idx="1016">
                  <c:v>2055</c:v>
                </c:pt>
                <c:pt idx="1017">
                  <c:v>2055</c:v>
                </c:pt>
                <c:pt idx="1018">
                  <c:v>2055</c:v>
                </c:pt>
                <c:pt idx="1019">
                  <c:v>2055</c:v>
                </c:pt>
                <c:pt idx="1020">
                  <c:v>2055</c:v>
                </c:pt>
                <c:pt idx="1021">
                  <c:v>2055</c:v>
                </c:pt>
                <c:pt idx="1022">
                  <c:v>2055</c:v>
                </c:pt>
                <c:pt idx="1023">
                  <c:v>2055</c:v>
                </c:pt>
                <c:pt idx="1024">
                  <c:v>2055</c:v>
                </c:pt>
                <c:pt idx="1025">
                  <c:v>2053</c:v>
                </c:pt>
                <c:pt idx="1026">
                  <c:v>2053</c:v>
                </c:pt>
                <c:pt idx="1027">
                  <c:v>2054</c:v>
                </c:pt>
                <c:pt idx="1028">
                  <c:v>2054</c:v>
                </c:pt>
                <c:pt idx="1029">
                  <c:v>2055</c:v>
                </c:pt>
                <c:pt idx="1030">
                  <c:v>2054</c:v>
                </c:pt>
                <c:pt idx="1031">
                  <c:v>2055</c:v>
                </c:pt>
                <c:pt idx="1032">
                  <c:v>2056</c:v>
                </c:pt>
                <c:pt idx="1033">
                  <c:v>2056</c:v>
                </c:pt>
                <c:pt idx="1034">
                  <c:v>2056</c:v>
                </c:pt>
                <c:pt idx="1035">
                  <c:v>2056</c:v>
                </c:pt>
                <c:pt idx="1036">
                  <c:v>2057</c:v>
                </c:pt>
                <c:pt idx="1037">
                  <c:v>2057</c:v>
                </c:pt>
                <c:pt idx="1038">
                  <c:v>2054</c:v>
                </c:pt>
                <c:pt idx="1039">
                  <c:v>2055</c:v>
                </c:pt>
                <c:pt idx="1040">
                  <c:v>2056</c:v>
                </c:pt>
                <c:pt idx="1041">
                  <c:v>2055</c:v>
                </c:pt>
                <c:pt idx="1042">
                  <c:v>2055</c:v>
                </c:pt>
                <c:pt idx="1043">
                  <c:v>2056</c:v>
                </c:pt>
                <c:pt idx="1044">
                  <c:v>2056</c:v>
                </c:pt>
                <c:pt idx="1045">
                  <c:v>2056</c:v>
                </c:pt>
                <c:pt idx="1046">
                  <c:v>2055</c:v>
                </c:pt>
                <c:pt idx="1047">
                  <c:v>2056</c:v>
                </c:pt>
                <c:pt idx="1048">
                  <c:v>2056</c:v>
                </c:pt>
                <c:pt idx="1049">
                  <c:v>2056</c:v>
                </c:pt>
                <c:pt idx="1050">
                  <c:v>2056</c:v>
                </c:pt>
                <c:pt idx="1051">
                  <c:v>2057</c:v>
                </c:pt>
                <c:pt idx="1052">
                  <c:v>2057</c:v>
                </c:pt>
                <c:pt idx="1053">
                  <c:v>2057</c:v>
                </c:pt>
                <c:pt idx="1054">
                  <c:v>2058</c:v>
                </c:pt>
                <c:pt idx="1055">
                  <c:v>2057</c:v>
                </c:pt>
                <c:pt idx="1056">
                  <c:v>2057</c:v>
                </c:pt>
                <c:pt idx="1057">
                  <c:v>2057</c:v>
                </c:pt>
                <c:pt idx="1058">
                  <c:v>2057</c:v>
                </c:pt>
                <c:pt idx="1059">
                  <c:v>2058</c:v>
                </c:pt>
                <c:pt idx="1060">
                  <c:v>2058</c:v>
                </c:pt>
                <c:pt idx="1061">
                  <c:v>2058</c:v>
                </c:pt>
                <c:pt idx="1062">
                  <c:v>2059</c:v>
                </c:pt>
                <c:pt idx="1063">
                  <c:v>2060</c:v>
                </c:pt>
                <c:pt idx="1064">
                  <c:v>2059</c:v>
                </c:pt>
                <c:pt idx="1065">
                  <c:v>2060</c:v>
                </c:pt>
                <c:pt idx="1066">
                  <c:v>2059</c:v>
                </c:pt>
                <c:pt idx="1067">
                  <c:v>2058</c:v>
                </c:pt>
                <c:pt idx="1068">
                  <c:v>2059</c:v>
                </c:pt>
                <c:pt idx="1069">
                  <c:v>2059</c:v>
                </c:pt>
                <c:pt idx="1070">
                  <c:v>2059</c:v>
                </c:pt>
                <c:pt idx="1071">
                  <c:v>2058</c:v>
                </c:pt>
                <c:pt idx="1072">
                  <c:v>2056</c:v>
                </c:pt>
                <c:pt idx="1073">
                  <c:v>2055</c:v>
                </c:pt>
                <c:pt idx="1074">
                  <c:v>2055</c:v>
                </c:pt>
                <c:pt idx="1075">
                  <c:v>2055</c:v>
                </c:pt>
                <c:pt idx="1076">
                  <c:v>2056</c:v>
                </c:pt>
                <c:pt idx="1077">
                  <c:v>2056</c:v>
                </c:pt>
                <c:pt idx="1078">
                  <c:v>2057</c:v>
                </c:pt>
                <c:pt idx="1079">
                  <c:v>2056</c:v>
                </c:pt>
                <c:pt idx="1080">
                  <c:v>2056</c:v>
                </c:pt>
                <c:pt idx="1081">
                  <c:v>2057</c:v>
                </c:pt>
                <c:pt idx="1082">
                  <c:v>2057</c:v>
                </c:pt>
                <c:pt idx="1083">
                  <c:v>2057</c:v>
                </c:pt>
                <c:pt idx="1084">
                  <c:v>2057</c:v>
                </c:pt>
                <c:pt idx="1085">
                  <c:v>2057</c:v>
                </c:pt>
                <c:pt idx="1086">
                  <c:v>2057</c:v>
                </c:pt>
                <c:pt idx="1087">
                  <c:v>2057</c:v>
                </c:pt>
                <c:pt idx="1088">
                  <c:v>2057</c:v>
                </c:pt>
                <c:pt idx="1089">
                  <c:v>2058</c:v>
                </c:pt>
                <c:pt idx="1090">
                  <c:v>2058</c:v>
                </c:pt>
                <c:pt idx="1091">
                  <c:v>2058</c:v>
                </c:pt>
                <c:pt idx="1092">
                  <c:v>2058</c:v>
                </c:pt>
                <c:pt idx="1093">
                  <c:v>2058</c:v>
                </c:pt>
                <c:pt idx="1094">
                  <c:v>2058</c:v>
                </c:pt>
                <c:pt idx="1095">
                  <c:v>2058</c:v>
                </c:pt>
                <c:pt idx="1096">
                  <c:v>2058</c:v>
                </c:pt>
                <c:pt idx="1097">
                  <c:v>2058</c:v>
                </c:pt>
                <c:pt idx="1098">
                  <c:v>2057</c:v>
                </c:pt>
                <c:pt idx="1099">
                  <c:v>2058</c:v>
                </c:pt>
                <c:pt idx="1100">
                  <c:v>2057</c:v>
                </c:pt>
                <c:pt idx="1101">
                  <c:v>2058</c:v>
                </c:pt>
                <c:pt idx="1102">
                  <c:v>2057</c:v>
                </c:pt>
                <c:pt idx="1103">
                  <c:v>2057</c:v>
                </c:pt>
                <c:pt idx="1104">
                  <c:v>2057</c:v>
                </c:pt>
                <c:pt idx="1105">
                  <c:v>2057</c:v>
                </c:pt>
                <c:pt idx="1106">
                  <c:v>2058</c:v>
                </c:pt>
                <c:pt idx="1107">
                  <c:v>2058</c:v>
                </c:pt>
                <c:pt idx="1108">
                  <c:v>2059</c:v>
                </c:pt>
                <c:pt idx="1109">
                  <c:v>2058</c:v>
                </c:pt>
                <c:pt idx="1110">
                  <c:v>2058</c:v>
                </c:pt>
                <c:pt idx="1111">
                  <c:v>2058</c:v>
                </c:pt>
                <c:pt idx="1112">
                  <c:v>2057</c:v>
                </c:pt>
                <c:pt idx="1113">
                  <c:v>2058</c:v>
                </c:pt>
                <c:pt idx="1114">
                  <c:v>2058</c:v>
                </c:pt>
                <c:pt idx="1115">
                  <c:v>2063</c:v>
                </c:pt>
                <c:pt idx="1116">
                  <c:v>2065</c:v>
                </c:pt>
                <c:pt idx="1117">
                  <c:v>2063</c:v>
                </c:pt>
                <c:pt idx="1118">
                  <c:v>2062</c:v>
                </c:pt>
                <c:pt idx="1119">
                  <c:v>2062</c:v>
                </c:pt>
                <c:pt idx="1120">
                  <c:v>2060</c:v>
                </c:pt>
                <c:pt idx="1121">
                  <c:v>2059</c:v>
                </c:pt>
                <c:pt idx="1122">
                  <c:v>2058</c:v>
                </c:pt>
                <c:pt idx="1123">
                  <c:v>2059</c:v>
                </c:pt>
                <c:pt idx="1124">
                  <c:v>2059</c:v>
                </c:pt>
                <c:pt idx="1125">
                  <c:v>2058</c:v>
                </c:pt>
                <c:pt idx="1126">
                  <c:v>2059</c:v>
                </c:pt>
                <c:pt idx="1127">
                  <c:v>2060</c:v>
                </c:pt>
                <c:pt idx="1128">
                  <c:v>2059</c:v>
                </c:pt>
                <c:pt idx="1129">
                  <c:v>2062</c:v>
                </c:pt>
                <c:pt idx="1130">
                  <c:v>2062</c:v>
                </c:pt>
                <c:pt idx="1131">
                  <c:v>2063</c:v>
                </c:pt>
                <c:pt idx="1132">
                  <c:v>2063</c:v>
                </c:pt>
                <c:pt idx="1133">
                  <c:v>2062</c:v>
                </c:pt>
                <c:pt idx="1134">
                  <c:v>2061</c:v>
                </c:pt>
                <c:pt idx="1135">
                  <c:v>2061</c:v>
                </c:pt>
                <c:pt idx="1136">
                  <c:v>2061</c:v>
                </c:pt>
                <c:pt idx="1137">
                  <c:v>2061</c:v>
                </c:pt>
                <c:pt idx="1138">
                  <c:v>2061</c:v>
                </c:pt>
                <c:pt idx="1139">
                  <c:v>2061</c:v>
                </c:pt>
                <c:pt idx="1140">
                  <c:v>2060</c:v>
                </c:pt>
                <c:pt idx="1141">
                  <c:v>2061</c:v>
                </c:pt>
                <c:pt idx="1142">
                  <c:v>2061</c:v>
                </c:pt>
                <c:pt idx="1143">
                  <c:v>2058</c:v>
                </c:pt>
                <c:pt idx="1144">
                  <c:v>2059</c:v>
                </c:pt>
                <c:pt idx="1145">
                  <c:v>2056</c:v>
                </c:pt>
                <c:pt idx="1146">
                  <c:v>2057</c:v>
                </c:pt>
                <c:pt idx="1147">
                  <c:v>2055</c:v>
                </c:pt>
                <c:pt idx="1148">
                  <c:v>2054</c:v>
                </c:pt>
                <c:pt idx="1149">
                  <c:v>2054</c:v>
                </c:pt>
                <c:pt idx="1150">
                  <c:v>2054</c:v>
                </c:pt>
                <c:pt idx="1151">
                  <c:v>2054</c:v>
                </c:pt>
                <c:pt idx="1152">
                  <c:v>2054</c:v>
                </c:pt>
                <c:pt idx="1153">
                  <c:v>2055</c:v>
                </c:pt>
                <c:pt idx="1154">
                  <c:v>2056</c:v>
                </c:pt>
                <c:pt idx="1155">
                  <c:v>2055</c:v>
                </c:pt>
                <c:pt idx="1156">
                  <c:v>2055</c:v>
                </c:pt>
                <c:pt idx="1157">
                  <c:v>2055</c:v>
                </c:pt>
                <c:pt idx="1158">
                  <c:v>2056</c:v>
                </c:pt>
                <c:pt idx="1159">
                  <c:v>2055</c:v>
                </c:pt>
                <c:pt idx="1160">
                  <c:v>2055</c:v>
                </c:pt>
                <c:pt idx="1161">
                  <c:v>2055</c:v>
                </c:pt>
                <c:pt idx="1162">
                  <c:v>2055</c:v>
                </c:pt>
                <c:pt idx="1163">
                  <c:v>2055</c:v>
                </c:pt>
                <c:pt idx="1164">
                  <c:v>2055</c:v>
                </c:pt>
                <c:pt idx="1165">
                  <c:v>2055</c:v>
                </c:pt>
                <c:pt idx="1166">
                  <c:v>2055</c:v>
                </c:pt>
                <c:pt idx="1167">
                  <c:v>2055</c:v>
                </c:pt>
                <c:pt idx="1168">
                  <c:v>2054</c:v>
                </c:pt>
                <c:pt idx="1169">
                  <c:v>2053</c:v>
                </c:pt>
                <c:pt idx="1170">
                  <c:v>2053</c:v>
                </c:pt>
                <c:pt idx="1171">
                  <c:v>2054</c:v>
                </c:pt>
                <c:pt idx="1172">
                  <c:v>2053</c:v>
                </c:pt>
                <c:pt idx="1173">
                  <c:v>2053</c:v>
                </c:pt>
                <c:pt idx="1174">
                  <c:v>2052</c:v>
                </c:pt>
                <c:pt idx="1175">
                  <c:v>2052</c:v>
                </c:pt>
                <c:pt idx="1176">
                  <c:v>2053</c:v>
                </c:pt>
                <c:pt idx="1177">
                  <c:v>2053</c:v>
                </c:pt>
                <c:pt idx="1178">
                  <c:v>2055</c:v>
                </c:pt>
                <c:pt idx="1179">
                  <c:v>2055</c:v>
                </c:pt>
                <c:pt idx="1180">
                  <c:v>2054</c:v>
                </c:pt>
                <c:pt idx="1181">
                  <c:v>2054</c:v>
                </c:pt>
                <c:pt idx="1182">
                  <c:v>2054</c:v>
                </c:pt>
                <c:pt idx="1183">
                  <c:v>2053</c:v>
                </c:pt>
                <c:pt idx="1184">
                  <c:v>2053</c:v>
                </c:pt>
                <c:pt idx="1185">
                  <c:v>2052</c:v>
                </c:pt>
                <c:pt idx="1186">
                  <c:v>2054</c:v>
                </c:pt>
                <c:pt idx="1187">
                  <c:v>2053</c:v>
                </c:pt>
                <c:pt idx="1188">
                  <c:v>2053</c:v>
                </c:pt>
                <c:pt idx="1189">
                  <c:v>2054</c:v>
                </c:pt>
                <c:pt idx="1190">
                  <c:v>2054</c:v>
                </c:pt>
                <c:pt idx="1191">
                  <c:v>2055</c:v>
                </c:pt>
                <c:pt idx="1192">
                  <c:v>2054</c:v>
                </c:pt>
                <c:pt idx="1193">
                  <c:v>2055</c:v>
                </c:pt>
                <c:pt idx="1194">
                  <c:v>2055</c:v>
                </c:pt>
                <c:pt idx="1195">
                  <c:v>2054</c:v>
                </c:pt>
                <c:pt idx="1196">
                  <c:v>2054</c:v>
                </c:pt>
                <c:pt idx="1197">
                  <c:v>2054</c:v>
                </c:pt>
                <c:pt idx="1198">
                  <c:v>2054</c:v>
                </c:pt>
                <c:pt idx="1199">
                  <c:v>2053</c:v>
                </c:pt>
                <c:pt idx="1200">
                  <c:v>2053</c:v>
                </c:pt>
                <c:pt idx="1201">
                  <c:v>2053</c:v>
                </c:pt>
                <c:pt idx="1202">
                  <c:v>2053</c:v>
                </c:pt>
                <c:pt idx="1203">
                  <c:v>2053</c:v>
                </c:pt>
                <c:pt idx="1204">
                  <c:v>2053</c:v>
                </c:pt>
                <c:pt idx="1205">
                  <c:v>2053</c:v>
                </c:pt>
                <c:pt idx="1206">
                  <c:v>2053</c:v>
                </c:pt>
                <c:pt idx="1207">
                  <c:v>2053</c:v>
                </c:pt>
                <c:pt idx="1208">
                  <c:v>2052</c:v>
                </c:pt>
                <c:pt idx="1209">
                  <c:v>2052</c:v>
                </c:pt>
                <c:pt idx="1210">
                  <c:v>2052</c:v>
                </c:pt>
                <c:pt idx="1211">
                  <c:v>2053</c:v>
                </c:pt>
                <c:pt idx="1212">
                  <c:v>2053</c:v>
                </c:pt>
                <c:pt idx="1213">
                  <c:v>2053</c:v>
                </c:pt>
                <c:pt idx="1214">
                  <c:v>2053</c:v>
                </c:pt>
                <c:pt idx="1215">
                  <c:v>2053</c:v>
                </c:pt>
                <c:pt idx="1216">
                  <c:v>2052</c:v>
                </c:pt>
                <c:pt idx="1217">
                  <c:v>2053</c:v>
                </c:pt>
                <c:pt idx="1218">
                  <c:v>2053</c:v>
                </c:pt>
                <c:pt idx="1219">
                  <c:v>2053</c:v>
                </c:pt>
                <c:pt idx="1220">
                  <c:v>2053</c:v>
                </c:pt>
                <c:pt idx="1221">
                  <c:v>2053</c:v>
                </c:pt>
                <c:pt idx="1222">
                  <c:v>2052</c:v>
                </c:pt>
                <c:pt idx="1223">
                  <c:v>2053</c:v>
                </c:pt>
                <c:pt idx="1224">
                  <c:v>2053</c:v>
                </c:pt>
                <c:pt idx="1225">
                  <c:v>2053</c:v>
                </c:pt>
                <c:pt idx="1226">
                  <c:v>2053</c:v>
                </c:pt>
                <c:pt idx="1227">
                  <c:v>2052</c:v>
                </c:pt>
                <c:pt idx="1228">
                  <c:v>2052</c:v>
                </c:pt>
                <c:pt idx="1229">
                  <c:v>2052</c:v>
                </c:pt>
                <c:pt idx="1230">
                  <c:v>2053</c:v>
                </c:pt>
                <c:pt idx="1231">
                  <c:v>2054</c:v>
                </c:pt>
                <c:pt idx="1232">
                  <c:v>2054</c:v>
                </c:pt>
                <c:pt idx="1233">
                  <c:v>2054</c:v>
                </c:pt>
                <c:pt idx="1234">
                  <c:v>2054</c:v>
                </c:pt>
                <c:pt idx="1235">
                  <c:v>2054</c:v>
                </c:pt>
                <c:pt idx="1236">
                  <c:v>2053</c:v>
                </c:pt>
                <c:pt idx="1237">
                  <c:v>2052</c:v>
                </c:pt>
                <c:pt idx="1238">
                  <c:v>2053</c:v>
                </c:pt>
                <c:pt idx="1239">
                  <c:v>2054</c:v>
                </c:pt>
                <c:pt idx="1240">
                  <c:v>2054</c:v>
                </c:pt>
                <c:pt idx="1241">
                  <c:v>2053</c:v>
                </c:pt>
                <c:pt idx="1242">
                  <c:v>2054</c:v>
                </c:pt>
                <c:pt idx="1243">
                  <c:v>2053</c:v>
                </c:pt>
                <c:pt idx="1244">
                  <c:v>2053</c:v>
                </c:pt>
                <c:pt idx="1245">
                  <c:v>2053</c:v>
                </c:pt>
                <c:pt idx="1246">
                  <c:v>2052</c:v>
                </c:pt>
                <c:pt idx="1247">
                  <c:v>2052</c:v>
                </c:pt>
                <c:pt idx="1248">
                  <c:v>2046</c:v>
                </c:pt>
                <c:pt idx="1249">
                  <c:v>2047</c:v>
                </c:pt>
                <c:pt idx="1250">
                  <c:v>2046</c:v>
                </c:pt>
                <c:pt idx="1251">
                  <c:v>2046</c:v>
                </c:pt>
                <c:pt idx="1252">
                  <c:v>2043</c:v>
                </c:pt>
                <c:pt idx="1253">
                  <c:v>2043</c:v>
                </c:pt>
                <c:pt idx="1254">
                  <c:v>2043</c:v>
                </c:pt>
                <c:pt idx="1255">
                  <c:v>2044</c:v>
                </c:pt>
                <c:pt idx="1256">
                  <c:v>2045</c:v>
                </c:pt>
                <c:pt idx="1257">
                  <c:v>2043</c:v>
                </c:pt>
                <c:pt idx="1258">
                  <c:v>2044</c:v>
                </c:pt>
                <c:pt idx="1259">
                  <c:v>2045</c:v>
                </c:pt>
                <c:pt idx="1260">
                  <c:v>2045</c:v>
                </c:pt>
                <c:pt idx="1261">
                  <c:v>2045</c:v>
                </c:pt>
                <c:pt idx="1262">
                  <c:v>2045</c:v>
                </c:pt>
                <c:pt idx="1263">
                  <c:v>2045</c:v>
                </c:pt>
                <c:pt idx="1264">
                  <c:v>2043</c:v>
                </c:pt>
                <c:pt idx="1265">
                  <c:v>2044</c:v>
                </c:pt>
                <c:pt idx="1266">
                  <c:v>2043</c:v>
                </c:pt>
                <c:pt idx="1267">
                  <c:v>2042</c:v>
                </c:pt>
                <c:pt idx="1268">
                  <c:v>2041</c:v>
                </c:pt>
                <c:pt idx="1269">
                  <c:v>2037</c:v>
                </c:pt>
                <c:pt idx="1270">
                  <c:v>2037</c:v>
                </c:pt>
                <c:pt idx="1271">
                  <c:v>2039</c:v>
                </c:pt>
                <c:pt idx="1272">
                  <c:v>2034</c:v>
                </c:pt>
                <c:pt idx="1273">
                  <c:v>2035</c:v>
                </c:pt>
                <c:pt idx="1274">
                  <c:v>2034</c:v>
                </c:pt>
                <c:pt idx="1275">
                  <c:v>2034</c:v>
                </c:pt>
                <c:pt idx="1276">
                  <c:v>2035</c:v>
                </c:pt>
                <c:pt idx="1277">
                  <c:v>2034</c:v>
                </c:pt>
                <c:pt idx="1278">
                  <c:v>2032</c:v>
                </c:pt>
                <c:pt idx="1279">
                  <c:v>2031</c:v>
                </c:pt>
                <c:pt idx="1280">
                  <c:v>2029</c:v>
                </c:pt>
                <c:pt idx="1281">
                  <c:v>2029</c:v>
                </c:pt>
                <c:pt idx="1282">
                  <c:v>2029</c:v>
                </c:pt>
                <c:pt idx="1283">
                  <c:v>2031</c:v>
                </c:pt>
                <c:pt idx="1284">
                  <c:v>2027</c:v>
                </c:pt>
                <c:pt idx="1285">
                  <c:v>2025</c:v>
                </c:pt>
                <c:pt idx="1286">
                  <c:v>2028</c:v>
                </c:pt>
                <c:pt idx="1287">
                  <c:v>2028</c:v>
                </c:pt>
                <c:pt idx="1288">
                  <c:v>2033</c:v>
                </c:pt>
                <c:pt idx="1289">
                  <c:v>2031</c:v>
                </c:pt>
                <c:pt idx="1290">
                  <c:v>2027</c:v>
                </c:pt>
                <c:pt idx="1291">
                  <c:v>2027</c:v>
                </c:pt>
                <c:pt idx="1292">
                  <c:v>2025</c:v>
                </c:pt>
                <c:pt idx="1293">
                  <c:v>2025</c:v>
                </c:pt>
                <c:pt idx="1294">
                  <c:v>2024</c:v>
                </c:pt>
                <c:pt idx="1295">
                  <c:v>2022</c:v>
                </c:pt>
                <c:pt idx="1296">
                  <c:v>2021</c:v>
                </c:pt>
                <c:pt idx="1297">
                  <c:v>2022</c:v>
                </c:pt>
                <c:pt idx="1298">
                  <c:v>2020</c:v>
                </c:pt>
                <c:pt idx="1299">
                  <c:v>2019</c:v>
                </c:pt>
                <c:pt idx="1300">
                  <c:v>2022</c:v>
                </c:pt>
                <c:pt idx="1301">
                  <c:v>2021</c:v>
                </c:pt>
                <c:pt idx="1302">
                  <c:v>2020</c:v>
                </c:pt>
                <c:pt idx="1303">
                  <c:v>2018</c:v>
                </c:pt>
                <c:pt idx="1304">
                  <c:v>2019</c:v>
                </c:pt>
                <c:pt idx="1305">
                  <c:v>2020</c:v>
                </c:pt>
                <c:pt idx="1306">
                  <c:v>2021</c:v>
                </c:pt>
                <c:pt idx="1307">
                  <c:v>2021</c:v>
                </c:pt>
                <c:pt idx="1308">
                  <c:v>2022</c:v>
                </c:pt>
                <c:pt idx="1309">
                  <c:v>2023</c:v>
                </c:pt>
                <c:pt idx="1310">
                  <c:v>2021</c:v>
                </c:pt>
                <c:pt idx="1311">
                  <c:v>2022</c:v>
                </c:pt>
                <c:pt idx="1312">
                  <c:v>2022</c:v>
                </c:pt>
                <c:pt idx="1313">
                  <c:v>2022</c:v>
                </c:pt>
                <c:pt idx="1314">
                  <c:v>2023</c:v>
                </c:pt>
                <c:pt idx="1315">
                  <c:v>2019</c:v>
                </c:pt>
                <c:pt idx="1316">
                  <c:v>2020</c:v>
                </c:pt>
                <c:pt idx="1317">
                  <c:v>2019</c:v>
                </c:pt>
                <c:pt idx="1318">
                  <c:v>2021</c:v>
                </c:pt>
                <c:pt idx="1319">
                  <c:v>2019</c:v>
                </c:pt>
                <c:pt idx="1320">
                  <c:v>2017</c:v>
                </c:pt>
                <c:pt idx="1321">
                  <c:v>2018</c:v>
                </c:pt>
                <c:pt idx="1322">
                  <c:v>2018</c:v>
                </c:pt>
                <c:pt idx="1323">
                  <c:v>2018</c:v>
                </c:pt>
                <c:pt idx="1324">
                  <c:v>2018</c:v>
                </c:pt>
                <c:pt idx="1325">
                  <c:v>2016</c:v>
                </c:pt>
                <c:pt idx="1326">
                  <c:v>2017</c:v>
                </c:pt>
                <c:pt idx="1327">
                  <c:v>2016</c:v>
                </c:pt>
                <c:pt idx="1328">
                  <c:v>2016</c:v>
                </c:pt>
                <c:pt idx="1329">
                  <c:v>2014</c:v>
                </c:pt>
                <c:pt idx="1330">
                  <c:v>2014</c:v>
                </c:pt>
                <c:pt idx="1331">
                  <c:v>2016</c:v>
                </c:pt>
                <c:pt idx="1332">
                  <c:v>2014</c:v>
                </c:pt>
                <c:pt idx="1333">
                  <c:v>2014</c:v>
                </c:pt>
                <c:pt idx="1334">
                  <c:v>2016</c:v>
                </c:pt>
                <c:pt idx="1335">
                  <c:v>2017</c:v>
                </c:pt>
                <c:pt idx="1336">
                  <c:v>2015</c:v>
                </c:pt>
                <c:pt idx="1337">
                  <c:v>2015</c:v>
                </c:pt>
                <c:pt idx="1338">
                  <c:v>2000</c:v>
                </c:pt>
                <c:pt idx="1339">
                  <c:v>2005</c:v>
                </c:pt>
                <c:pt idx="1340">
                  <c:v>2005</c:v>
                </c:pt>
                <c:pt idx="1341">
                  <c:v>2003</c:v>
                </c:pt>
                <c:pt idx="1342">
                  <c:v>2006</c:v>
                </c:pt>
                <c:pt idx="1343">
                  <c:v>2005</c:v>
                </c:pt>
                <c:pt idx="1344">
                  <c:v>2002</c:v>
                </c:pt>
                <c:pt idx="1345">
                  <c:v>2002</c:v>
                </c:pt>
                <c:pt idx="1346">
                  <c:v>2004</c:v>
                </c:pt>
                <c:pt idx="1347">
                  <c:v>2002</c:v>
                </c:pt>
                <c:pt idx="1348">
                  <c:v>2003</c:v>
                </c:pt>
                <c:pt idx="1349">
                  <c:v>1998</c:v>
                </c:pt>
                <c:pt idx="1350">
                  <c:v>1994</c:v>
                </c:pt>
                <c:pt idx="1351">
                  <c:v>1997</c:v>
                </c:pt>
                <c:pt idx="1352">
                  <c:v>1996</c:v>
                </c:pt>
                <c:pt idx="1353">
                  <c:v>1992</c:v>
                </c:pt>
                <c:pt idx="1354">
                  <c:v>1992</c:v>
                </c:pt>
                <c:pt idx="1355">
                  <c:v>1995</c:v>
                </c:pt>
                <c:pt idx="1356">
                  <c:v>1996</c:v>
                </c:pt>
                <c:pt idx="1357">
                  <c:v>1994</c:v>
                </c:pt>
                <c:pt idx="1358">
                  <c:v>1995</c:v>
                </c:pt>
                <c:pt idx="1359">
                  <c:v>1996</c:v>
                </c:pt>
                <c:pt idx="1360">
                  <c:v>1993</c:v>
                </c:pt>
                <c:pt idx="1361">
                  <c:v>1995</c:v>
                </c:pt>
                <c:pt idx="1362">
                  <c:v>1995</c:v>
                </c:pt>
                <c:pt idx="1363">
                  <c:v>1995</c:v>
                </c:pt>
                <c:pt idx="1364">
                  <c:v>1995</c:v>
                </c:pt>
                <c:pt idx="1365">
                  <c:v>1996</c:v>
                </c:pt>
                <c:pt idx="1366">
                  <c:v>1995</c:v>
                </c:pt>
                <c:pt idx="1367">
                  <c:v>1995</c:v>
                </c:pt>
                <c:pt idx="1368">
                  <c:v>1992</c:v>
                </c:pt>
                <c:pt idx="1369">
                  <c:v>1992</c:v>
                </c:pt>
                <c:pt idx="1370">
                  <c:v>1995</c:v>
                </c:pt>
                <c:pt idx="1371">
                  <c:v>1995</c:v>
                </c:pt>
                <c:pt idx="1372">
                  <c:v>1995</c:v>
                </c:pt>
                <c:pt idx="1373">
                  <c:v>1995</c:v>
                </c:pt>
                <c:pt idx="1374">
                  <c:v>1995</c:v>
                </c:pt>
                <c:pt idx="1375">
                  <c:v>1997</c:v>
                </c:pt>
                <c:pt idx="1376">
                  <c:v>1997</c:v>
                </c:pt>
                <c:pt idx="1377">
                  <c:v>1997</c:v>
                </c:pt>
                <c:pt idx="1378">
                  <c:v>1998</c:v>
                </c:pt>
                <c:pt idx="1379">
                  <c:v>1998</c:v>
                </c:pt>
                <c:pt idx="1380">
                  <c:v>1997</c:v>
                </c:pt>
                <c:pt idx="1381">
                  <c:v>1997</c:v>
                </c:pt>
                <c:pt idx="1382">
                  <c:v>1997</c:v>
                </c:pt>
                <c:pt idx="1383">
                  <c:v>1996</c:v>
                </c:pt>
                <c:pt idx="1384">
                  <c:v>1998</c:v>
                </c:pt>
                <c:pt idx="1385">
                  <c:v>1997</c:v>
                </c:pt>
                <c:pt idx="1386">
                  <c:v>1997</c:v>
                </c:pt>
                <c:pt idx="1387">
                  <c:v>1997</c:v>
                </c:pt>
                <c:pt idx="1388">
                  <c:v>1996</c:v>
                </c:pt>
                <c:pt idx="1389">
                  <c:v>1997</c:v>
                </c:pt>
                <c:pt idx="1390">
                  <c:v>1997</c:v>
                </c:pt>
                <c:pt idx="1391">
                  <c:v>1997</c:v>
                </c:pt>
                <c:pt idx="1392">
                  <c:v>1997</c:v>
                </c:pt>
                <c:pt idx="1393">
                  <c:v>1996</c:v>
                </c:pt>
                <c:pt idx="1394">
                  <c:v>1996</c:v>
                </c:pt>
                <c:pt idx="1395">
                  <c:v>1995</c:v>
                </c:pt>
                <c:pt idx="1396">
                  <c:v>1996</c:v>
                </c:pt>
                <c:pt idx="1397">
                  <c:v>1995</c:v>
                </c:pt>
                <c:pt idx="1398">
                  <c:v>1994</c:v>
                </c:pt>
                <c:pt idx="1399">
                  <c:v>1994</c:v>
                </c:pt>
                <c:pt idx="1400">
                  <c:v>1994</c:v>
                </c:pt>
                <c:pt idx="1401">
                  <c:v>1995</c:v>
                </c:pt>
                <c:pt idx="1402">
                  <c:v>1994</c:v>
                </c:pt>
                <c:pt idx="1403">
                  <c:v>1996</c:v>
                </c:pt>
                <c:pt idx="1404">
                  <c:v>2000</c:v>
                </c:pt>
                <c:pt idx="1405">
                  <c:v>1998</c:v>
                </c:pt>
                <c:pt idx="1406">
                  <c:v>1992</c:v>
                </c:pt>
                <c:pt idx="1407">
                  <c:v>1989</c:v>
                </c:pt>
                <c:pt idx="1408">
                  <c:v>1990</c:v>
                </c:pt>
                <c:pt idx="1409">
                  <c:v>1987</c:v>
                </c:pt>
                <c:pt idx="1410">
                  <c:v>1988</c:v>
                </c:pt>
                <c:pt idx="1411">
                  <c:v>1988</c:v>
                </c:pt>
                <c:pt idx="1412">
                  <c:v>1987</c:v>
                </c:pt>
                <c:pt idx="1413">
                  <c:v>1988</c:v>
                </c:pt>
                <c:pt idx="1414">
                  <c:v>1990</c:v>
                </c:pt>
                <c:pt idx="1415">
                  <c:v>1991</c:v>
                </c:pt>
                <c:pt idx="1416">
                  <c:v>1991</c:v>
                </c:pt>
                <c:pt idx="1417">
                  <c:v>1992</c:v>
                </c:pt>
                <c:pt idx="1418">
                  <c:v>1989</c:v>
                </c:pt>
                <c:pt idx="1419">
                  <c:v>1991</c:v>
                </c:pt>
                <c:pt idx="1420">
                  <c:v>1990</c:v>
                </c:pt>
                <c:pt idx="1421">
                  <c:v>1988</c:v>
                </c:pt>
                <c:pt idx="1422">
                  <c:v>1987</c:v>
                </c:pt>
                <c:pt idx="1423">
                  <c:v>1988</c:v>
                </c:pt>
                <c:pt idx="1424">
                  <c:v>1989</c:v>
                </c:pt>
                <c:pt idx="1425">
                  <c:v>1991</c:v>
                </c:pt>
                <c:pt idx="1426">
                  <c:v>1990</c:v>
                </c:pt>
                <c:pt idx="1427">
                  <c:v>1989</c:v>
                </c:pt>
                <c:pt idx="1428">
                  <c:v>1990</c:v>
                </c:pt>
                <c:pt idx="1429">
                  <c:v>1992</c:v>
                </c:pt>
                <c:pt idx="1430">
                  <c:v>1994</c:v>
                </c:pt>
                <c:pt idx="1431">
                  <c:v>1992</c:v>
                </c:pt>
                <c:pt idx="1432">
                  <c:v>1993</c:v>
                </c:pt>
                <c:pt idx="1433">
                  <c:v>1994</c:v>
                </c:pt>
                <c:pt idx="1434">
                  <c:v>1993</c:v>
                </c:pt>
                <c:pt idx="1435">
                  <c:v>1994</c:v>
                </c:pt>
                <c:pt idx="1436">
                  <c:v>1994</c:v>
                </c:pt>
                <c:pt idx="1437">
                  <c:v>1993</c:v>
                </c:pt>
                <c:pt idx="1438">
                  <c:v>1993</c:v>
                </c:pt>
                <c:pt idx="1439">
                  <c:v>1992</c:v>
                </c:pt>
                <c:pt idx="1440">
                  <c:v>1993</c:v>
                </c:pt>
                <c:pt idx="1441">
                  <c:v>1992</c:v>
                </c:pt>
                <c:pt idx="1442">
                  <c:v>1992</c:v>
                </c:pt>
                <c:pt idx="1443">
                  <c:v>1992</c:v>
                </c:pt>
                <c:pt idx="1444">
                  <c:v>1992</c:v>
                </c:pt>
                <c:pt idx="1445">
                  <c:v>1992</c:v>
                </c:pt>
                <c:pt idx="1446">
                  <c:v>1991</c:v>
                </c:pt>
                <c:pt idx="1447">
                  <c:v>1991</c:v>
                </c:pt>
                <c:pt idx="1448">
                  <c:v>1992</c:v>
                </c:pt>
                <c:pt idx="1449">
                  <c:v>1993</c:v>
                </c:pt>
                <c:pt idx="1450">
                  <c:v>1993</c:v>
                </c:pt>
                <c:pt idx="1451">
                  <c:v>1993</c:v>
                </c:pt>
                <c:pt idx="1452">
                  <c:v>1993</c:v>
                </c:pt>
                <c:pt idx="1453">
                  <c:v>1993</c:v>
                </c:pt>
                <c:pt idx="1454">
                  <c:v>1993</c:v>
                </c:pt>
                <c:pt idx="1455">
                  <c:v>1993</c:v>
                </c:pt>
                <c:pt idx="1456">
                  <c:v>1993</c:v>
                </c:pt>
                <c:pt idx="1457">
                  <c:v>1992</c:v>
                </c:pt>
                <c:pt idx="1458">
                  <c:v>1992</c:v>
                </c:pt>
                <c:pt idx="1459">
                  <c:v>1993</c:v>
                </c:pt>
                <c:pt idx="1460">
                  <c:v>1993</c:v>
                </c:pt>
                <c:pt idx="1461">
                  <c:v>1993</c:v>
                </c:pt>
                <c:pt idx="1462">
                  <c:v>1993</c:v>
                </c:pt>
                <c:pt idx="1463">
                  <c:v>1993</c:v>
                </c:pt>
                <c:pt idx="1464">
                  <c:v>1996</c:v>
                </c:pt>
                <c:pt idx="1465">
                  <c:v>1994</c:v>
                </c:pt>
                <c:pt idx="1466">
                  <c:v>1995</c:v>
                </c:pt>
                <c:pt idx="1467">
                  <c:v>1995</c:v>
                </c:pt>
                <c:pt idx="1468">
                  <c:v>1994</c:v>
                </c:pt>
                <c:pt idx="1469">
                  <c:v>1995</c:v>
                </c:pt>
                <c:pt idx="1470">
                  <c:v>1994</c:v>
                </c:pt>
                <c:pt idx="1471">
                  <c:v>1994</c:v>
                </c:pt>
                <c:pt idx="1472">
                  <c:v>1994</c:v>
                </c:pt>
                <c:pt idx="1473">
                  <c:v>1994</c:v>
                </c:pt>
                <c:pt idx="1474">
                  <c:v>1992</c:v>
                </c:pt>
                <c:pt idx="1475">
                  <c:v>1992</c:v>
                </c:pt>
                <c:pt idx="1476">
                  <c:v>1992</c:v>
                </c:pt>
                <c:pt idx="1477">
                  <c:v>1993</c:v>
                </c:pt>
                <c:pt idx="1478">
                  <c:v>1992</c:v>
                </c:pt>
                <c:pt idx="1479">
                  <c:v>1990</c:v>
                </c:pt>
                <c:pt idx="1480">
                  <c:v>1989</c:v>
                </c:pt>
                <c:pt idx="1481">
                  <c:v>1990</c:v>
                </c:pt>
                <c:pt idx="1482">
                  <c:v>1990</c:v>
                </c:pt>
                <c:pt idx="1483">
                  <c:v>1993</c:v>
                </c:pt>
                <c:pt idx="1484">
                  <c:v>1992</c:v>
                </c:pt>
                <c:pt idx="1485">
                  <c:v>1993</c:v>
                </c:pt>
                <c:pt idx="1486">
                  <c:v>1994</c:v>
                </c:pt>
                <c:pt idx="1487">
                  <c:v>1995</c:v>
                </c:pt>
                <c:pt idx="1488">
                  <c:v>1993</c:v>
                </c:pt>
                <c:pt idx="1489">
                  <c:v>1993</c:v>
                </c:pt>
                <c:pt idx="1490">
                  <c:v>1993</c:v>
                </c:pt>
                <c:pt idx="1491">
                  <c:v>1992</c:v>
                </c:pt>
                <c:pt idx="1492">
                  <c:v>1992</c:v>
                </c:pt>
                <c:pt idx="1493">
                  <c:v>1991</c:v>
                </c:pt>
                <c:pt idx="1494">
                  <c:v>1991</c:v>
                </c:pt>
                <c:pt idx="1495">
                  <c:v>1992</c:v>
                </c:pt>
                <c:pt idx="1496">
                  <c:v>1990</c:v>
                </c:pt>
                <c:pt idx="1497">
                  <c:v>1991</c:v>
                </c:pt>
                <c:pt idx="1498">
                  <c:v>1992</c:v>
                </c:pt>
                <c:pt idx="1499">
                  <c:v>1992</c:v>
                </c:pt>
                <c:pt idx="1500">
                  <c:v>1990</c:v>
                </c:pt>
                <c:pt idx="1501">
                  <c:v>1992</c:v>
                </c:pt>
                <c:pt idx="1502">
                  <c:v>1992</c:v>
                </c:pt>
                <c:pt idx="1503">
                  <c:v>1992</c:v>
                </c:pt>
                <c:pt idx="1504">
                  <c:v>1993</c:v>
                </c:pt>
                <c:pt idx="1505">
                  <c:v>1994</c:v>
                </c:pt>
                <c:pt idx="1506">
                  <c:v>1994</c:v>
                </c:pt>
                <c:pt idx="1507">
                  <c:v>1992</c:v>
                </c:pt>
                <c:pt idx="1508">
                  <c:v>1992</c:v>
                </c:pt>
                <c:pt idx="1509">
                  <c:v>1992</c:v>
                </c:pt>
                <c:pt idx="1510">
                  <c:v>1992</c:v>
                </c:pt>
                <c:pt idx="1511">
                  <c:v>1992</c:v>
                </c:pt>
                <c:pt idx="1512">
                  <c:v>1993</c:v>
                </c:pt>
                <c:pt idx="1513">
                  <c:v>1993</c:v>
                </c:pt>
                <c:pt idx="1514">
                  <c:v>1993</c:v>
                </c:pt>
                <c:pt idx="1515">
                  <c:v>1993</c:v>
                </c:pt>
                <c:pt idx="1516">
                  <c:v>1993</c:v>
                </c:pt>
                <c:pt idx="1517">
                  <c:v>1994</c:v>
                </c:pt>
                <c:pt idx="1518">
                  <c:v>1995</c:v>
                </c:pt>
                <c:pt idx="1519">
                  <c:v>1994</c:v>
                </c:pt>
                <c:pt idx="1520">
                  <c:v>1995</c:v>
                </c:pt>
                <c:pt idx="1521">
                  <c:v>1993</c:v>
                </c:pt>
                <c:pt idx="1522">
                  <c:v>1993</c:v>
                </c:pt>
                <c:pt idx="1523">
                  <c:v>1993</c:v>
                </c:pt>
                <c:pt idx="1524">
                  <c:v>1993</c:v>
                </c:pt>
                <c:pt idx="1525">
                  <c:v>1994</c:v>
                </c:pt>
                <c:pt idx="1526">
                  <c:v>1993</c:v>
                </c:pt>
                <c:pt idx="1527">
                  <c:v>1994</c:v>
                </c:pt>
                <c:pt idx="1528">
                  <c:v>1993</c:v>
                </c:pt>
                <c:pt idx="1529">
                  <c:v>1993</c:v>
                </c:pt>
                <c:pt idx="1530">
                  <c:v>1994</c:v>
                </c:pt>
                <c:pt idx="1531">
                  <c:v>1995</c:v>
                </c:pt>
                <c:pt idx="1532">
                  <c:v>1995</c:v>
                </c:pt>
                <c:pt idx="1533">
                  <c:v>1998</c:v>
                </c:pt>
                <c:pt idx="1534">
                  <c:v>1997</c:v>
                </c:pt>
                <c:pt idx="1535">
                  <c:v>1998</c:v>
                </c:pt>
                <c:pt idx="1536">
                  <c:v>1997</c:v>
                </c:pt>
                <c:pt idx="1537">
                  <c:v>1998</c:v>
                </c:pt>
                <c:pt idx="1538">
                  <c:v>1996</c:v>
                </c:pt>
                <c:pt idx="1539">
                  <c:v>1995</c:v>
                </c:pt>
                <c:pt idx="1540">
                  <c:v>1994</c:v>
                </c:pt>
                <c:pt idx="1541">
                  <c:v>1994</c:v>
                </c:pt>
                <c:pt idx="1542">
                  <c:v>1997</c:v>
                </c:pt>
                <c:pt idx="1543">
                  <c:v>1996</c:v>
                </c:pt>
                <c:pt idx="1544">
                  <c:v>1995</c:v>
                </c:pt>
                <c:pt idx="1545">
                  <c:v>1994</c:v>
                </c:pt>
                <c:pt idx="1546">
                  <c:v>1995</c:v>
                </c:pt>
                <c:pt idx="1547">
                  <c:v>1994</c:v>
                </c:pt>
                <c:pt idx="1548">
                  <c:v>1994</c:v>
                </c:pt>
                <c:pt idx="1549">
                  <c:v>1992</c:v>
                </c:pt>
                <c:pt idx="1550">
                  <c:v>1992</c:v>
                </c:pt>
                <c:pt idx="1551">
                  <c:v>1991</c:v>
                </c:pt>
                <c:pt idx="1552">
                  <c:v>1992</c:v>
                </c:pt>
                <c:pt idx="1553">
                  <c:v>1992</c:v>
                </c:pt>
                <c:pt idx="1554">
                  <c:v>1992</c:v>
                </c:pt>
                <c:pt idx="1555">
                  <c:v>1991</c:v>
                </c:pt>
                <c:pt idx="1556">
                  <c:v>1990</c:v>
                </c:pt>
                <c:pt idx="1557">
                  <c:v>1987</c:v>
                </c:pt>
                <c:pt idx="1558">
                  <c:v>1986</c:v>
                </c:pt>
                <c:pt idx="1559">
                  <c:v>1989</c:v>
                </c:pt>
                <c:pt idx="1560">
                  <c:v>1988</c:v>
                </c:pt>
                <c:pt idx="1561">
                  <c:v>1999</c:v>
                </c:pt>
                <c:pt idx="1562">
                  <c:v>1999</c:v>
                </c:pt>
                <c:pt idx="1563">
                  <c:v>1995</c:v>
                </c:pt>
                <c:pt idx="1564">
                  <c:v>1997</c:v>
                </c:pt>
                <c:pt idx="1565">
                  <c:v>1996</c:v>
                </c:pt>
                <c:pt idx="1566">
                  <c:v>1995</c:v>
                </c:pt>
                <c:pt idx="1567">
                  <c:v>1993</c:v>
                </c:pt>
                <c:pt idx="1568">
                  <c:v>1994</c:v>
                </c:pt>
                <c:pt idx="1569">
                  <c:v>1996</c:v>
                </c:pt>
                <c:pt idx="1570">
                  <c:v>1994</c:v>
                </c:pt>
                <c:pt idx="1571">
                  <c:v>1995</c:v>
                </c:pt>
                <c:pt idx="1572">
                  <c:v>1996</c:v>
                </c:pt>
                <c:pt idx="1573">
                  <c:v>1998</c:v>
                </c:pt>
                <c:pt idx="1574">
                  <c:v>1997</c:v>
                </c:pt>
                <c:pt idx="1575">
                  <c:v>1999</c:v>
                </c:pt>
                <c:pt idx="1576">
                  <c:v>1999</c:v>
                </c:pt>
                <c:pt idx="1577">
                  <c:v>2000</c:v>
                </c:pt>
                <c:pt idx="1578">
                  <c:v>1998</c:v>
                </c:pt>
                <c:pt idx="1579">
                  <c:v>2000</c:v>
                </c:pt>
                <c:pt idx="1580">
                  <c:v>1998</c:v>
                </c:pt>
                <c:pt idx="1581">
                  <c:v>1999</c:v>
                </c:pt>
                <c:pt idx="1582">
                  <c:v>1999</c:v>
                </c:pt>
                <c:pt idx="1583">
                  <c:v>1998</c:v>
                </c:pt>
                <c:pt idx="1584">
                  <c:v>1998</c:v>
                </c:pt>
                <c:pt idx="1585">
                  <c:v>1998</c:v>
                </c:pt>
                <c:pt idx="1586">
                  <c:v>1998</c:v>
                </c:pt>
                <c:pt idx="1587">
                  <c:v>1997</c:v>
                </c:pt>
                <c:pt idx="1588">
                  <c:v>1996</c:v>
                </c:pt>
                <c:pt idx="1589">
                  <c:v>1993</c:v>
                </c:pt>
                <c:pt idx="1590">
                  <c:v>1996</c:v>
                </c:pt>
                <c:pt idx="1591">
                  <c:v>1996</c:v>
                </c:pt>
                <c:pt idx="1592">
                  <c:v>1994</c:v>
                </c:pt>
                <c:pt idx="1593">
                  <c:v>1994</c:v>
                </c:pt>
                <c:pt idx="1594">
                  <c:v>1994</c:v>
                </c:pt>
                <c:pt idx="1595">
                  <c:v>1994</c:v>
                </c:pt>
                <c:pt idx="1596">
                  <c:v>1994</c:v>
                </c:pt>
                <c:pt idx="1597">
                  <c:v>1995</c:v>
                </c:pt>
                <c:pt idx="1598">
                  <c:v>1997</c:v>
                </c:pt>
                <c:pt idx="1599">
                  <c:v>1997</c:v>
                </c:pt>
                <c:pt idx="1600">
                  <c:v>1998</c:v>
                </c:pt>
                <c:pt idx="1601">
                  <c:v>1998</c:v>
                </c:pt>
                <c:pt idx="1602">
                  <c:v>1997</c:v>
                </c:pt>
                <c:pt idx="1603">
                  <c:v>1997</c:v>
                </c:pt>
                <c:pt idx="1604">
                  <c:v>1997</c:v>
                </c:pt>
                <c:pt idx="1605">
                  <c:v>1997</c:v>
                </c:pt>
                <c:pt idx="1606">
                  <c:v>1997</c:v>
                </c:pt>
                <c:pt idx="1607">
                  <c:v>1997</c:v>
                </c:pt>
                <c:pt idx="1608">
                  <c:v>1997</c:v>
                </c:pt>
                <c:pt idx="1609">
                  <c:v>1996</c:v>
                </c:pt>
                <c:pt idx="1610">
                  <c:v>1996</c:v>
                </c:pt>
                <c:pt idx="1611">
                  <c:v>1995</c:v>
                </c:pt>
                <c:pt idx="1612">
                  <c:v>1994</c:v>
                </c:pt>
                <c:pt idx="1613">
                  <c:v>1996</c:v>
                </c:pt>
                <c:pt idx="1614">
                  <c:v>1994</c:v>
                </c:pt>
                <c:pt idx="1615">
                  <c:v>1994</c:v>
                </c:pt>
                <c:pt idx="1616">
                  <c:v>1994</c:v>
                </c:pt>
                <c:pt idx="1617">
                  <c:v>1993</c:v>
                </c:pt>
                <c:pt idx="1618">
                  <c:v>1994</c:v>
                </c:pt>
                <c:pt idx="1619">
                  <c:v>1995</c:v>
                </c:pt>
                <c:pt idx="1620">
                  <c:v>1995</c:v>
                </c:pt>
                <c:pt idx="1621">
                  <c:v>1995</c:v>
                </c:pt>
                <c:pt idx="1622">
                  <c:v>1994</c:v>
                </c:pt>
                <c:pt idx="1623">
                  <c:v>1995</c:v>
                </c:pt>
                <c:pt idx="1624">
                  <c:v>1995</c:v>
                </c:pt>
                <c:pt idx="1625">
                  <c:v>1994</c:v>
                </c:pt>
                <c:pt idx="1626">
                  <c:v>1994</c:v>
                </c:pt>
                <c:pt idx="1627">
                  <c:v>1995</c:v>
                </c:pt>
                <c:pt idx="1628">
                  <c:v>1996</c:v>
                </c:pt>
                <c:pt idx="1629">
                  <c:v>1995</c:v>
                </c:pt>
                <c:pt idx="1630">
                  <c:v>1995</c:v>
                </c:pt>
                <c:pt idx="1631">
                  <c:v>1996</c:v>
                </c:pt>
                <c:pt idx="1632">
                  <c:v>1996</c:v>
                </c:pt>
                <c:pt idx="1633">
                  <c:v>1996</c:v>
                </c:pt>
                <c:pt idx="1634">
                  <c:v>1996</c:v>
                </c:pt>
                <c:pt idx="1635">
                  <c:v>1994</c:v>
                </c:pt>
                <c:pt idx="1636">
                  <c:v>1994</c:v>
                </c:pt>
                <c:pt idx="1637">
                  <c:v>1994</c:v>
                </c:pt>
                <c:pt idx="1638">
                  <c:v>1993</c:v>
                </c:pt>
                <c:pt idx="1639">
                  <c:v>1993</c:v>
                </c:pt>
                <c:pt idx="1640">
                  <c:v>1994</c:v>
                </c:pt>
                <c:pt idx="1641">
                  <c:v>1992</c:v>
                </c:pt>
                <c:pt idx="1642">
                  <c:v>1992</c:v>
                </c:pt>
                <c:pt idx="1643">
                  <c:v>1993</c:v>
                </c:pt>
                <c:pt idx="1644">
                  <c:v>1994</c:v>
                </c:pt>
                <c:pt idx="1645">
                  <c:v>1995</c:v>
                </c:pt>
                <c:pt idx="1646">
                  <c:v>1994</c:v>
                </c:pt>
                <c:pt idx="1647">
                  <c:v>1994</c:v>
                </c:pt>
                <c:pt idx="1648">
                  <c:v>1994</c:v>
                </c:pt>
                <c:pt idx="1649">
                  <c:v>1995</c:v>
                </c:pt>
                <c:pt idx="1650">
                  <c:v>1995</c:v>
                </c:pt>
                <c:pt idx="1651">
                  <c:v>1996</c:v>
                </c:pt>
                <c:pt idx="1652">
                  <c:v>1996</c:v>
                </c:pt>
                <c:pt idx="1653">
                  <c:v>1996</c:v>
                </c:pt>
                <c:pt idx="1654">
                  <c:v>1995</c:v>
                </c:pt>
                <c:pt idx="1655">
                  <c:v>1995</c:v>
                </c:pt>
                <c:pt idx="1656">
                  <c:v>1995</c:v>
                </c:pt>
                <c:pt idx="1657">
                  <c:v>1995</c:v>
                </c:pt>
                <c:pt idx="1658">
                  <c:v>1995</c:v>
                </c:pt>
                <c:pt idx="1659">
                  <c:v>1995</c:v>
                </c:pt>
                <c:pt idx="1660">
                  <c:v>1994</c:v>
                </c:pt>
                <c:pt idx="1661">
                  <c:v>1994</c:v>
                </c:pt>
                <c:pt idx="1662">
                  <c:v>1994</c:v>
                </c:pt>
                <c:pt idx="1663">
                  <c:v>1994</c:v>
                </c:pt>
                <c:pt idx="1664">
                  <c:v>1994</c:v>
                </c:pt>
                <c:pt idx="1665">
                  <c:v>1994</c:v>
                </c:pt>
                <c:pt idx="1666">
                  <c:v>1994</c:v>
                </c:pt>
                <c:pt idx="1667">
                  <c:v>1994</c:v>
                </c:pt>
                <c:pt idx="1668">
                  <c:v>1994</c:v>
                </c:pt>
                <c:pt idx="1669">
                  <c:v>1994</c:v>
                </c:pt>
                <c:pt idx="1670">
                  <c:v>1995</c:v>
                </c:pt>
                <c:pt idx="1671">
                  <c:v>1996</c:v>
                </c:pt>
                <c:pt idx="1672">
                  <c:v>1996</c:v>
                </c:pt>
                <c:pt idx="1673">
                  <c:v>1995</c:v>
                </c:pt>
                <c:pt idx="1674">
                  <c:v>1995</c:v>
                </c:pt>
                <c:pt idx="1675">
                  <c:v>1994</c:v>
                </c:pt>
                <c:pt idx="1676">
                  <c:v>1994</c:v>
                </c:pt>
                <c:pt idx="1677">
                  <c:v>1994</c:v>
                </c:pt>
                <c:pt idx="1678">
                  <c:v>1994</c:v>
                </c:pt>
                <c:pt idx="1679">
                  <c:v>1994</c:v>
                </c:pt>
                <c:pt idx="1680">
                  <c:v>1994</c:v>
                </c:pt>
                <c:pt idx="1681">
                  <c:v>1994</c:v>
                </c:pt>
                <c:pt idx="1682">
                  <c:v>1994</c:v>
                </c:pt>
                <c:pt idx="1683">
                  <c:v>1993</c:v>
                </c:pt>
                <c:pt idx="1684">
                  <c:v>1993</c:v>
                </c:pt>
                <c:pt idx="1685">
                  <c:v>1991</c:v>
                </c:pt>
                <c:pt idx="1686">
                  <c:v>1992</c:v>
                </c:pt>
                <c:pt idx="1687">
                  <c:v>1993</c:v>
                </c:pt>
                <c:pt idx="1688">
                  <c:v>1992</c:v>
                </c:pt>
                <c:pt idx="1689">
                  <c:v>1994</c:v>
                </c:pt>
                <c:pt idx="1690">
                  <c:v>1992</c:v>
                </c:pt>
                <c:pt idx="1691">
                  <c:v>1990</c:v>
                </c:pt>
                <c:pt idx="1692">
                  <c:v>1989</c:v>
                </c:pt>
                <c:pt idx="1693">
                  <c:v>1989</c:v>
                </c:pt>
                <c:pt idx="1694">
                  <c:v>1986</c:v>
                </c:pt>
                <c:pt idx="1695">
                  <c:v>1988</c:v>
                </c:pt>
                <c:pt idx="1696">
                  <c:v>1986</c:v>
                </c:pt>
                <c:pt idx="1697">
                  <c:v>1985</c:v>
                </c:pt>
                <c:pt idx="1698">
                  <c:v>1988</c:v>
                </c:pt>
                <c:pt idx="1699">
                  <c:v>1986</c:v>
                </c:pt>
                <c:pt idx="1700">
                  <c:v>1984</c:v>
                </c:pt>
                <c:pt idx="1701">
                  <c:v>1983</c:v>
                </c:pt>
                <c:pt idx="1702">
                  <c:v>1982</c:v>
                </c:pt>
                <c:pt idx="1703">
                  <c:v>1981</c:v>
                </c:pt>
                <c:pt idx="1704">
                  <c:v>1981</c:v>
                </c:pt>
                <c:pt idx="1705">
                  <c:v>1980</c:v>
                </c:pt>
                <c:pt idx="1706">
                  <c:v>1981</c:v>
                </c:pt>
                <c:pt idx="1707">
                  <c:v>1980</c:v>
                </c:pt>
                <c:pt idx="1708">
                  <c:v>1984</c:v>
                </c:pt>
                <c:pt idx="1709">
                  <c:v>1981</c:v>
                </c:pt>
                <c:pt idx="1710">
                  <c:v>1979</c:v>
                </c:pt>
                <c:pt idx="1711">
                  <c:v>1978</c:v>
                </c:pt>
                <c:pt idx="1712">
                  <c:v>1975</c:v>
                </c:pt>
                <c:pt idx="1713">
                  <c:v>1974</c:v>
                </c:pt>
                <c:pt idx="1714">
                  <c:v>1976</c:v>
                </c:pt>
                <c:pt idx="1715">
                  <c:v>1973</c:v>
                </c:pt>
                <c:pt idx="1716">
                  <c:v>1974</c:v>
                </c:pt>
                <c:pt idx="1717">
                  <c:v>1976</c:v>
                </c:pt>
                <c:pt idx="1718">
                  <c:v>1976</c:v>
                </c:pt>
                <c:pt idx="1719">
                  <c:v>1978</c:v>
                </c:pt>
                <c:pt idx="1720">
                  <c:v>1977</c:v>
                </c:pt>
                <c:pt idx="1721">
                  <c:v>1978</c:v>
                </c:pt>
                <c:pt idx="1722">
                  <c:v>1979</c:v>
                </c:pt>
                <c:pt idx="1723">
                  <c:v>1979</c:v>
                </c:pt>
                <c:pt idx="1724">
                  <c:v>1980</c:v>
                </c:pt>
                <c:pt idx="1725">
                  <c:v>1980</c:v>
                </c:pt>
                <c:pt idx="1726">
                  <c:v>1976</c:v>
                </c:pt>
                <c:pt idx="1727">
                  <c:v>1978</c:v>
                </c:pt>
                <c:pt idx="1728">
                  <c:v>1977</c:v>
                </c:pt>
                <c:pt idx="1729">
                  <c:v>1978</c:v>
                </c:pt>
                <c:pt idx="1730">
                  <c:v>1976</c:v>
                </c:pt>
                <c:pt idx="1731">
                  <c:v>1977</c:v>
                </c:pt>
                <c:pt idx="1732">
                  <c:v>1975</c:v>
                </c:pt>
                <c:pt idx="1733">
                  <c:v>1974</c:v>
                </c:pt>
                <c:pt idx="1734">
                  <c:v>1975</c:v>
                </c:pt>
                <c:pt idx="1735">
                  <c:v>1975</c:v>
                </c:pt>
                <c:pt idx="1736">
                  <c:v>1975</c:v>
                </c:pt>
                <c:pt idx="1737">
                  <c:v>1977</c:v>
                </c:pt>
                <c:pt idx="1738">
                  <c:v>1977</c:v>
                </c:pt>
                <c:pt idx="1739">
                  <c:v>1978</c:v>
                </c:pt>
                <c:pt idx="1740">
                  <c:v>1978</c:v>
                </c:pt>
                <c:pt idx="1741">
                  <c:v>1979</c:v>
                </c:pt>
                <c:pt idx="1742">
                  <c:v>1979</c:v>
                </c:pt>
                <c:pt idx="1743">
                  <c:v>1978</c:v>
                </c:pt>
                <c:pt idx="1744">
                  <c:v>1976</c:v>
                </c:pt>
                <c:pt idx="1745">
                  <c:v>1976</c:v>
                </c:pt>
                <c:pt idx="1746">
                  <c:v>1976</c:v>
                </c:pt>
                <c:pt idx="1747">
                  <c:v>1975</c:v>
                </c:pt>
                <c:pt idx="1748">
                  <c:v>1976</c:v>
                </c:pt>
                <c:pt idx="1749">
                  <c:v>1976</c:v>
                </c:pt>
                <c:pt idx="1750">
                  <c:v>1977</c:v>
                </c:pt>
                <c:pt idx="1751">
                  <c:v>1979</c:v>
                </c:pt>
                <c:pt idx="1752">
                  <c:v>1977</c:v>
                </c:pt>
                <c:pt idx="1753">
                  <c:v>1977</c:v>
                </c:pt>
                <c:pt idx="1754">
                  <c:v>1977</c:v>
                </c:pt>
                <c:pt idx="1755">
                  <c:v>1978</c:v>
                </c:pt>
                <c:pt idx="1756">
                  <c:v>1980</c:v>
                </c:pt>
                <c:pt idx="1757">
                  <c:v>1981</c:v>
                </c:pt>
                <c:pt idx="1758">
                  <c:v>1979</c:v>
                </c:pt>
                <c:pt idx="1759">
                  <c:v>1982</c:v>
                </c:pt>
                <c:pt idx="1760">
                  <c:v>1981</c:v>
                </c:pt>
                <c:pt idx="1761">
                  <c:v>1983</c:v>
                </c:pt>
                <c:pt idx="1762">
                  <c:v>1985</c:v>
                </c:pt>
                <c:pt idx="1763">
                  <c:v>1987</c:v>
                </c:pt>
                <c:pt idx="1764">
                  <c:v>1985</c:v>
                </c:pt>
                <c:pt idx="1765">
                  <c:v>1984</c:v>
                </c:pt>
                <c:pt idx="1766">
                  <c:v>1981</c:v>
                </c:pt>
                <c:pt idx="1767">
                  <c:v>1976</c:v>
                </c:pt>
                <c:pt idx="1768">
                  <c:v>1980</c:v>
                </c:pt>
                <c:pt idx="1769">
                  <c:v>1978</c:v>
                </c:pt>
                <c:pt idx="1770">
                  <c:v>1979</c:v>
                </c:pt>
                <c:pt idx="1771">
                  <c:v>1980</c:v>
                </c:pt>
                <c:pt idx="1772">
                  <c:v>1981</c:v>
                </c:pt>
                <c:pt idx="1773">
                  <c:v>1980</c:v>
                </c:pt>
                <c:pt idx="1774">
                  <c:v>1982</c:v>
                </c:pt>
                <c:pt idx="1775">
                  <c:v>1981</c:v>
                </c:pt>
                <c:pt idx="1776">
                  <c:v>1982</c:v>
                </c:pt>
                <c:pt idx="1777">
                  <c:v>1983</c:v>
                </c:pt>
                <c:pt idx="1778">
                  <c:v>1982</c:v>
                </c:pt>
                <c:pt idx="1779">
                  <c:v>1983</c:v>
                </c:pt>
                <c:pt idx="1780">
                  <c:v>1983</c:v>
                </c:pt>
                <c:pt idx="1781">
                  <c:v>1983</c:v>
                </c:pt>
                <c:pt idx="1782">
                  <c:v>1983</c:v>
                </c:pt>
                <c:pt idx="1783">
                  <c:v>1983</c:v>
                </c:pt>
                <c:pt idx="1784">
                  <c:v>1943</c:v>
                </c:pt>
                <c:pt idx="1785">
                  <c:v>1941</c:v>
                </c:pt>
                <c:pt idx="1786">
                  <c:v>1944</c:v>
                </c:pt>
                <c:pt idx="1787">
                  <c:v>1948</c:v>
                </c:pt>
                <c:pt idx="1788">
                  <c:v>1949</c:v>
                </c:pt>
                <c:pt idx="1789">
                  <c:v>1945</c:v>
                </c:pt>
                <c:pt idx="1790">
                  <c:v>1941</c:v>
                </c:pt>
                <c:pt idx="1791">
                  <c:v>1936</c:v>
                </c:pt>
                <c:pt idx="1792">
                  <c:v>1935</c:v>
                </c:pt>
                <c:pt idx="1793">
                  <c:v>1933</c:v>
                </c:pt>
                <c:pt idx="1794">
                  <c:v>1934</c:v>
                </c:pt>
                <c:pt idx="1795">
                  <c:v>1928</c:v>
                </c:pt>
                <c:pt idx="1796">
                  <c:v>1918</c:v>
                </c:pt>
                <c:pt idx="1797">
                  <c:v>1917</c:v>
                </c:pt>
                <c:pt idx="1798">
                  <c:v>1923</c:v>
                </c:pt>
                <c:pt idx="1799">
                  <c:v>1921</c:v>
                </c:pt>
                <c:pt idx="1800">
                  <c:v>1924</c:v>
                </c:pt>
                <c:pt idx="1801">
                  <c:v>1923</c:v>
                </c:pt>
                <c:pt idx="1802">
                  <c:v>1917</c:v>
                </c:pt>
                <c:pt idx="1803">
                  <c:v>1914</c:v>
                </c:pt>
                <c:pt idx="1804">
                  <c:v>1904</c:v>
                </c:pt>
                <c:pt idx="1805">
                  <c:v>1908</c:v>
                </c:pt>
                <c:pt idx="1806">
                  <c:v>1907</c:v>
                </c:pt>
                <c:pt idx="1807">
                  <c:v>1905</c:v>
                </c:pt>
                <c:pt idx="1808">
                  <c:v>1906</c:v>
                </c:pt>
                <c:pt idx="1809">
                  <c:v>1910</c:v>
                </c:pt>
                <c:pt idx="1810">
                  <c:v>1918</c:v>
                </c:pt>
                <c:pt idx="1811">
                  <c:v>1910</c:v>
                </c:pt>
                <c:pt idx="1812">
                  <c:v>1912</c:v>
                </c:pt>
                <c:pt idx="1813">
                  <c:v>1909</c:v>
                </c:pt>
                <c:pt idx="1814">
                  <c:v>1909</c:v>
                </c:pt>
                <c:pt idx="1815">
                  <c:v>1910</c:v>
                </c:pt>
                <c:pt idx="1816">
                  <c:v>1907</c:v>
                </c:pt>
                <c:pt idx="1817">
                  <c:v>1905</c:v>
                </c:pt>
                <c:pt idx="1818">
                  <c:v>1909</c:v>
                </c:pt>
                <c:pt idx="1819">
                  <c:v>1910</c:v>
                </c:pt>
                <c:pt idx="1820">
                  <c:v>1906</c:v>
                </c:pt>
                <c:pt idx="1821">
                  <c:v>1905</c:v>
                </c:pt>
                <c:pt idx="1822">
                  <c:v>1906</c:v>
                </c:pt>
                <c:pt idx="1823">
                  <c:v>1904</c:v>
                </c:pt>
                <c:pt idx="1824">
                  <c:v>1905</c:v>
                </c:pt>
                <c:pt idx="1825">
                  <c:v>1904</c:v>
                </c:pt>
                <c:pt idx="1826">
                  <c:v>1907</c:v>
                </c:pt>
                <c:pt idx="1827">
                  <c:v>1907</c:v>
                </c:pt>
                <c:pt idx="1828">
                  <c:v>1909</c:v>
                </c:pt>
                <c:pt idx="1829">
                  <c:v>1907</c:v>
                </c:pt>
                <c:pt idx="1830">
                  <c:v>1906</c:v>
                </c:pt>
                <c:pt idx="1831">
                  <c:v>1906</c:v>
                </c:pt>
                <c:pt idx="1832">
                  <c:v>1905</c:v>
                </c:pt>
                <c:pt idx="1833">
                  <c:v>1904</c:v>
                </c:pt>
                <c:pt idx="1834">
                  <c:v>1904</c:v>
                </c:pt>
                <c:pt idx="1835">
                  <c:v>1905</c:v>
                </c:pt>
                <c:pt idx="1836">
                  <c:v>1903</c:v>
                </c:pt>
                <c:pt idx="1837">
                  <c:v>1903</c:v>
                </c:pt>
                <c:pt idx="1838">
                  <c:v>1902</c:v>
                </c:pt>
                <c:pt idx="1839">
                  <c:v>1899</c:v>
                </c:pt>
                <c:pt idx="1840">
                  <c:v>1898</c:v>
                </c:pt>
                <c:pt idx="1841">
                  <c:v>1895</c:v>
                </c:pt>
                <c:pt idx="1842">
                  <c:v>1896</c:v>
                </c:pt>
                <c:pt idx="1843">
                  <c:v>1893</c:v>
                </c:pt>
                <c:pt idx="1844">
                  <c:v>1891</c:v>
                </c:pt>
                <c:pt idx="1845">
                  <c:v>1891</c:v>
                </c:pt>
                <c:pt idx="1846">
                  <c:v>1888</c:v>
                </c:pt>
                <c:pt idx="1847">
                  <c:v>1888</c:v>
                </c:pt>
                <c:pt idx="1848">
                  <c:v>1888</c:v>
                </c:pt>
                <c:pt idx="1849">
                  <c:v>1888</c:v>
                </c:pt>
                <c:pt idx="1850">
                  <c:v>1888</c:v>
                </c:pt>
                <c:pt idx="1851">
                  <c:v>1888</c:v>
                </c:pt>
                <c:pt idx="1852">
                  <c:v>1890</c:v>
                </c:pt>
                <c:pt idx="1853">
                  <c:v>1890</c:v>
                </c:pt>
                <c:pt idx="1854">
                  <c:v>1889</c:v>
                </c:pt>
                <c:pt idx="1855">
                  <c:v>1890</c:v>
                </c:pt>
                <c:pt idx="1856">
                  <c:v>1891</c:v>
                </c:pt>
                <c:pt idx="1857">
                  <c:v>1894</c:v>
                </c:pt>
                <c:pt idx="1858">
                  <c:v>1890</c:v>
                </c:pt>
                <c:pt idx="1859">
                  <c:v>1890</c:v>
                </c:pt>
                <c:pt idx="1860">
                  <c:v>1895</c:v>
                </c:pt>
                <c:pt idx="1861">
                  <c:v>1895</c:v>
                </c:pt>
                <c:pt idx="1862">
                  <c:v>1895</c:v>
                </c:pt>
                <c:pt idx="1863">
                  <c:v>1894</c:v>
                </c:pt>
                <c:pt idx="1864">
                  <c:v>1894</c:v>
                </c:pt>
                <c:pt idx="1865">
                  <c:v>1894</c:v>
                </c:pt>
                <c:pt idx="1866">
                  <c:v>1895</c:v>
                </c:pt>
                <c:pt idx="1867">
                  <c:v>1894</c:v>
                </c:pt>
                <c:pt idx="1868">
                  <c:v>1894</c:v>
                </c:pt>
                <c:pt idx="1869">
                  <c:v>1891</c:v>
                </c:pt>
                <c:pt idx="1870">
                  <c:v>1890</c:v>
                </c:pt>
                <c:pt idx="1871">
                  <c:v>1892</c:v>
                </c:pt>
                <c:pt idx="1872">
                  <c:v>1891</c:v>
                </c:pt>
                <c:pt idx="1873">
                  <c:v>1891</c:v>
                </c:pt>
                <c:pt idx="1874">
                  <c:v>1892</c:v>
                </c:pt>
                <c:pt idx="1875">
                  <c:v>1892</c:v>
                </c:pt>
                <c:pt idx="1876">
                  <c:v>1893</c:v>
                </c:pt>
                <c:pt idx="1877">
                  <c:v>1893</c:v>
                </c:pt>
                <c:pt idx="1878">
                  <c:v>1894</c:v>
                </c:pt>
                <c:pt idx="1879">
                  <c:v>1893</c:v>
                </c:pt>
                <c:pt idx="1880">
                  <c:v>1893</c:v>
                </c:pt>
                <c:pt idx="1881">
                  <c:v>1893</c:v>
                </c:pt>
                <c:pt idx="1882">
                  <c:v>1892</c:v>
                </c:pt>
                <c:pt idx="1883">
                  <c:v>1891</c:v>
                </c:pt>
                <c:pt idx="1884">
                  <c:v>1891</c:v>
                </c:pt>
                <c:pt idx="1885">
                  <c:v>1891</c:v>
                </c:pt>
                <c:pt idx="1886">
                  <c:v>1891</c:v>
                </c:pt>
                <c:pt idx="1887">
                  <c:v>1891</c:v>
                </c:pt>
                <c:pt idx="1888">
                  <c:v>1892</c:v>
                </c:pt>
                <c:pt idx="1889">
                  <c:v>1892</c:v>
                </c:pt>
                <c:pt idx="1890">
                  <c:v>1893</c:v>
                </c:pt>
                <c:pt idx="1891">
                  <c:v>1893</c:v>
                </c:pt>
                <c:pt idx="1892">
                  <c:v>1893</c:v>
                </c:pt>
                <c:pt idx="1893">
                  <c:v>1891</c:v>
                </c:pt>
                <c:pt idx="1894">
                  <c:v>1892</c:v>
                </c:pt>
                <c:pt idx="1895">
                  <c:v>1892</c:v>
                </c:pt>
                <c:pt idx="1896">
                  <c:v>1892</c:v>
                </c:pt>
                <c:pt idx="1897">
                  <c:v>1893</c:v>
                </c:pt>
                <c:pt idx="1898">
                  <c:v>1893</c:v>
                </c:pt>
                <c:pt idx="1899">
                  <c:v>1893</c:v>
                </c:pt>
                <c:pt idx="1900">
                  <c:v>1893</c:v>
                </c:pt>
                <c:pt idx="1901">
                  <c:v>1893</c:v>
                </c:pt>
                <c:pt idx="1902">
                  <c:v>1893</c:v>
                </c:pt>
                <c:pt idx="1903">
                  <c:v>1891</c:v>
                </c:pt>
                <c:pt idx="1904">
                  <c:v>1889</c:v>
                </c:pt>
                <c:pt idx="1905">
                  <c:v>1892</c:v>
                </c:pt>
                <c:pt idx="1906">
                  <c:v>1891</c:v>
                </c:pt>
                <c:pt idx="1907">
                  <c:v>1891</c:v>
                </c:pt>
                <c:pt idx="1908">
                  <c:v>1892</c:v>
                </c:pt>
                <c:pt idx="1909">
                  <c:v>1893</c:v>
                </c:pt>
                <c:pt idx="1910">
                  <c:v>1892</c:v>
                </c:pt>
                <c:pt idx="1911">
                  <c:v>1893</c:v>
                </c:pt>
                <c:pt idx="1912">
                  <c:v>1893</c:v>
                </c:pt>
                <c:pt idx="1913">
                  <c:v>1892</c:v>
                </c:pt>
                <c:pt idx="1914">
                  <c:v>1893</c:v>
                </c:pt>
                <c:pt idx="1915">
                  <c:v>1894</c:v>
                </c:pt>
                <c:pt idx="1916">
                  <c:v>1895</c:v>
                </c:pt>
                <c:pt idx="1917">
                  <c:v>1893</c:v>
                </c:pt>
                <c:pt idx="1918">
                  <c:v>1889</c:v>
                </c:pt>
                <c:pt idx="1919">
                  <c:v>1890</c:v>
                </c:pt>
                <c:pt idx="1920">
                  <c:v>1890</c:v>
                </c:pt>
                <c:pt idx="1921">
                  <c:v>1890</c:v>
                </c:pt>
                <c:pt idx="1922">
                  <c:v>1890</c:v>
                </c:pt>
                <c:pt idx="1923">
                  <c:v>1890</c:v>
                </c:pt>
                <c:pt idx="1924">
                  <c:v>1891</c:v>
                </c:pt>
                <c:pt idx="1925">
                  <c:v>1891</c:v>
                </c:pt>
                <c:pt idx="1926">
                  <c:v>1890</c:v>
                </c:pt>
                <c:pt idx="1927">
                  <c:v>1890</c:v>
                </c:pt>
                <c:pt idx="1928">
                  <c:v>1891</c:v>
                </c:pt>
                <c:pt idx="1929">
                  <c:v>1893</c:v>
                </c:pt>
                <c:pt idx="1930">
                  <c:v>1893</c:v>
                </c:pt>
                <c:pt idx="1931">
                  <c:v>1892</c:v>
                </c:pt>
                <c:pt idx="1932">
                  <c:v>1892</c:v>
                </c:pt>
                <c:pt idx="1933">
                  <c:v>1893</c:v>
                </c:pt>
                <c:pt idx="1934">
                  <c:v>1894</c:v>
                </c:pt>
                <c:pt idx="1935">
                  <c:v>1895</c:v>
                </c:pt>
                <c:pt idx="1936">
                  <c:v>1894</c:v>
                </c:pt>
                <c:pt idx="1937">
                  <c:v>1893</c:v>
                </c:pt>
                <c:pt idx="1938">
                  <c:v>1894</c:v>
                </c:pt>
                <c:pt idx="1939">
                  <c:v>1893</c:v>
                </c:pt>
                <c:pt idx="1940">
                  <c:v>1892</c:v>
                </c:pt>
                <c:pt idx="1941">
                  <c:v>1893</c:v>
                </c:pt>
                <c:pt idx="1942">
                  <c:v>1893</c:v>
                </c:pt>
                <c:pt idx="1943">
                  <c:v>1894</c:v>
                </c:pt>
                <c:pt idx="1944">
                  <c:v>1894</c:v>
                </c:pt>
                <c:pt idx="1945">
                  <c:v>1893</c:v>
                </c:pt>
                <c:pt idx="1946">
                  <c:v>1894</c:v>
                </c:pt>
                <c:pt idx="1947">
                  <c:v>1893</c:v>
                </c:pt>
                <c:pt idx="1948">
                  <c:v>1893</c:v>
                </c:pt>
                <c:pt idx="1949">
                  <c:v>1893</c:v>
                </c:pt>
                <c:pt idx="1950">
                  <c:v>1893</c:v>
                </c:pt>
                <c:pt idx="1951">
                  <c:v>1893</c:v>
                </c:pt>
                <c:pt idx="1952">
                  <c:v>1893</c:v>
                </c:pt>
                <c:pt idx="1953">
                  <c:v>1893</c:v>
                </c:pt>
                <c:pt idx="1954">
                  <c:v>1894</c:v>
                </c:pt>
                <c:pt idx="1955">
                  <c:v>1893</c:v>
                </c:pt>
                <c:pt idx="1956">
                  <c:v>1893</c:v>
                </c:pt>
                <c:pt idx="1957">
                  <c:v>1892</c:v>
                </c:pt>
                <c:pt idx="1958">
                  <c:v>1893</c:v>
                </c:pt>
                <c:pt idx="1959">
                  <c:v>1892</c:v>
                </c:pt>
                <c:pt idx="1960">
                  <c:v>1892</c:v>
                </c:pt>
                <c:pt idx="1961">
                  <c:v>1893</c:v>
                </c:pt>
                <c:pt idx="1962">
                  <c:v>1892</c:v>
                </c:pt>
                <c:pt idx="1963">
                  <c:v>1892</c:v>
                </c:pt>
                <c:pt idx="1964">
                  <c:v>1892</c:v>
                </c:pt>
                <c:pt idx="1965">
                  <c:v>1892</c:v>
                </c:pt>
                <c:pt idx="1966">
                  <c:v>1893</c:v>
                </c:pt>
                <c:pt idx="1967">
                  <c:v>1892</c:v>
                </c:pt>
                <c:pt idx="1968">
                  <c:v>1892</c:v>
                </c:pt>
                <c:pt idx="1969">
                  <c:v>1893</c:v>
                </c:pt>
                <c:pt idx="1970">
                  <c:v>1893</c:v>
                </c:pt>
                <c:pt idx="1971">
                  <c:v>1894</c:v>
                </c:pt>
                <c:pt idx="1972">
                  <c:v>1894</c:v>
                </c:pt>
                <c:pt idx="1973">
                  <c:v>1894</c:v>
                </c:pt>
                <c:pt idx="1974">
                  <c:v>1895</c:v>
                </c:pt>
                <c:pt idx="1975">
                  <c:v>1896</c:v>
                </c:pt>
                <c:pt idx="1976">
                  <c:v>1895</c:v>
                </c:pt>
                <c:pt idx="1977">
                  <c:v>1895</c:v>
                </c:pt>
                <c:pt idx="1978">
                  <c:v>1894</c:v>
                </c:pt>
                <c:pt idx="1979">
                  <c:v>1894</c:v>
                </c:pt>
                <c:pt idx="1980">
                  <c:v>1894</c:v>
                </c:pt>
                <c:pt idx="1981">
                  <c:v>1896</c:v>
                </c:pt>
                <c:pt idx="1982">
                  <c:v>1896</c:v>
                </c:pt>
                <c:pt idx="1983">
                  <c:v>1895</c:v>
                </c:pt>
                <c:pt idx="1984">
                  <c:v>1896</c:v>
                </c:pt>
                <c:pt idx="1985">
                  <c:v>1895</c:v>
                </c:pt>
                <c:pt idx="1986">
                  <c:v>1895</c:v>
                </c:pt>
                <c:pt idx="1987">
                  <c:v>1898</c:v>
                </c:pt>
                <c:pt idx="1988">
                  <c:v>1897</c:v>
                </c:pt>
                <c:pt idx="1989">
                  <c:v>1898</c:v>
                </c:pt>
                <c:pt idx="1990">
                  <c:v>1898</c:v>
                </c:pt>
                <c:pt idx="1991">
                  <c:v>1901</c:v>
                </c:pt>
                <c:pt idx="1992">
                  <c:v>1897</c:v>
                </c:pt>
                <c:pt idx="1993">
                  <c:v>1895</c:v>
                </c:pt>
                <c:pt idx="1994">
                  <c:v>1897</c:v>
                </c:pt>
                <c:pt idx="1995">
                  <c:v>1894</c:v>
                </c:pt>
                <c:pt idx="1996">
                  <c:v>1894</c:v>
                </c:pt>
                <c:pt idx="1997">
                  <c:v>1893</c:v>
                </c:pt>
                <c:pt idx="1998">
                  <c:v>1894</c:v>
                </c:pt>
                <c:pt idx="1999">
                  <c:v>1895</c:v>
                </c:pt>
                <c:pt idx="2000">
                  <c:v>1893</c:v>
                </c:pt>
                <c:pt idx="2001">
                  <c:v>1894</c:v>
                </c:pt>
                <c:pt idx="2002">
                  <c:v>1894</c:v>
                </c:pt>
                <c:pt idx="2003">
                  <c:v>1893</c:v>
                </c:pt>
                <c:pt idx="2004">
                  <c:v>1890</c:v>
                </c:pt>
                <c:pt idx="2005">
                  <c:v>1892</c:v>
                </c:pt>
                <c:pt idx="2006">
                  <c:v>1891</c:v>
                </c:pt>
                <c:pt idx="2007">
                  <c:v>1901</c:v>
                </c:pt>
                <c:pt idx="2008">
                  <c:v>1901</c:v>
                </c:pt>
                <c:pt idx="2009">
                  <c:v>1905</c:v>
                </c:pt>
                <c:pt idx="2010">
                  <c:v>1904</c:v>
                </c:pt>
                <c:pt idx="2011">
                  <c:v>1907</c:v>
                </c:pt>
                <c:pt idx="2012">
                  <c:v>1909</c:v>
                </c:pt>
                <c:pt idx="2013">
                  <c:v>1909</c:v>
                </c:pt>
                <c:pt idx="2014">
                  <c:v>1907</c:v>
                </c:pt>
                <c:pt idx="2015">
                  <c:v>1907</c:v>
                </c:pt>
                <c:pt idx="2016">
                  <c:v>1907</c:v>
                </c:pt>
                <c:pt idx="2017">
                  <c:v>1907</c:v>
                </c:pt>
                <c:pt idx="2018">
                  <c:v>1903</c:v>
                </c:pt>
                <c:pt idx="2019">
                  <c:v>1905</c:v>
                </c:pt>
                <c:pt idx="2020">
                  <c:v>1908</c:v>
                </c:pt>
                <c:pt idx="2021">
                  <c:v>1904</c:v>
                </c:pt>
                <c:pt idx="2022">
                  <c:v>1902</c:v>
                </c:pt>
                <c:pt idx="2023">
                  <c:v>1904</c:v>
                </c:pt>
                <c:pt idx="2024">
                  <c:v>1904</c:v>
                </c:pt>
                <c:pt idx="2025">
                  <c:v>1905</c:v>
                </c:pt>
                <c:pt idx="2026">
                  <c:v>1905</c:v>
                </c:pt>
                <c:pt idx="2027">
                  <c:v>1905</c:v>
                </c:pt>
                <c:pt idx="2028">
                  <c:v>1905</c:v>
                </c:pt>
                <c:pt idx="2029">
                  <c:v>1904</c:v>
                </c:pt>
                <c:pt idx="2030">
                  <c:v>1905</c:v>
                </c:pt>
                <c:pt idx="2031">
                  <c:v>1903</c:v>
                </c:pt>
                <c:pt idx="2032">
                  <c:v>1903</c:v>
                </c:pt>
                <c:pt idx="2033">
                  <c:v>1905</c:v>
                </c:pt>
                <c:pt idx="2034">
                  <c:v>1917</c:v>
                </c:pt>
                <c:pt idx="2035">
                  <c:v>1917</c:v>
                </c:pt>
                <c:pt idx="2036">
                  <c:v>1918</c:v>
                </c:pt>
                <c:pt idx="2037">
                  <c:v>1919</c:v>
                </c:pt>
                <c:pt idx="2038">
                  <c:v>1916</c:v>
                </c:pt>
                <c:pt idx="2039">
                  <c:v>1917</c:v>
                </c:pt>
                <c:pt idx="2040">
                  <c:v>1914</c:v>
                </c:pt>
                <c:pt idx="2041">
                  <c:v>1916</c:v>
                </c:pt>
                <c:pt idx="2042">
                  <c:v>1917</c:v>
                </c:pt>
                <c:pt idx="2043">
                  <c:v>1917</c:v>
                </c:pt>
                <c:pt idx="2044">
                  <c:v>1920</c:v>
                </c:pt>
                <c:pt idx="2045">
                  <c:v>1917</c:v>
                </c:pt>
                <c:pt idx="2046">
                  <c:v>1917</c:v>
                </c:pt>
                <c:pt idx="2047">
                  <c:v>1914</c:v>
                </c:pt>
                <c:pt idx="2048">
                  <c:v>1915</c:v>
                </c:pt>
                <c:pt idx="2049">
                  <c:v>1915</c:v>
                </c:pt>
                <c:pt idx="2050">
                  <c:v>1915</c:v>
                </c:pt>
                <c:pt idx="2051">
                  <c:v>1914</c:v>
                </c:pt>
                <c:pt idx="2052">
                  <c:v>1915</c:v>
                </c:pt>
                <c:pt idx="2053">
                  <c:v>1916</c:v>
                </c:pt>
                <c:pt idx="2054">
                  <c:v>1915</c:v>
                </c:pt>
                <c:pt idx="2055">
                  <c:v>1915</c:v>
                </c:pt>
                <c:pt idx="2056">
                  <c:v>1915</c:v>
                </c:pt>
                <c:pt idx="2057">
                  <c:v>1915</c:v>
                </c:pt>
                <c:pt idx="2058">
                  <c:v>1914</c:v>
                </c:pt>
                <c:pt idx="2059">
                  <c:v>1914</c:v>
                </c:pt>
                <c:pt idx="2060">
                  <c:v>1914</c:v>
                </c:pt>
                <c:pt idx="2061">
                  <c:v>1914</c:v>
                </c:pt>
                <c:pt idx="2062">
                  <c:v>1913</c:v>
                </c:pt>
                <c:pt idx="2063">
                  <c:v>1915</c:v>
                </c:pt>
                <c:pt idx="2064">
                  <c:v>1914</c:v>
                </c:pt>
                <c:pt idx="2065">
                  <c:v>1913</c:v>
                </c:pt>
                <c:pt idx="2066">
                  <c:v>1913</c:v>
                </c:pt>
                <c:pt idx="2067">
                  <c:v>1913</c:v>
                </c:pt>
                <c:pt idx="2068">
                  <c:v>1913</c:v>
                </c:pt>
                <c:pt idx="2069">
                  <c:v>1915</c:v>
                </c:pt>
                <c:pt idx="2070">
                  <c:v>1916</c:v>
                </c:pt>
                <c:pt idx="2071">
                  <c:v>1916</c:v>
                </c:pt>
                <c:pt idx="2072">
                  <c:v>1923</c:v>
                </c:pt>
                <c:pt idx="2073">
                  <c:v>1919</c:v>
                </c:pt>
                <c:pt idx="2074">
                  <c:v>1920</c:v>
                </c:pt>
                <c:pt idx="2075">
                  <c:v>1919</c:v>
                </c:pt>
                <c:pt idx="2076">
                  <c:v>1920</c:v>
                </c:pt>
                <c:pt idx="2077">
                  <c:v>1920</c:v>
                </c:pt>
                <c:pt idx="2078">
                  <c:v>1921</c:v>
                </c:pt>
                <c:pt idx="2079">
                  <c:v>1920</c:v>
                </c:pt>
                <c:pt idx="2080">
                  <c:v>1919</c:v>
                </c:pt>
                <c:pt idx="2081">
                  <c:v>1919</c:v>
                </c:pt>
                <c:pt idx="2082">
                  <c:v>1918</c:v>
                </c:pt>
                <c:pt idx="2083">
                  <c:v>1918</c:v>
                </c:pt>
                <c:pt idx="2084">
                  <c:v>1918</c:v>
                </c:pt>
                <c:pt idx="2085">
                  <c:v>1918</c:v>
                </c:pt>
                <c:pt idx="2086">
                  <c:v>1918</c:v>
                </c:pt>
                <c:pt idx="2087">
                  <c:v>1918</c:v>
                </c:pt>
                <c:pt idx="2088">
                  <c:v>1918</c:v>
                </c:pt>
                <c:pt idx="2089">
                  <c:v>1916</c:v>
                </c:pt>
                <c:pt idx="2090">
                  <c:v>1915</c:v>
                </c:pt>
                <c:pt idx="2091">
                  <c:v>1919</c:v>
                </c:pt>
                <c:pt idx="2092">
                  <c:v>1919</c:v>
                </c:pt>
                <c:pt idx="2093">
                  <c:v>1921</c:v>
                </c:pt>
                <c:pt idx="2094">
                  <c:v>1921</c:v>
                </c:pt>
                <c:pt idx="2095">
                  <c:v>1919</c:v>
                </c:pt>
                <c:pt idx="2096">
                  <c:v>1920</c:v>
                </c:pt>
                <c:pt idx="2097">
                  <c:v>1920</c:v>
                </c:pt>
                <c:pt idx="2098">
                  <c:v>1919</c:v>
                </c:pt>
                <c:pt idx="2099">
                  <c:v>1919</c:v>
                </c:pt>
                <c:pt idx="2100">
                  <c:v>1918</c:v>
                </c:pt>
                <c:pt idx="2101">
                  <c:v>1918</c:v>
                </c:pt>
                <c:pt idx="2102">
                  <c:v>1916</c:v>
                </c:pt>
                <c:pt idx="2103">
                  <c:v>1917</c:v>
                </c:pt>
                <c:pt idx="2104">
                  <c:v>1917</c:v>
                </c:pt>
                <c:pt idx="2105">
                  <c:v>1917</c:v>
                </c:pt>
                <c:pt idx="2106">
                  <c:v>1916</c:v>
                </c:pt>
                <c:pt idx="2107">
                  <c:v>1916</c:v>
                </c:pt>
                <c:pt idx="2108">
                  <c:v>1916</c:v>
                </c:pt>
                <c:pt idx="2109">
                  <c:v>1916</c:v>
                </c:pt>
                <c:pt idx="2110">
                  <c:v>1915</c:v>
                </c:pt>
                <c:pt idx="2111">
                  <c:v>1915</c:v>
                </c:pt>
                <c:pt idx="2112">
                  <c:v>1915</c:v>
                </c:pt>
                <c:pt idx="2113">
                  <c:v>1916</c:v>
                </c:pt>
                <c:pt idx="2114">
                  <c:v>1917</c:v>
                </c:pt>
                <c:pt idx="2115">
                  <c:v>1917</c:v>
                </c:pt>
                <c:pt idx="2116">
                  <c:v>1915</c:v>
                </c:pt>
                <c:pt idx="2117">
                  <c:v>1915</c:v>
                </c:pt>
                <c:pt idx="2118">
                  <c:v>1914</c:v>
                </c:pt>
                <c:pt idx="2119">
                  <c:v>1914</c:v>
                </c:pt>
                <c:pt idx="2120">
                  <c:v>1914</c:v>
                </c:pt>
                <c:pt idx="2121">
                  <c:v>1914</c:v>
                </c:pt>
                <c:pt idx="2122">
                  <c:v>1913</c:v>
                </c:pt>
                <c:pt idx="2123">
                  <c:v>1914</c:v>
                </c:pt>
                <c:pt idx="2124">
                  <c:v>1914</c:v>
                </c:pt>
                <c:pt idx="2125">
                  <c:v>1914</c:v>
                </c:pt>
                <c:pt idx="2126">
                  <c:v>1913</c:v>
                </c:pt>
                <c:pt idx="2127">
                  <c:v>1912</c:v>
                </c:pt>
                <c:pt idx="2128">
                  <c:v>1911</c:v>
                </c:pt>
                <c:pt idx="2129">
                  <c:v>1909</c:v>
                </c:pt>
                <c:pt idx="2130">
                  <c:v>1909</c:v>
                </c:pt>
                <c:pt idx="2131">
                  <c:v>1908</c:v>
                </c:pt>
                <c:pt idx="2132">
                  <c:v>1911</c:v>
                </c:pt>
                <c:pt idx="2133">
                  <c:v>1910</c:v>
                </c:pt>
                <c:pt idx="2134">
                  <c:v>1910</c:v>
                </c:pt>
                <c:pt idx="2135">
                  <c:v>1909</c:v>
                </c:pt>
                <c:pt idx="2136">
                  <c:v>1910</c:v>
                </c:pt>
                <c:pt idx="2137">
                  <c:v>1910</c:v>
                </c:pt>
                <c:pt idx="2138">
                  <c:v>1909</c:v>
                </c:pt>
                <c:pt idx="2139">
                  <c:v>1908</c:v>
                </c:pt>
                <c:pt idx="2140">
                  <c:v>1910</c:v>
                </c:pt>
                <c:pt idx="2141">
                  <c:v>1914</c:v>
                </c:pt>
                <c:pt idx="2142">
                  <c:v>1915</c:v>
                </c:pt>
                <c:pt idx="2143">
                  <c:v>1913</c:v>
                </c:pt>
                <c:pt idx="2144">
                  <c:v>1913</c:v>
                </c:pt>
                <c:pt idx="2145">
                  <c:v>1913</c:v>
                </c:pt>
                <c:pt idx="2146">
                  <c:v>1913</c:v>
                </c:pt>
                <c:pt idx="2147">
                  <c:v>1914</c:v>
                </c:pt>
                <c:pt idx="2148">
                  <c:v>1914</c:v>
                </c:pt>
                <c:pt idx="2149">
                  <c:v>1915</c:v>
                </c:pt>
                <c:pt idx="2150">
                  <c:v>1915</c:v>
                </c:pt>
                <c:pt idx="2151">
                  <c:v>1917</c:v>
                </c:pt>
                <c:pt idx="2152">
                  <c:v>1916</c:v>
                </c:pt>
                <c:pt idx="2153">
                  <c:v>1917</c:v>
                </c:pt>
                <c:pt idx="2154">
                  <c:v>1915</c:v>
                </c:pt>
                <c:pt idx="2155">
                  <c:v>1915</c:v>
                </c:pt>
                <c:pt idx="2156">
                  <c:v>1916</c:v>
                </c:pt>
                <c:pt idx="2157">
                  <c:v>1916</c:v>
                </c:pt>
                <c:pt idx="2158">
                  <c:v>1914</c:v>
                </c:pt>
                <c:pt idx="2159">
                  <c:v>1914</c:v>
                </c:pt>
                <c:pt idx="2160">
                  <c:v>1915</c:v>
                </c:pt>
                <c:pt idx="2161">
                  <c:v>1915</c:v>
                </c:pt>
                <c:pt idx="2162">
                  <c:v>1915</c:v>
                </c:pt>
                <c:pt idx="2163">
                  <c:v>1915</c:v>
                </c:pt>
                <c:pt idx="2164">
                  <c:v>1914</c:v>
                </c:pt>
                <c:pt idx="2165">
                  <c:v>1914</c:v>
                </c:pt>
                <c:pt idx="2166">
                  <c:v>1915</c:v>
                </c:pt>
                <c:pt idx="2167">
                  <c:v>1915</c:v>
                </c:pt>
                <c:pt idx="2168">
                  <c:v>1915</c:v>
                </c:pt>
                <c:pt idx="2169">
                  <c:v>1914</c:v>
                </c:pt>
                <c:pt idx="2170">
                  <c:v>1914</c:v>
                </c:pt>
                <c:pt idx="2171">
                  <c:v>1915</c:v>
                </c:pt>
                <c:pt idx="2172">
                  <c:v>1915</c:v>
                </c:pt>
                <c:pt idx="2173">
                  <c:v>1918</c:v>
                </c:pt>
                <c:pt idx="2174">
                  <c:v>1919</c:v>
                </c:pt>
                <c:pt idx="2175">
                  <c:v>1918</c:v>
                </c:pt>
                <c:pt idx="2176">
                  <c:v>1917</c:v>
                </c:pt>
                <c:pt idx="2177">
                  <c:v>1916</c:v>
                </c:pt>
                <c:pt idx="2178">
                  <c:v>1916</c:v>
                </c:pt>
                <c:pt idx="2179">
                  <c:v>1915</c:v>
                </c:pt>
                <c:pt idx="2180">
                  <c:v>1915</c:v>
                </c:pt>
                <c:pt idx="2181">
                  <c:v>1915</c:v>
                </c:pt>
                <c:pt idx="2182">
                  <c:v>1916</c:v>
                </c:pt>
                <c:pt idx="2183">
                  <c:v>1916</c:v>
                </c:pt>
                <c:pt idx="2184">
                  <c:v>1916</c:v>
                </c:pt>
                <c:pt idx="2185">
                  <c:v>1915</c:v>
                </c:pt>
                <c:pt idx="2186">
                  <c:v>1915</c:v>
                </c:pt>
                <c:pt idx="2187">
                  <c:v>1915</c:v>
                </c:pt>
                <c:pt idx="2188">
                  <c:v>1915</c:v>
                </c:pt>
                <c:pt idx="2189">
                  <c:v>1915</c:v>
                </c:pt>
                <c:pt idx="2190">
                  <c:v>1915</c:v>
                </c:pt>
                <c:pt idx="2191">
                  <c:v>1915</c:v>
                </c:pt>
                <c:pt idx="2192">
                  <c:v>1915</c:v>
                </c:pt>
                <c:pt idx="2193">
                  <c:v>1916</c:v>
                </c:pt>
                <c:pt idx="2194">
                  <c:v>1915</c:v>
                </c:pt>
                <c:pt idx="2195">
                  <c:v>1916</c:v>
                </c:pt>
                <c:pt idx="2196">
                  <c:v>1917</c:v>
                </c:pt>
                <c:pt idx="2197">
                  <c:v>1916</c:v>
                </c:pt>
                <c:pt idx="2198">
                  <c:v>1916</c:v>
                </c:pt>
                <c:pt idx="2199">
                  <c:v>1916</c:v>
                </c:pt>
                <c:pt idx="2200">
                  <c:v>1915</c:v>
                </c:pt>
                <c:pt idx="2201">
                  <c:v>1916</c:v>
                </c:pt>
                <c:pt idx="2202">
                  <c:v>1915</c:v>
                </c:pt>
                <c:pt idx="2203">
                  <c:v>1915</c:v>
                </c:pt>
                <c:pt idx="2204">
                  <c:v>1915</c:v>
                </c:pt>
                <c:pt idx="2205">
                  <c:v>1915</c:v>
                </c:pt>
                <c:pt idx="2206">
                  <c:v>1915</c:v>
                </c:pt>
                <c:pt idx="2207">
                  <c:v>1915</c:v>
                </c:pt>
                <c:pt idx="2208">
                  <c:v>1916</c:v>
                </c:pt>
                <c:pt idx="2209">
                  <c:v>1916</c:v>
                </c:pt>
                <c:pt idx="2210">
                  <c:v>1918</c:v>
                </c:pt>
                <c:pt idx="2211">
                  <c:v>1917</c:v>
                </c:pt>
                <c:pt idx="2212">
                  <c:v>1917</c:v>
                </c:pt>
                <c:pt idx="2213">
                  <c:v>1917</c:v>
                </c:pt>
                <c:pt idx="2214">
                  <c:v>1916</c:v>
                </c:pt>
                <c:pt idx="2215">
                  <c:v>1917</c:v>
                </c:pt>
                <c:pt idx="2216">
                  <c:v>1915</c:v>
                </c:pt>
                <c:pt idx="2217">
                  <c:v>1916</c:v>
                </c:pt>
                <c:pt idx="2218">
                  <c:v>1917</c:v>
                </c:pt>
                <c:pt idx="2219">
                  <c:v>1917</c:v>
                </c:pt>
                <c:pt idx="2220">
                  <c:v>1918</c:v>
                </c:pt>
                <c:pt idx="2221">
                  <c:v>1917</c:v>
                </c:pt>
                <c:pt idx="2222">
                  <c:v>1917</c:v>
                </c:pt>
                <c:pt idx="2223">
                  <c:v>1917</c:v>
                </c:pt>
                <c:pt idx="2224">
                  <c:v>1917</c:v>
                </c:pt>
                <c:pt idx="2225">
                  <c:v>1917</c:v>
                </c:pt>
                <c:pt idx="2226">
                  <c:v>1917</c:v>
                </c:pt>
                <c:pt idx="2227">
                  <c:v>1917</c:v>
                </c:pt>
                <c:pt idx="2228">
                  <c:v>1918</c:v>
                </c:pt>
                <c:pt idx="2229">
                  <c:v>1918</c:v>
                </c:pt>
                <c:pt idx="2230">
                  <c:v>1925</c:v>
                </c:pt>
                <c:pt idx="2231">
                  <c:v>1926</c:v>
                </c:pt>
                <c:pt idx="2232">
                  <c:v>1925</c:v>
                </c:pt>
                <c:pt idx="2233">
                  <c:v>1924</c:v>
                </c:pt>
                <c:pt idx="2234">
                  <c:v>1924</c:v>
                </c:pt>
                <c:pt idx="2235">
                  <c:v>1920</c:v>
                </c:pt>
                <c:pt idx="2236">
                  <c:v>1919</c:v>
                </c:pt>
                <c:pt idx="2237">
                  <c:v>1920</c:v>
                </c:pt>
                <c:pt idx="2238">
                  <c:v>1920</c:v>
                </c:pt>
                <c:pt idx="2239">
                  <c:v>1919</c:v>
                </c:pt>
                <c:pt idx="2240">
                  <c:v>1919</c:v>
                </c:pt>
                <c:pt idx="2241">
                  <c:v>1919</c:v>
                </c:pt>
                <c:pt idx="2242">
                  <c:v>1917</c:v>
                </c:pt>
                <c:pt idx="2243">
                  <c:v>1912</c:v>
                </c:pt>
                <c:pt idx="2244">
                  <c:v>1911</c:v>
                </c:pt>
                <c:pt idx="2245">
                  <c:v>1914</c:v>
                </c:pt>
                <c:pt idx="2246">
                  <c:v>1913</c:v>
                </c:pt>
                <c:pt idx="2247">
                  <c:v>1912</c:v>
                </c:pt>
                <c:pt idx="2248">
                  <c:v>1913</c:v>
                </c:pt>
                <c:pt idx="2249">
                  <c:v>1915</c:v>
                </c:pt>
                <c:pt idx="2250">
                  <c:v>1916</c:v>
                </c:pt>
                <c:pt idx="2251">
                  <c:v>1916</c:v>
                </c:pt>
                <c:pt idx="2252">
                  <c:v>1915</c:v>
                </c:pt>
                <c:pt idx="2253">
                  <c:v>1914</c:v>
                </c:pt>
                <c:pt idx="2254">
                  <c:v>1912</c:v>
                </c:pt>
                <c:pt idx="2255">
                  <c:v>1913</c:v>
                </c:pt>
                <c:pt idx="2256">
                  <c:v>1914</c:v>
                </c:pt>
                <c:pt idx="2257">
                  <c:v>1915</c:v>
                </c:pt>
                <c:pt idx="2258">
                  <c:v>1913</c:v>
                </c:pt>
                <c:pt idx="2259">
                  <c:v>1912</c:v>
                </c:pt>
                <c:pt idx="2260">
                  <c:v>1912</c:v>
                </c:pt>
                <c:pt idx="2261">
                  <c:v>1915</c:v>
                </c:pt>
                <c:pt idx="2262">
                  <c:v>1915</c:v>
                </c:pt>
                <c:pt idx="2263">
                  <c:v>1914</c:v>
                </c:pt>
                <c:pt idx="2264">
                  <c:v>1914</c:v>
                </c:pt>
                <c:pt idx="2265">
                  <c:v>1913</c:v>
                </c:pt>
                <c:pt idx="2266">
                  <c:v>1912</c:v>
                </c:pt>
                <c:pt idx="2267">
                  <c:v>1912</c:v>
                </c:pt>
                <c:pt idx="2268">
                  <c:v>1914</c:v>
                </c:pt>
                <c:pt idx="2269">
                  <c:v>1914</c:v>
                </c:pt>
                <c:pt idx="2270">
                  <c:v>1914</c:v>
                </c:pt>
                <c:pt idx="2271">
                  <c:v>1915</c:v>
                </c:pt>
                <c:pt idx="2272">
                  <c:v>1914</c:v>
                </c:pt>
                <c:pt idx="2273">
                  <c:v>1915</c:v>
                </c:pt>
                <c:pt idx="2274">
                  <c:v>1917</c:v>
                </c:pt>
                <c:pt idx="2275">
                  <c:v>1917</c:v>
                </c:pt>
                <c:pt idx="2276">
                  <c:v>1916</c:v>
                </c:pt>
                <c:pt idx="2277">
                  <c:v>1917</c:v>
                </c:pt>
                <c:pt idx="2278">
                  <c:v>1918</c:v>
                </c:pt>
                <c:pt idx="2279">
                  <c:v>1917</c:v>
                </c:pt>
                <c:pt idx="2280">
                  <c:v>1917</c:v>
                </c:pt>
                <c:pt idx="2281">
                  <c:v>1916</c:v>
                </c:pt>
                <c:pt idx="2282">
                  <c:v>1916</c:v>
                </c:pt>
                <c:pt idx="2283">
                  <c:v>1916</c:v>
                </c:pt>
                <c:pt idx="2284">
                  <c:v>1917</c:v>
                </c:pt>
                <c:pt idx="2285">
                  <c:v>1917</c:v>
                </c:pt>
                <c:pt idx="2286">
                  <c:v>1918</c:v>
                </c:pt>
                <c:pt idx="2287">
                  <c:v>1916</c:v>
                </c:pt>
                <c:pt idx="2288">
                  <c:v>1916</c:v>
                </c:pt>
                <c:pt idx="2289">
                  <c:v>1915</c:v>
                </c:pt>
                <c:pt idx="2290">
                  <c:v>1914</c:v>
                </c:pt>
                <c:pt idx="2291">
                  <c:v>1915</c:v>
                </c:pt>
                <c:pt idx="2292">
                  <c:v>1913</c:v>
                </c:pt>
                <c:pt idx="2293">
                  <c:v>1914</c:v>
                </c:pt>
                <c:pt idx="2294">
                  <c:v>1915</c:v>
                </c:pt>
                <c:pt idx="2295">
                  <c:v>1915</c:v>
                </c:pt>
                <c:pt idx="2296">
                  <c:v>1914</c:v>
                </c:pt>
                <c:pt idx="2297">
                  <c:v>1914</c:v>
                </c:pt>
                <c:pt idx="2298">
                  <c:v>1915</c:v>
                </c:pt>
                <c:pt idx="2299">
                  <c:v>1914</c:v>
                </c:pt>
                <c:pt idx="2300">
                  <c:v>1914</c:v>
                </c:pt>
                <c:pt idx="2301">
                  <c:v>1914</c:v>
                </c:pt>
                <c:pt idx="2302">
                  <c:v>1915</c:v>
                </c:pt>
                <c:pt idx="2303">
                  <c:v>1915</c:v>
                </c:pt>
                <c:pt idx="2304">
                  <c:v>1911</c:v>
                </c:pt>
                <c:pt idx="2305">
                  <c:v>1907</c:v>
                </c:pt>
                <c:pt idx="2306">
                  <c:v>1909</c:v>
                </c:pt>
                <c:pt idx="2307">
                  <c:v>1910</c:v>
                </c:pt>
                <c:pt idx="2308">
                  <c:v>1912</c:v>
                </c:pt>
                <c:pt idx="2309">
                  <c:v>1913</c:v>
                </c:pt>
                <c:pt idx="2310">
                  <c:v>1913</c:v>
                </c:pt>
                <c:pt idx="2311">
                  <c:v>1913</c:v>
                </c:pt>
                <c:pt idx="2312">
                  <c:v>1914</c:v>
                </c:pt>
                <c:pt idx="2313">
                  <c:v>1913</c:v>
                </c:pt>
                <c:pt idx="2314">
                  <c:v>1914</c:v>
                </c:pt>
                <c:pt idx="2315">
                  <c:v>1914</c:v>
                </c:pt>
                <c:pt idx="2316">
                  <c:v>1912</c:v>
                </c:pt>
                <c:pt idx="2317">
                  <c:v>1912</c:v>
                </c:pt>
                <c:pt idx="2318">
                  <c:v>1912</c:v>
                </c:pt>
                <c:pt idx="2319">
                  <c:v>1912</c:v>
                </c:pt>
                <c:pt idx="2320">
                  <c:v>1912</c:v>
                </c:pt>
                <c:pt idx="2321">
                  <c:v>1912</c:v>
                </c:pt>
                <c:pt idx="2322">
                  <c:v>1917</c:v>
                </c:pt>
                <c:pt idx="2323">
                  <c:v>1916</c:v>
                </c:pt>
                <c:pt idx="2324">
                  <c:v>1916</c:v>
                </c:pt>
                <c:pt idx="2325">
                  <c:v>1917</c:v>
                </c:pt>
                <c:pt idx="2326">
                  <c:v>1916</c:v>
                </c:pt>
                <c:pt idx="2327">
                  <c:v>1916</c:v>
                </c:pt>
                <c:pt idx="2328">
                  <c:v>1915</c:v>
                </c:pt>
                <c:pt idx="2329">
                  <c:v>1917</c:v>
                </c:pt>
                <c:pt idx="2330">
                  <c:v>1917</c:v>
                </c:pt>
                <c:pt idx="2331">
                  <c:v>1921</c:v>
                </c:pt>
                <c:pt idx="2332">
                  <c:v>1920</c:v>
                </c:pt>
                <c:pt idx="2333">
                  <c:v>1919</c:v>
                </c:pt>
                <c:pt idx="2334">
                  <c:v>1919</c:v>
                </c:pt>
                <c:pt idx="2335">
                  <c:v>1919</c:v>
                </c:pt>
                <c:pt idx="2336">
                  <c:v>1918</c:v>
                </c:pt>
                <c:pt idx="2337">
                  <c:v>1917</c:v>
                </c:pt>
                <c:pt idx="2338">
                  <c:v>1917</c:v>
                </c:pt>
                <c:pt idx="2339">
                  <c:v>1917</c:v>
                </c:pt>
                <c:pt idx="2340">
                  <c:v>1917</c:v>
                </c:pt>
                <c:pt idx="2341">
                  <c:v>1917</c:v>
                </c:pt>
                <c:pt idx="2342">
                  <c:v>1916</c:v>
                </c:pt>
                <c:pt idx="2343">
                  <c:v>1917</c:v>
                </c:pt>
                <c:pt idx="2344">
                  <c:v>1918</c:v>
                </c:pt>
                <c:pt idx="2345">
                  <c:v>1918</c:v>
                </c:pt>
                <c:pt idx="2346">
                  <c:v>1916</c:v>
                </c:pt>
                <c:pt idx="2347">
                  <c:v>1916</c:v>
                </c:pt>
                <c:pt idx="2348">
                  <c:v>1919</c:v>
                </c:pt>
                <c:pt idx="2349">
                  <c:v>1919</c:v>
                </c:pt>
                <c:pt idx="2350">
                  <c:v>1919</c:v>
                </c:pt>
                <c:pt idx="2351">
                  <c:v>1919</c:v>
                </c:pt>
                <c:pt idx="2352">
                  <c:v>1920</c:v>
                </c:pt>
                <c:pt idx="2353">
                  <c:v>1921</c:v>
                </c:pt>
                <c:pt idx="2354">
                  <c:v>1923</c:v>
                </c:pt>
                <c:pt idx="2355">
                  <c:v>1922</c:v>
                </c:pt>
                <c:pt idx="2356">
                  <c:v>1920</c:v>
                </c:pt>
                <c:pt idx="2357">
                  <c:v>1920</c:v>
                </c:pt>
                <c:pt idx="2358">
                  <c:v>1922</c:v>
                </c:pt>
                <c:pt idx="2359">
                  <c:v>1922</c:v>
                </c:pt>
                <c:pt idx="2360">
                  <c:v>1920</c:v>
                </c:pt>
                <c:pt idx="2361">
                  <c:v>1920</c:v>
                </c:pt>
                <c:pt idx="2362">
                  <c:v>1919</c:v>
                </c:pt>
                <c:pt idx="2363">
                  <c:v>1921</c:v>
                </c:pt>
                <c:pt idx="2364">
                  <c:v>1935</c:v>
                </c:pt>
                <c:pt idx="2365">
                  <c:v>1933</c:v>
                </c:pt>
                <c:pt idx="2366">
                  <c:v>1945</c:v>
                </c:pt>
                <c:pt idx="2367">
                  <c:v>1947</c:v>
                </c:pt>
                <c:pt idx="2368">
                  <c:v>1947</c:v>
                </c:pt>
                <c:pt idx="2369">
                  <c:v>1942</c:v>
                </c:pt>
                <c:pt idx="2370">
                  <c:v>1948</c:v>
                </c:pt>
                <c:pt idx="2371">
                  <c:v>1947</c:v>
                </c:pt>
                <c:pt idx="2372">
                  <c:v>1950</c:v>
                </c:pt>
                <c:pt idx="2373">
                  <c:v>1967</c:v>
                </c:pt>
                <c:pt idx="2374">
                  <c:v>1975</c:v>
                </c:pt>
                <c:pt idx="2375">
                  <c:v>1972</c:v>
                </c:pt>
                <c:pt idx="2376">
                  <c:v>1965</c:v>
                </c:pt>
                <c:pt idx="2377">
                  <c:v>1965</c:v>
                </c:pt>
                <c:pt idx="2378">
                  <c:v>1964</c:v>
                </c:pt>
                <c:pt idx="2379">
                  <c:v>1961</c:v>
                </c:pt>
                <c:pt idx="2380">
                  <c:v>1963</c:v>
                </c:pt>
                <c:pt idx="2381">
                  <c:v>1963</c:v>
                </c:pt>
                <c:pt idx="2382">
                  <c:v>1959</c:v>
                </c:pt>
                <c:pt idx="2383">
                  <c:v>1957</c:v>
                </c:pt>
                <c:pt idx="2384">
                  <c:v>1952</c:v>
                </c:pt>
                <c:pt idx="2385">
                  <c:v>1952</c:v>
                </c:pt>
                <c:pt idx="2386">
                  <c:v>1952</c:v>
                </c:pt>
                <c:pt idx="2387">
                  <c:v>1957</c:v>
                </c:pt>
                <c:pt idx="2388">
                  <c:v>1961</c:v>
                </c:pt>
                <c:pt idx="2389">
                  <c:v>1966</c:v>
                </c:pt>
                <c:pt idx="2390">
                  <c:v>1957</c:v>
                </c:pt>
                <c:pt idx="2391">
                  <c:v>1957</c:v>
                </c:pt>
                <c:pt idx="2392">
                  <c:v>1958</c:v>
                </c:pt>
                <c:pt idx="2393">
                  <c:v>1960</c:v>
                </c:pt>
                <c:pt idx="2394">
                  <c:v>1961</c:v>
                </c:pt>
                <c:pt idx="2395">
                  <c:v>1960</c:v>
                </c:pt>
                <c:pt idx="2396">
                  <c:v>1959</c:v>
                </c:pt>
                <c:pt idx="2397">
                  <c:v>1962</c:v>
                </c:pt>
                <c:pt idx="2398">
                  <c:v>1962</c:v>
                </c:pt>
                <c:pt idx="2399">
                  <c:v>1961</c:v>
                </c:pt>
                <c:pt idx="2400">
                  <c:v>1960</c:v>
                </c:pt>
                <c:pt idx="2401">
                  <c:v>1960</c:v>
                </c:pt>
                <c:pt idx="2402">
                  <c:v>1960</c:v>
                </c:pt>
                <c:pt idx="2403">
                  <c:v>1959</c:v>
                </c:pt>
                <c:pt idx="2404">
                  <c:v>1960</c:v>
                </c:pt>
                <c:pt idx="2405">
                  <c:v>1959</c:v>
                </c:pt>
                <c:pt idx="2406">
                  <c:v>1959</c:v>
                </c:pt>
                <c:pt idx="2407">
                  <c:v>1959</c:v>
                </c:pt>
                <c:pt idx="2408">
                  <c:v>1957</c:v>
                </c:pt>
                <c:pt idx="2409">
                  <c:v>1959</c:v>
                </c:pt>
                <c:pt idx="2410">
                  <c:v>1959</c:v>
                </c:pt>
                <c:pt idx="2411">
                  <c:v>1958</c:v>
                </c:pt>
                <c:pt idx="2412">
                  <c:v>1958</c:v>
                </c:pt>
                <c:pt idx="2413">
                  <c:v>1958</c:v>
                </c:pt>
                <c:pt idx="2414">
                  <c:v>1955</c:v>
                </c:pt>
                <c:pt idx="2415">
                  <c:v>1957</c:v>
                </c:pt>
                <c:pt idx="2416">
                  <c:v>1957</c:v>
                </c:pt>
                <c:pt idx="2417">
                  <c:v>1956</c:v>
                </c:pt>
                <c:pt idx="2418">
                  <c:v>1955</c:v>
                </c:pt>
                <c:pt idx="2419">
                  <c:v>1953</c:v>
                </c:pt>
                <c:pt idx="2420">
                  <c:v>1955</c:v>
                </c:pt>
                <c:pt idx="2421">
                  <c:v>1960</c:v>
                </c:pt>
                <c:pt idx="2422">
                  <c:v>1965</c:v>
                </c:pt>
                <c:pt idx="2423">
                  <c:v>1962</c:v>
                </c:pt>
                <c:pt idx="2424">
                  <c:v>1960</c:v>
                </c:pt>
                <c:pt idx="2425">
                  <c:v>1961</c:v>
                </c:pt>
                <c:pt idx="2426">
                  <c:v>1960</c:v>
                </c:pt>
                <c:pt idx="2427">
                  <c:v>1961</c:v>
                </c:pt>
                <c:pt idx="2428">
                  <c:v>1960</c:v>
                </c:pt>
                <c:pt idx="2429">
                  <c:v>1961</c:v>
                </c:pt>
                <c:pt idx="2430">
                  <c:v>1961</c:v>
                </c:pt>
                <c:pt idx="2431">
                  <c:v>1960</c:v>
                </c:pt>
                <c:pt idx="2432">
                  <c:v>1963</c:v>
                </c:pt>
                <c:pt idx="2433">
                  <c:v>1963</c:v>
                </c:pt>
                <c:pt idx="2434">
                  <c:v>1964</c:v>
                </c:pt>
                <c:pt idx="2435">
                  <c:v>1965</c:v>
                </c:pt>
                <c:pt idx="2436">
                  <c:v>1962</c:v>
                </c:pt>
                <c:pt idx="2437">
                  <c:v>1963</c:v>
                </c:pt>
                <c:pt idx="2438">
                  <c:v>1963</c:v>
                </c:pt>
                <c:pt idx="2439">
                  <c:v>1964</c:v>
                </c:pt>
                <c:pt idx="2440">
                  <c:v>1964</c:v>
                </c:pt>
                <c:pt idx="2441">
                  <c:v>1967</c:v>
                </c:pt>
                <c:pt idx="2442">
                  <c:v>1967</c:v>
                </c:pt>
                <c:pt idx="2443">
                  <c:v>1971</c:v>
                </c:pt>
                <c:pt idx="2444">
                  <c:v>1970</c:v>
                </c:pt>
                <c:pt idx="2445">
                  <c:v>1970</c:v>
                </c:pt>
                <c:pt idx="2446">
                  <c:v>1969</c:v>
                </c:pt>
                <c:pt idx="2447">
                  <c:v>1968</c:v>
                </c:pt>
                <c:pt idx="2448">
                  <c:v>1969</c:v>
                </c:pt>
                <c:pt idx="2449">
                  <c:v>1969</c:v>
                </c:pt>
                <c:pt idx="2450">
                  <c:v>1968</c:v>
                </c:pt>
                <c:pt idx="2451">
                  <c:v>1964</c:v>
                </c:pt>
                <c:pt idx="2452">
                  <c:v>1962</c:v>
                </c:pt>
                <c:pt idx="2453">
                  <c:v>1962</c:v>
                </c:pt>
                <c:pt idx="2454">
                  <c:v>1960</c:v>
                </c:pt>
                <c:pt idx="2455">
                  <c:v>1959</c:v>
                </c:pt>
                <c:pt idx="2456">
                  <c:v>1961</c:v>
                </c:pt>
                <c:pt idx="2457">
                  <c:v>1960</c:v>
                </c:pt>
                <c:pt idx="2458">
                  <c:v>1964</c:v>
                </c:pt>
                <c:pt idx="2459">
                  <c:v>1963</c:v>
                </c:pt>
                <c:pt idx="2460">
                  <c:v>1967</c:v>
                </c:pt>
                <c:pt idx="2461">
                  <c:v>1970</c:v>
                </c:pt>
                <c:pt idx="2462">
                  <c:v>1967</c:v>
                </c:pt>
                <c:pt idx="2463">
                  <c:v>1966</c:v>
                </c:pt>
                <c:pt idx="2464">
                  <c:v>1963</c:v>
                </c:pt>
                <c:pt idx="2465">
                  <c:v>1962</c:v>
                </c:pt>
                <c:pt idx="2466">
                  <c:v>1960</c:v>
                </c:pt>
                <c:pt idx="2467">
                  <c:v>1959</c:v>
                </c:pt>
                <c:pt idx="2468">
                  <c:v>1961</c:v>
                </c:pt>
                <c:pt idx="2469">
                  <c:v>1960</c:v>
                </c:pt>
                <c:pt idx="2470">
                  <c:v>1962</c:v>
                </c:pt>
                <c:pt idx="2471">
                  <c:v>1963</c:v>
                </c:pt>
                <c:pt idx="2472">
                  <c:v>1963</c:v>
                </c:pt>
                <c:pt idx="2473">
                  <c:v>1967</c:v>
                </c:pt>
                <c:pt idx="2474">
                  <c:v>1966</c:v>
                </c:pt>
                <c:pt idx="2475">
                  <c:v>1964</c:v>
                </c:pt>
                <c:pt idx="2476">
                  <c:v>1963</c:v>
                </c:pt>
                <c:pt idx="2477">
                  <c:v>1961</c:v>
                </c:pt>
                <c:pt idx="2478">
                  <c:v>1961</c:v>
                </c:pt>
                <c:pt idx="2479">
                  <c:v>1961</c:v>
                </c:pt>
                <c:pt idx="2480">
                  <c:v>1962</c:v>
                </c:pt>
                <c:pt idx="2481">
                  <c:v>1963</c:v>
                </c:pt>
                <c:pt idx="2482">
                  <c:v>1962</c:v>
                </c:pt>
                <c:pt idx="2483">
                  <c:v>1961</c:v>
                </c:pt>
                <c:pt idx="2484">
                  <c:v>1958</c:v>
                </c:pt>
                <c:pt idx="2485">
                  <c:v>1958</c:v>
                </c:pt>
                <c:pt idx="2486">
                  <c:v>1959</c:v>
                </c:pt>
                <c:pt idx="2487">
                  <c:v>1960</c:v>
                </c:pt>
                <c:pt idx="2488">
                  <c:v>1961</c:v>
                </c:pt>
                <c:pt idx="2489">
                  <c:v>1961</c:v>
                </c:pt>
                <c:pt idx="2490">
                  <c:v>1961</c:v>
                </c:pt>
                <c:pt idx="2491">
                  <c:v>1961</c:v>
                </c:pt>
                <c:pt idx="2492">
                  <c:v>1961</c:v>
                </c:pt>
                <c:pt idx="2493">
                  <c:v>1960</c:v>
                </c:pt>
                <c:pt idx="2494">
                  <c:v>1960</c:v>
                </c:pt>
                <c:pt idx="2495">
                  <c:v>1961</c:v>
                </c:pt>
                <c:pt idx="2496">
                  <c:v>1960</c:v>
                </c:pt>
                <c:pt idx="2497">
                  <c:v>1960</c:v>
                </c:pt>
                <c:pt idx="2498">
                  <c:v>1960</c:v>
                </c:pt>
                <c:pt idx="2499">
                  <c:v>1962</c:v>
                </c:pt>
                <c:pt idx="2500">
                  <c:v>1962</c:v>
                </c:pt>
                <c:pt idx="2501">
                  <c:v>1962</c:v>
                </c:pt>
                <c:pt idx="2502">
                  <c:v>1965</c:v>
                </c:pt>
                <c:pt idx="2503">
                  <c:v>1963</c:v>
                </c:pt>
                <c:pt idx="2504">
                  <c:v>1963</c:v>
                </c:pt>
                <c:pt idx="2505">
                  <c:v>1963</c:v>
                </c:pt>
                <c:pt idx="2506">
                  <c:v>1963</c:v>
                </c:pt>
                <c:pt idx="2507">
                  <c:v>1963</c:v>
                </c:pt>
                <c:pt idx="2508">
                  <c:v>1962</c:v>
                </c:pt>
                <c:pt idx="2509">
                  <c:v>1962</c:v>
                </c:pt>
                <c:pt idx="2510">
                  <c:v>1963</c:v>
                </c:pt>
                <c:pt idx="2511">
                  <c:v>1963</c:v>
                </c:pt>
                <c:pt idx="2512">
                  <c:v>1962</c:v>
                </c:pt>
                <c:pt idx="2513">
                  <c:v>1960</c:v>
                </c:pt>
                <c:pt idx="2514">
                  <c:v>1960</c:v>
                </c:pt>
                <c:pt idx="2515">
                  <c:v>1958</c:v>
                </c:pt>
                <c:pt idx="2516">
                  <c:v>1959</c:v>
                </c:pt>
                <c:pt idx="2517">
                  <c:v>1959</c:v>
                </c:pt>
                <c:pt idx="2518">
                  <c:v>1960</c:v>
                </c:pt>
                <c:pt idx="2519">
                  <c:v>1960</c:v>
                </c:pt>
                <c:pt idx="2520">
                  <c:v>1960</c:v>
                </c:pt>
                <c:pt idx="2521">
                  <c:v>1960</c:v>
                </c:pt>
                <c:pt idx="2522">
                  <c:v>1962</c:v>
                </c:pt>
                <c:pt idx="2523">
                  <c:v>1961</c:v>
                </c:pt>
                <c:pt idx="2524">
                  <c:v>1962</c:v>
                </c:pt>
                <c:pt idx="2525">
                  <c:v>1963</c:v>
                </c:pt>
                <c:pt idx="2526">
                  <c:v>1963</c:v>
                </c:pt>
                <c:pt idx="2527">
                  <c:v>1960</c:v>
                </c:pt>
                <c:pt idx="2528">
                  <c:v>1961</c:v>
                </c:pt>
                <c:pt idx="2529">
                  <c:v>1962</c:v>
                </c:pt>
                <c:pt idx="2530">
                  <c:v>1962</c:v>
                </c:pt>
                <c:pt idx="2531">
                  <c:v>1960</c:v>
                </c:pt>
                <c:pt idx="2532">
                  <c:v>1960</c:v>
                </c:pt>
                <c:pt idx="2533">
                  <c:v>1960</c:v>
                </c:pt>
                <c:pt idx="2534">
                  <c:v>1960</c:v>
                </c:pt>
                <c:pt idx="2535">
                  <c:v>1960</c:v>
                </c:pt>
                <c:pt idx="2536">
                  <c:v>1961</c:v>
                </c:pt>
                <c:pt idx="2537">
                  <c:v>1960</c:v>
                </c:pt>
                <c:pt idx="2538">
                  <c:v>1958</c:v>
                </c:pt>
                <c:pt idx="2539">
                  <c:v>1953</c:v>
                </c:pt>
                <c:pt idx="2540">
                  <c:v>1954</c:v>
                </c:pt>
                <c:pt idx="2541">
                  <c:v>1955</c:v>
                </c:pt>
                <c:pt idx="2542">
                  <c:v>1957</c:v>
                </c:pt>
                <c:pt idx="2543">
                  <c:v>1957</c:v>
                </c:pt>
                <c:pt idx="2544">
                  <c:v>1957</c:v>
                </c:pt>
                <c:pt idx="2545">
                  <c:v>1959</c:v>
                </c:pt>
                <c:pt idx="2546">
                  <c:v>1960</c:v>
                </c:pt>
                <c:pt idx="2547">
                  <c:v>1963</c:v>
                </c:pt>
                <c:pt idx="2548">
                  <c:v>1967</c:v>
                </c:pt>
                <c:pt idx="2549">
                  <c:v>1968</c:v>
                </c:pt>
                <c:pt idx="2550">
                  <c:v>1974</c:v>
                </c:pt>
                <c:pt idx="2551">
                  <c:v>1970</c:v>
                </c:pt>
                <c:pt idx="2552">
                  <c:v>1971</c:v>
                </c:pt>
                <c:pt idx="2553">
                  <c:v>1970</c:v>
                </c:pt>
                <c:pt idx="2554">
                  <c:v>1973</c:v>
                </c:pt>
                <c:pt idx="2555">
                  <c:v>1976</c:v>
                </c:pt>
                <c:pt idx="2556">
                  <c:v>1977</c:v>
                </c:pt>
                <c:pt idx="2557">
                  <c:v>1973</c:v>
                </c:pt>
                <c:pt idx="2558">
                  <c:v>1972</c:v>
                </c:pt>
                <c:pt idx="2559">
                  <c:v>1975</c:v>
                </c:pt>
                <c:pt idx="2560">
                  <c:v>1978</c:v>
                </c:pt>
                <c:pt idx="2561">
                  <c:v>1975</c:v>
                </c:pt>
                <c:pt idx="2562">
                  <c:v>1979</c:v>
                </c:pt>
                <c:pt idx="2563">
                  <c:v>1978</c:v>
                </c:pt>
                <c:pt idx="2564">
                  <c:v>1972</c:v>
                </c:pt>
                <c:pt idx="2565">
                  <c:v>1975</c:v>
                </c:pt>
                <c:pt idx="2566">
                  <c:v>1974</c:v>
                </c:pt>
                <c:pt idx="2567">
                  <c:v>1973</c:v>
                </c:pt>
                <c:pt idx="2568">
                  <c:v>1978</c:v>
                </c:pt>
                <c:pt idx="2569">
                  <c:v>1977</c:v>
                </c:pt>
                <c:pt idx="2570">
                  <c:v>1978</c:v>
                </c:pt>
                <c:pt idx="2571">
                  <c:v>1979</c:v>
                </c:pt>
                <c:pt idx="2572">
                  <c:v>1985</c:v>
                </c:pt>
                <c:pt idx="2573">
                  <c:v>1984</c:v>
                </c:pt>
                <c:pt idx="2574">
                  <c:v>1984</c:v>
                </c:pt>
                <c:pt idx="2575">
                  <c:v>1990</c:v>
                </c:pt>
                <c:pt idx="2576">
                  <c:v>1991</c:v>
                </c:pt>
                <c:pt idx="2577">
                  <c:v>1990</c:v>
                </c:pt>
                <c:pt idx="2578">
                  <c:v>1993</c:v>
                </c:pt>
                <c:pt idx="2579">
                  <c:v>1990</c:v>
                </c:pt>
                <c:pt idx="2580">
                  <c:v>1990</c:v>
                </c:pt>
                <c:pt idx="2581">
                  <c:v>1986</c:v>
                </c:pt>
                <c:pt idx="2582">
                  <c:v>1987</c:v>
                </c:pt>
                <c:pt idx="2583">
                  <c:v>1982</c:v>
                </c:pt>
                <c:pt idx="2584">
                  <c:v>1983</c:v>
                </c:pt>
                <c:pt idx="2585">
                  <c:v>1988</c:v>
                </c:pt>
                <c:pt idx="2586">
                  <c:v>1991</c:v>
                </c:pt>
                <c:pt idx="2587">
                  <c:v>2002</c:v>
                </c:pt>
                <c:pt idx="2588">
                  <c:v>2000</c:v>
                </c:pt>
                <c:pt idx="2589">
                  <c:v>1996</c:v>
                </c:pt>
                <c:pt idx="2590">
                  <c:v>1997</c:v>
                </c:pt>
                <c:pt idx="2591">
                  <c:v>1998</c:v>
                </c:pt>
                <c:pt idx="2592">
                  <c:v>1998</c:v>
                </c:pt>
                <c:pt idx="2593">
                  <c:v>1996</c:v>
                </c:pt>
                <c:pt idx="2594">
                  <c:v>1988</c:v>
                </c:pt>
                <c:pt idx="2595">
                  <c:v>1992</c:v>
                </c:pt>
                <c:pt idx="2596">
                  <c:v>1992</c:v>
                </c:pt>
                <c:pt idx="2597">
                  <c:v>1990</c:v>
                </c:pt>
                <c:pt idx="2598">
                  <c:v>1989</c:v>
                </c:pt>
                <c:pt idx="2599">
                  <c:v>1988</c:v>
                </c:pt>
                <c:pt idx="2600">
                  <c:v>1984</c:v>
                </c:pt>
                <c:pt idx="2601">
                  <c:v>1987</c:v>
                </c:pt>
                <c:pt idx="2602">
                  <c:v>1989</c:v>
                </c:pt>
                <c:pt idx="2603">
                  <c:v>1984</c:v>
                </c:pt>
                <c:pt idx="2604">
                  <c:v>1985</c:v>
                </c:pt>
                <c:pt idx="2605">
                  <c:v>1985</c:v>
                </c:pt>
                <c:pt idx="2606">
                  <c:v>1982</c:v>
                </c:pt>
                <c:pt idx="2607">
                  <c:v>1980</c:v>
                </c:pt>
                <c:pt idx="2608">
                  <c:v>1978</c:v>
                </c:pt>
                <c:pt idx="2609">
                  <c:v>1983</c:v>
                </c:pt>
                <c:pt idx="2610">
                  <c:v>1981</c:v>
                </c:pt>
                <c:pt idx="2611">
                  <c:v>1984</c:v>
                </c:pt>
                <c:pt idx="2612">
                  <c:v>1986</c:v>
                </c:pt>
                <c:pt idx="2613">
                  <c:v>1983</c:v>
                </c:pt>
                <c:pt idx="2614">
                  <c:v>1982</c:v>
                </c:pt>
                <c:pt idx="2615">
                  <c:v>1981</c:v>
                </c:pt>
                <c:pt idx="2616">
                  <c:v>1980</c:v>
                </c:pt>
                <c:pt idx="2617">
                  <c:v>1982</c:v>
                </c:pt>
                <c:pt idx="2618">
                  <c:v>1980</c:v>
                </c:pt>
                <c:pt idx="2619">
                  <c:v>1981</c:v>
                </c:pt>
                <c:pt idx="2620">
                  <c:v>1981</c:v>
                </c:pt>
                <c:pt idx="2621">
                  <c:v>1983</c:v>
                </c:pt>
                <c:pt idx="2622">
                  <c:v>1985</c:v>
                </c:pt>
                <c:pt idx="2623">
                  <c:v>1983</c:v>
                </c:pt>
                <c:pt idx="2624">
                  <c:v>1985</c:v>
                </c:pt>
                <c:pt idx="2625">
                  <c:v>1985</c:v>
                </c:pt>
                <c:pt idx="2626">
                  <c:v>1985</c:v>
                </c:pt>
                <c:pt idx="2627">
                  <c:v>1985</c:v>
                </c:pt>
                <c:pt idx="2628">
                  <c:v>1984</c:v>
                </c:pt>
                <c:pt idx="2629">
                  <c:v>1980</c:v>
                </c:pt>
                <c:pt idx="2630">
                  <c:v>1975</c:v>
                </c:pt>
                <c:pt idx="2631">
                  <c:v>1977</c:v>
                </c:pt>
                <c:pt idx="2632">
                  <c:v>1978</c:v>
                </c:pt>
                <c:pt idx="2633">
                  <c:v>1978</c:v>
                </c:pt>
                <c:pt idx="2634">
                  <c:v>1979</c:v>
                </c:pt>
                <c:pt idx="2635">
                  <c:v>1980</c:v>
                </c:pt>
                <c:pt idx="2636">
                  <c:v>1981</c:v>
                </c:pt>
                <c:pt idx="2637">
                  <c:v>1981</c:v>
                </c:pt>
                <c:pt idx="2638">
                  <c:v>1984</c:v>
                </c:pt>
                <c:pt idx="2639">
                  <c:v>1982</c:v>
                </c:pt>
                <c:pt idx="2640">
                  <c:v>1983</c:v>
                </c:pt>
                <c:pt idx="2641">
                  <c:v>1982</c:v>
                </c:pt>
                <c:pt idx="2642">
                  <c:v>1982</c:v>
                </c:pt>
                <c:pt idx="2643">
                  <c:v>1983</c:v>
                </c:pt>
                <c:pt idx="2644">
                  <c:v>1983</c:v>
                </c:pt>
                <c:pt idx="2645">
                  <c:v>1988</c:v>
                </c:pt>
                <c:pt idx="2646">
                  <c:v>1987</c:v>
                </c:pt>
                <c:pt idx="2647">
                  <c:v>1988</c:v>
                </c:pt>
                <c:pt idx="2648">
                  <c:v>1987</c:v>
                </c:pt>
                <c:pt idx="2649">
                  <c:v>1986</c:v>
                </c:pt>
                <c:pt idx="2650">
                  <c:v>1982</c:v>
                </c:pt>
                <c:pt idx="2651">
                  <c:v>1983</c:v>
                </c:pt>
                <c:pt idx="2652">
                  <c:v>1981</c:v>
                </c:pt>
                <c:pt idx="2653">
                  <c:v>1978</c:v>
                </c:pt>
                <c:pt idx="2654">
                  <c:v>1979</c:v>
                </c:pt>
                <c:pt idx="2655">
                  <c:v>1976</c:v>
                </c:pt>
                <c:pt idx="2656">
                  <c:v>1977</c:v>
                </c:pt>
                <c:pt idx="2657">
                  <c:v>1980</c:v>
                </c:pt>
                <c:pt idx="2658">
                  <c:v>1978</c:v>
                </c:pt>
                <c:pt idx="2659">
                  <c:v>1978</c:v>
                </c:pt>
                <c:pt idx="2660">
                  <c:v>1981</c:v>
                </c:pt>
                <c:pt idx="2661">
                  <c:v>1979</c:v>
                </c:pt>
                <c:pt idx="2662">
                  <c:v>1977</c:v>
                </c:pt>
                <c:pt idx="2663">
                  <c:v>1977</c:v>
                </c:pt>
                <c:pt idx="2664">
                  <c:v>1977</c:v>
                </c:pt>
                <c:pt idx="2665">
                  <c:v>1977</c:v>
                </c:pt>
                <c:pt idx="2666">
                  <c:v>1979</c:v>
                </c:pt>
                <c:pt idx="2667">
                  <c:v>1979</c:v>
                </c:pt>
                <c:pt idx="2668">
                  <c:v>1979</c:v>
                </c:pt>
                <c:pt idx="2669">
                  <c:v>1979</c:v>
                </c:pt>
                <c:pt idx="2670">
                  <c:v>1978</c:v>
                </c:pt>
                <c:pt idx="2671">
                  <c:v>1976</c:v>
                </c:pt>
                <c:pt idx="2672">
                  <c:v>1974</c:v>
                </c:pt>
                <c:pt idx="2673">
                  <c:v>1972</c:v>
                </c:pt>
                <c:pt idx="2674">
                  <c:v>1970</c:v>
                </c:pt>
                <c:pt idx="2675">
                  <c:v>1969</c:v>
                </c:pt>
                <c:pt idx="2676">
                  <c:v>1963</c:v>
                </c:pt>
                <c:pt idx="2677">
                  <c:v>1958</c:v>
                </c:pt>
                <c:pt idx="2678">
                  <c:v>1961</c:v>
                </c:pt>
                <c:pt idx="2679">
                  <c:v>1962</c:v>
                </c:pt>
                <c:pt idx="2680">
                  <c:v>1963</c:v>
                </c:pt>
                <c:pt idx="2681">
                  <c:v>1952</c:v>
                </c:pt>
                <c:pt idx="2682">
                  <c:v>1952</c:v>
                </c:pt>
                <c:pt idx="2683">
                  <c:v>1955</c:v>
                </c:pt>
                <c:pt idx="2684">
                  <c:v>1959</c:v>
                </c:pt>
                <c:pt idx="2685">
                  <c:v>1959</c:v>
                </c:pt>
                <c:pt idx="2686">
                  <c:v>1960</c:v>
                </c:pt>
                <c:pt idx="2687">
                  <c:v>1959</c:v>
                </c:pt>
                <c:pt idx="2688">
                  <c:v>1964</c:v>
                </c:pt>
                <c:pt idx="2689">
                  <c:v>1962</c:v>
                </c:pt>
                <c:pt idx="2690">
                  <c:v>1961</c:v>
                </c:pt>
                <c:pt idx="2691">
                  <c:v>1960</c:v>
                </c:pt>
                <c:pt idx="2692">
                  <c:v>1960</c:v>
                </c:pt>
                <c:pt idx="2693">
                  <c:v>1959</c:v>
                </c:pt>
                <c:pt idx="2694">
                  <c:v>1961</c:v>
                </c:pt>
                <c:pt idx="2695">
                  <c:v>1962</c:v>
                </c:pt>
                <c:pt idx="2696">
                  <c:v>1960</c:v>
                </c:pt>
                <c:pt idx="2697">
                  <c:v>1962</c:v>
                </c:pt>
                <c:pt idx="2698">
                  <c:v>1962</c:v>
                </c:pt>
                <c:pt idx="2699">
                  <c:v>1961</c:v>
                </c:pt>
                <c:pt idx="2700">
                  <c:v>1964</c:v>
                </c:pt>
                <c:pt idx="2701">
                  <c:v>1963</c:v>
                </c:pt>
                <c:pt idx="2702">
                  <c:v>1963</c:v>
                </c:pt>
                <c:pt idx="2703">
                  <c:v>1964</c:v>
                </c:pt>
                <c:pt idx="2704">
                  <c:v>1965</c:v>
                </c:pt>
                <c:pt idx="2705">
                  <c:v>1963</c:v>
                </c:pt>
                <c:pt idx="2706">
                  <c:v>1966</c:v>
                </c:pt>
                <c:pt idx="2707">
                  <c:v>1965</c:v>
                </c:pt>
                <c:pt idx="2708">
                  <c:v>1964</c:v>
                </c:pt>
                <c:pt idx="2709">
                  <c:v>1966</c:v>
                </c:pt>
                <c:pt idx="2710">
                  <c:v>1966</c:v>
                </c:pt>
                <c:pt idx="2711">
                  <c:v>1966</c:v>
                </c:pt>
                <c:pt idx="2712">
                  <c:v>1968</c:v>
                </c:pt>
                <c:pt idx="2713">
                  <c:v>1970</c:v>
                </c:pt>
                <c:pt idx="2714">
                  <c:v>1970</c:v>
                </c:pt>
                <c:pt idx="2715">
                  <c:v>1968</c:v>
                </c:pt>
                <c:pt idx="2716">
                  <c:v>1968</c:v>
                </c:pt>
                <c:pt idx="2717">
                  <c:v>1967</c:v>
                </c:pt>
                <c:pt idx="2718">
                  <c:v>1967</c:v>
                </c:pt>
                <c:pt idx="2719">
                  <c:v>1966</c:v>
                </c:pt>
                <c:pt idx="2720">
                  <c:v>1968</c:v>
                </c:pt>
                <c:pt idx="2721">
                  <c:v>1965</c:v>
                </c:pt>
                <c:pt idx="2722">
                  <c:v>1966</c:v>
                </c:pt>
                <c:pt idx="2723">
                  <c:v>1964</c:v>
                </c:pt>
                <c:pt idx="2724">
                  <c:v>1964</c:v>
                </c:pt>
                <c:pt idx="2725">
                  <c:v>1963</c:v>
                </c:pt>
                <c:pt idx="2726">
                  <c:v>1963</c:v>
                </c:pt>
                <c:pt idx="2727">
                  <c:v>1962</c:v>
                </c:pt>
                <c:pt idx="2728">
                  <c:v>1961</c:v>
                </c:pt>
                <c:pt idx="2729">
                  <c:v>1960</c:v>
                </c:pt>
                <c:pt idx="2730">
                  <c:v>1959</c:v>
                </c:pt>
                <c:pt idx="2731">
                  <c:v>1960</c:v>
                </c:pt>
                <c:pt idx="2732">
                  <c:v>1959</c:v>
                </c:pt>
                <c:pt idx="2733">
                  <c:v>1961</c:v>
                </c:pt>
                <c:pt idx="2734">
                  <c:v>1960</c:v>
                </c:pt>
                <c:pt idx="2735">
                  <c:v>1963</c:v>
                </c:pt>
                <c:pt idx="2736">
                  <c:v>1960</c:v>
                </c:pt>
                <c:pt idx="2737">
                  <c:v>1959</c:v>
                </c:pt>
                <c:pt idx="2738">
                  <c:v>1959</c:v>
                </c:pt>
                <c:pt idx="2739">
                  <c:v>1960</c:v>
                </c:pt>
                <c:pt idx="2740">
                  <c:v>1961</c:v>
                </c:pt>
                <c:pt idx="2741">
                  <c:v>1963</c:v>
                </c:pt>
                <c:pt idx="2742">
                  <c:v>1967</c:v>
                </c:pt>
                <c:pt idx="2743">
                  <c:v>1965</c:v>
                </c:pt>
                <c:pt idx="2744">
                  <c:v>1968</c:v>
                </c:pt>
                <c:pt idx="2745">
                  <c:v>1969</c:v>
                </c:pt>
                <c:pt idx="2746">
                  <c:v>1968</c:v>
                </c:pt>
                <c:pt idx="2747">
                  <c:v>1967</c:v>
                </c:pt>
                <c:pt idx="2748">
                  <c:v>1967</c:v>
                </c:pt>
                <c:pt idx="2749">
                  <c:v>1968</c:v>
                </c:pt>
                <c:pt idx="2750">
                  <c:v>1971</c:v>
                </c:pt>
                <c:pt idx="2751">
                  <c:v>1970</c:v>
                </c:pt>
                <c:pt idx="2752">
                  <c:v>1978</c:v>
                </c:pt>
                <c:pt idx="2753">
                  <c:v>1974</c:v>
                </c:pt>
                <c:pt idx="2754">
                  <c:v>1972</c:v>
                </c:pt>
                <c:pt idx="2755">
                  <c:v>1973</c:v>
                </c:pt>
                <c:pt idx="2756">
                  <c:v>1972</c:v>
                </c:pt>
                <c:pt idx="2757">
                  <c:v>1972</c:v>
                </c:pt>
                <c:pt idx="2758">
                  <c:v>1971</c:v>
                </c:pt>
                <c:pt idx="2759">
                  <c:v>1971</c:v>
                </c:pt>
                <c:pt idx="2760">
                  <c:v>1972</c:v>
                </c:pt>
                <c:pt idx="2761">
                  <c:v>1972</c:v>
                </c:pt>
                <c:pt idx="2762">
                  <c:v>1971</c:v>
                </c:pt>
                <c:pt idx="2763">
                  <c:v>1971</c:v>
                </c:pt>
                <c:pt idx="2764">
                  <c:v>1971</c:v>
                </c:pt>
                <c:pt idx="2765">
                  <c:v>1970</c:v>
                </c:pt>
                <c:pt idx="2766">
                  <c:v>1970</c:v>
                </c:pt>
                <c:pt idx="2767">
                  <c:v>1967</c:v>
                </c:pt>
                <c:pt idx="2768">
                  <c:v>1971</c:v>
                </c:pt>
                <c:pt idx="2769">
                  <c:v>1970</c:v>
                </c:pt>
                <c:pt idx="2770">
                  <c:v>1969</c:v>
                </c:pt>
                <c:pt idx="2771">
                  <c:v>1969</c:v>
                </c:pt>
                <c:pt idx="2772">
                  <c:v>1969</c:v>
                </c:pt>
                <c:pt idx="2773">
                  <c:v>1971</c:v>
                </c:pt>
                <c:pt idx="2774">
                  <c:v>1971</c:v>
                </c:pt>
                <c:pt idx="2775">
                  <c:v>1971</c:v>
                </c:pt>
                <c:pt idx="2776">
                  <c:v>1971</c:v>
                </c:pt>
                <c:pt idx="2777">
                  <c:v>1973</c:v>
                </c:pt>
                <c:pt idx="2778">
                  <c:v>1971</c:v>
                </c:pt>
                <c:pt idx="2779">
                  <c:v>1972</c:v>
                </c:pt>
                <c:pt idx="2780">
                  <c:v>1972</c:v>
                </c:pt>
                <c:pt idx="2781">
                  <c:v>1973</c:v>
                </c:pt>
                <c:pt idx="2782">
                  <c:v>1973</c:v>
                </c:pt>
                <c:pt idx="2783">
                  <c:v>1975</c:v>
                </c:pt>
                <c:pt idx="2784">
                  <c:v>1975</c:v>
                </c:pt>
                <c:pt idx="2785">
                  <c:v>1972</c:v>
                </c:pt>
                <c:pt idx="2786">
                  <c:v>1970</c:v>
                </c:pt>
                <c:pt idx="2787">
                  <c:v>1969</c:v>
                </c:pt>
                <c:pt idx="2788">
                  <c:v>1970</c:v>
                </c:pt>
                <c:pt idx="2789">
                  <c:v>1970</c:v>
                </c:pt>
                <c:pt idx="2790">
                  <c:v>1971</c:v>
                </c:pt>
                <c:pt idx="2791">
                  <c:v>1972</c:v>
                </c:pt>
                <c:pt idx="2792">
                  <c:v>1971</c:v>
                </c:pt>
                <c:pt idx="2793">
                  <c:v>1968</c:v>
                </c:pt>
                <c:pt idx="2794">
                  <c:v>1967</c:v>
                </c:pt>
                <c:pt idx="2795">
                  <c:v>1969</c:v>
                </c:pt>
                <c:pt idx="2796">
                  <c:v>1966</c:v>
                </c:pt>
                <c:pt idx="2797">
                  <c:v>1962</c:v>
                </c:pt>
                <c:pt idx="2798">
                  <c:v>1962</c:v>
                </c:pt>
                <c:pt idx="2799">
                  <c:v>1962</c:v>
                </c:pt>
                <c:pt idx="2800">
                  <c:v>1961</c:v>
                </c:pt>
                <c:pt idx="2801">
                  <c:v>1954</c:v>
                </c:pt>
                <c:pt idx="2802">
                  <c:v>1958</c:v>
                </c:pt>
                <c:pt idx="2803">
                  <c:v>1960</c:v>
                </c:pt>
                <c:pt idx="2804">
                  <c:v>1960</c:v>
                </c:pt>
                <c:pt idx="2805">
                  <c:v>1960</c:v>
                </c:pt>
                <c:pt idx="2806">
                  <c:v>1961</c:v>
                </c:pt>
                <c:pt idx="2807">
                  <c:v>1961</c:v>
                </c:pt>
                <c:pt idx="2808">
                  <c:v>1961</c:v>
                </c:pt>
                <c:pt idx="2809">
                  <c:v>1965</c:v>
                </c:pt>
                <c:pt idx="2810">
                  <c:v>1975</c:v>
                </c:pt>
                <c:pt idx="2811">
                  <c:v>1971</c:v>
                </c:pt>
                <c:pt idx="2812">
                  <c:v>1971</c:v>
                </c:pt>
                <c:pt idx="2813">
                  <c:v>1969</c:v>
                </c:pt>
                <c:pt idx="2814">
                  <c:v>1968</c:v>
                </c:pt>
                <c:pt idx="2815">
                  <c:v>1968</c:v>
                </c:pt>
                <c:pt idx="2816">
                  <c:v>1970</c:v>
                </c:pt>
                <c:pt idx="2817">
                  <c:v>1970</c:v>
                </c:pt>
                <c:pt idx="2818">
                  <c:v>1969</c:v>
                </c:pt>
                <c:pt idx="2819">
                  <c:v>1971</c:v>
                </c:pt>
                <c:pt idx="2820">
                  <c:v>1970</c:v>
                </c:pt>
                <c:pt idx="2821">
                  <c:v>1968</c:v>
                </c:pt>
                <c:pt idx="2822">
                  <c:v>1969</c:v>
                </c:pt>
                <c:pt idx="2823">
                  <c:v>1968</c:v>
                </c:pt>
                <c:pt idx="2824">
                  <c:v>1968</c:v>
                </c:pt>
                <c:pt idx="2825">
                  <c:v>1968</c:v>
                </c:pt>
                <c:pt idx="2826">
                  <c:v>1969</c:v>
                </c:pt>
                <c:pt idx="2827">
                  <c:v>1971</c:v>
                </c:pt>
                <c:pt idx="2828">
                  <c:v>1970</c:v>
                </c:pt>
                <c:pt idx="2829">
                  <c:v>1971</c:v>
                </c:pt>
                <c:pt idx="2830">
                  <c:v>1970</c:v>
                </c:pt>
                <c:pt idx="2831">
                  <c:v>1972</c:v>
                </c:pt>
                <c:pt idx="2832">
                  <c:v>1969</c:v>
                </c:pt>
                <c:pt idx="2833">
                  <c:v>1969</c:v>
                </c:pt>
                <c:pt idx="2834">
                  <c:v>1969</c:v>
                </c:pt>
                <c:pt idx="2835">
                  <c:v>1968</c:v>
                </c:pt>
                <c:pt idx="2836">
                  <c:v>1967</c:v>
                </c:pt>
                <c:pt idx="2837">
                  <c:v>1967</c:v>
                </c:pt>
                <c:pt idx="2838">
                  <c:v>1967</c:v>
                </c:pt>
                <c:pt idx="2839">
                  <c:v>1967</c:v>
                </c:pt>
                <c:pt idx="2840">
                  <c:v>1966</c:v>
                </c:pt>
                <c:pt idx="2841">
                  <c:v>1968</c:v>
                </c:pt>
                <c:pt idx="2842">
                  <c:v>1968</c:v>
                </c:pt>
                <c:pt idx="2843">
                  <c:v>1969</c:v>
                </c:pt>
                <c:pt idx="2844">
                  <c:v>1969</c:v>
                </c:pt>
                <c:pt idx="2845">
                  <c:v>1970</c:v>
                </c:pt>
                <c:pt idx="2846">
                  <c:v>1969</c:v>
                </c:pt>
                <c:pt idx="2847">
                  <c:v>1969</c:v>
                </c:pt>
                <c:pt idx="2848">
                  <c:v>1968</c:v>
                </c:pt>
                <c:pt idx="2849">
                  <c:v>1966</c:v>
                </c:pt>
                <c:pt idx="2850">
                  <c:v>1966</c:v>
                </c:pt>
                <c:pt idx="2851">
                  <c:v>1966</c:v>
                </c:pt>
                <c:pt idx="2852">
                  <c:v>1965</c:v>
                </c:pt>
                <c:pt idx="2853">
                  <c:v>1963</c:v>
                </c:pt>
                <c:pt idx="2854">
                  <c:v>1963</c:v>
                </c:pt>
                <c:pt idx="2855">
                  <c:v>1964</c:v>
                </c:pt>
                <c:pt idx="2856">
                  <c:v>1964</c:v>
                </c:pt>
                <c:pt idx="2857">
                  <c:v>1963</c:v>
                </c:pt>
                <c:pt idx="2858">
                  <c:v>1963</c:v>
                </c:pt>
                <c:pt idx="2859">
                  <c:v>1964</c:v>
                </c:pt>
                <c:pt idx="2860">
                  <c:v>1963</c:v>
                </c:pt>
                <c:pt idx="2861">
                  <c:v>1964</c:v>
                </c:pt>
                <c:pt idx="2862">
                  <c:v>1965</c:v>
                </c:pt>
                <c:pt idx="2863">
                  <c:v>1966</c:v>
                </c:pt>
                <c:pt idx="2864">
                  <c:v>1966</c:v>
                </c:pt>
                <c:pt idx="2865">
                  <c:v>1965</c:v>
                </c:pt>
                <c:pt idx="2866">
                  <c:v>1963</c:v>
                </c:pt>
                <c:pt idx="2867">
                  <c:v>1962</c:v>
                </c:pt>
                <c:pt idx="2868">
                  <c:v>1962</c:v>
                </c:pt>
                <c:pt idx="2869">
                  <c:v>1963</c:v>
                </c:pt>
                <c:pt idx="2870">
                  <c:v>1961</c:v>
                </c:pt>
                <c:pt idx="2871">
                  <c:v>1963</c:v>
                </c:pt>
                <c:pt idx="2872">
                  <c:v>1961</c:v>
                </c:pt>
                <c:pt idx="2873">
                  <c:v>1963</c:v>
                </c:pt>
                <c:pt idx="2874">
                  <c:v>1962</c:v>
                </c:pt>
                <c:pt idx="2875">
                  <c:v>1962</c:v>
                </c:pt>
                <c:pt idx="2876">
                  <c:v>1963</c:v>
                </c:pt>
                <c:pt idx="2877">
                  <c:v>1963</c:v>
                </c:pt>
                <c:pt idx="2878">
                  <c:v>1962</c:v>
                </c:pt>
                <c:pt idx="2879">
                  <c:v>1963</c:v>
                </c:pt>
                <c:pt idx="2880">
                  <c:v>1963</c:v>
                </c:pt>
                <c:pt idx="2881">
                  <c:v>1963</c:v>
                </c:pt>
                <c:pt idx="2882">
                  <c:v>1963</c:v>
                </c:pt>
                <c:pt idx="2883">
                  <c:v>1963</c:v>
                </c:pt>
                <c:pt idx="2884">
                  <c:v>1963</c:v>
                </c:pt>
                <c:pt idx="2885">
                  <c:v>1964</c:v>
                </c:pt>
                <c:pt idx="2886">
                  <c:v>1962</c:v>
                </c:pt>
                <c:pt idx="2887">
                  <c:v>1964</c:v>
                </c:pt>
                <c:pt idx="2888">
                  <c:v>1965</c:v>
                </c:pt>
                <c:pt idx="2889">
                  <c:v>1966</c:v>
                </c:pt>
                <c:pt idx="2890">
                  <c:v>1967</c:v>
                </c:pt>
                <c:pt idx="2891">
                  <c:v>1969</c:v>
                </c:pt>
                <c:pt idx="2892">
                  <c:v>1966</c:v>
                </c:pt>
                <c:pt idx="2893">
                  <c:v>1968</c:v>
                </c:pt>
                <c:pt idx="2894">
                  <c:v>1968</c:v>
                </c:pt>
                <c:pt idx="2895">
                  <c:v>1968</c:v>
                </c:pt>
                <c:pt idx="2896">
                  <c:v>1968</c:v>
                </c:pt>
                <c:pt idx="2897">
                  <c:v>1967</c:v>
                </c:pt>
                <c:pt idx="2898">
                  <c:v>1967</c:v>
                </c:pt>
                <c:pt idx="2899">
                  <c:v>1968</c:v>
                </c:pt>
                <c:pt idx="2900">
                  <c:v>1970</c:v>
                </c:pt>
                <c:pt idx="2901">
                  <c:v>1969</c:v>
                </c:pt>
                <c:pt idx="2902">
                  <c:v>1971</c:v>
                </c:pt>
                <c:pt idx="2903">
                  <c:v>1973</c:v>
                </c:pt>
                <c:pt idx="2904">
                  <c:v>1971</c:v>
                </c:pt>
                <c:pt idx="2905">
                  <c:v>1972</c:v>
                </c:pt>
                <c:pt idx="2906">
                  <c:v>1973</c:v>
                </c:pt>
                <c:pt idx="2907">
                  <c:v>1970</c:v>
                </c:pt>
                <c:pt idx="2908">
                  <c:v>1969</c:v>
                </c:pt>
                <c:pt idx="2909">
                  <c:v>1967</c:v>
                </c:pt>
                <c:pt idx="2910">
                  <c:v>1967</c:v>
                </c:pt>
                <c:pt idx="2911">
                  <c:v>1967</c:v>
                </c:pt>
                <c:pt idx="2912">
                  <c:v>1967</c:v>
                </c:pt>
                <c:pt idx="2913">
                  <c:v>1966</c:v>
                </c:pt>
                <c:pt idx="2914">
                  <c:v>1966</c:v>
                </c:pt>
                <c:pt idx="2915">
                  <c:v>1967</c:v>
                </c:pt>
                <c:pt idx="2916">
                  <c:v>1966</c:v>
                </c:pt>
                <c:pt idx="2917">
                  <c:v>1968</c:v>
                </c:pt>
                <c:pt idx="2918">
                  <c:v>1967</c:v>
                </c:pt>
                <c:pt idx="2919">
                  <c:v>1965</c:v>
                </c:pt>
                <c:pt idx="2920">
                  <c:v>1968</c:v>
                </c:pt>
                <c:pt idx="2921">
                  <c:v>1967</c:v>
                </c:pt>
                <c:pt idx="2922">
                  <c:v>1967</c:v>
                </c:pt>
                <c:pt idx="2923">
                  <c:v>1966</c:v>
                </c:pt>
                <c:pt idx="2924">
                  <c:v>1966</c:v>
                </c:pt>
                <c:pt idx="2925">
                  <c:v>1966</c:v>
                </c:pt>
                <c:pt idx="2926">
                  <c:v>1968</c:v>
                </c:pt>
                <c:pt idx="2927">
                  <c:v>1967</c:v>
                </c:pt>
                <c:pt idx="2928">
                  <c:v>1967</c:v>
                </c:pt>
                <c:pt idx="2929">
                  <c:v>1969</c:v>
                </c:pt>
                <c:pt idx="2930">
                  <c:v>1970</c:v>
                </c:pt>
                <c:pt idx="2931">
                  <c:v>1968</c:v>
                </c:pt>
                <c:pt idx="2932">
                  <c:v>1966</c:v>
                </c:pt>
                <c:pt idx="2933">
                  <c:v>1967</c:v>
                </c:pt>
                <c:pt idx="2934">
                  <c:v>1967</c:v>
                </c:pt>
                <c:pt idx="2935">
                  <c:v>1968</c:v>
                </c:pt>
                <c:pt idx="2936">
                  <c:v>1969</c:v>
                </c:pt>
                <c:pt idx="2937">
                  <c:v>1970</c:v>
                </c:pt>
                <c:pt idx="2938">
                  <c:v>1970</c:v>
                </c:pt>
                <c:pt idx="2939">
                  <c:v>1969</c:v>
                </c:pt>
                <c:pt idx="2940">
                  <c:v>1969</c:v>
                </c:pt>
                <c:pt idx="2941">
                  <c:v>1969</c:v>
                </c:pt>
                <c:pt idx="2942">
                  <c:v>1970</c:v>
                </c:pt>
                <c:pt idx="2943">
                  <c:v>1971</c:v>
                </c:pt>
                <c:pt idx="2944">
                  <c:v>1969</c:v>
                </c:pt>
                <c:pt idx="2945">
                  <c:v>1969</c:v>
                </c:pt>
                <c:pt idx="2946">
                  <c:v>1969</c:v>
                </c:pt>
                <c:pt idx="2947">
                  <c:v>1969</c:v>
                </c:pt>
                <c:pt idx="2948">
                  <c:v>1967</c:v>
                </c:pt>
                <c:pt idx="2949">
                  <c:v>1969</c:v>
                </c:pt>
                <c:pt idx="2950">
                  <c:v>1969</c:v>
                </c:pt>
                <c:pt idx="2951">
                  <c:v>1969</c:v>
                </c:pt>
                <c:pt idx="2952">
                  <c:v>1970</c:v>
                </c:pt>
                <c:pt idx="2953">
                  <c:v>1970</c:v>
                </c:pt>
                <c:pt idx="2954">
                  <c:v>1970</c:v>
                </c:pt>
                <c:pt idx="2955">
                  <c:v>1970</c:v>
                </c:pt>
                <c:pt idx="2956">
                  <c:v>1970</c:v>
                </c:pt>
                <c:pt idx="2957">
                  <c:v>1972</c:v>
                </c:pt>
                <c:pt idx="2958">
                  <c:v>1973</c:v>
                </c:pt>
                <c:pt idx="2959">
                  <c:v>1972</c:v>
                </c:pt>
                <c:pt idx="2960">
                  <c:v>1972</c:v>
                </c:pt>
                <c:pt idx="2961">
                  <c:v>1971</c:v>
                </c:pt>
                <c:pt idx="2962">
                  <c:v>1971</c:v>
                </c:pt>
                <c:pt idx="2963">
                  <c:v>1970</c:v>
                </c:pt>
                <c:pt idx="2964">
                  <c:v>1969</c:v>
                </c:pt>
                <c:pt idx="2965">
                  <c:v>1969</c:v>
                </c:pt>
                <c:pt idx="2966">
                  <c:v>1969</c:v>
                </c:pt>
                <c:pt idx="2967">
                  <c:v>1970</c:v>
                </c:pt>
                <c:pt idx="2968">
                  <c:v>1970</c:v>
                </c:pt>
                <c:pt idx="2969">
                  <c:v>1969</c:v>
                </c:pt>
                <c:pt idx="2970">
                  <c:v>1972</c:v>
                </c:pt>
                <c:pt idx="2971">
                  <c:v>1973</c:v>
                </c:pt>
                <c:pt idx="2972">
                  <c:v>1972</c:v>
                </c:pt>
                <c:pt idx="2973">
                  <c:v>1976</c:v>
                </c:pt>
                <c:pt idx="2974">
                  <c:v>1974</c:v>
                </c:pt>
                <c:pt idx="2975">
                  <c:v>1973</c:v>
                </c:pt>
                <c:pt idx="2976">
                  <c:v>1973</c:v>
                </c:pt>
                <c:pt idx="2977">
                  <c:v>1974</c:v>
                </c:pt>
                <c:pt idx="2978">
                  <c:v>1974</c:v>
                </c:pt>
                <c:pt idx="2979">
                  <c:v>1974</c:v>
                </c:pt>
                <c:pt idx="2980">
                  <c:v>1974</c:v>
                </c:pt>
                <c:pt idx="2981">
                  <c:v>1974</c:v>
                </c:pt>
                <c:pt idx="2982">
                  <c:v>1973</c:v>
                </c:pt>
                <c:pt idx="2983">
                  <c:v>1971</c:v>
                </c:pt>
                <c:pt idx="2984">
                  <c:v>1969</c:v>
                </c:pt>
                <c:pt idx="2985">
                  <c:v>1971</c:v>
                </c:pt>
                <c:pt idx="2986">
                  <c:v>1971</c:v>
                </c:pt>
                <c:pt idx="2987">
                  <c:v>1972</c:v>
                </c:pt>
                <c:pt idx="2988">
                  <c:v>1972</c:v>
                </c:pt>
                <c:pt idx="2989">
                  <c:v>1971</c:v>
                </c:pt>
                <c:pt idx="2990">
                  <c:v>1971</c:v>
                </c:pt>
                <c:pt idx="2991">
                  <c:v>1972</c:v>
                </c:pt>
                <c:pt idx="2992">
                  <c:v>1971</c:v>
                </c:pt>
                <c:pt idx="2993">
                  <c:v>1971</c:v>
                </c:pt>
                <c:pt idx="2994">
                  <c:v>1971</c:v>
                </c:pt>
                <c:pt idx="2995">
                  <c:v>1971</c:v>
                </c:pt>
                <c:pt idx="2996">
                  <c:v>1972</c:v>
                </c:pt>
                <c:pt idx="2997">
                  <c:v>1973</c:v>
                </c:pt>
                <c:pt idx="2998">
                  <c:v>1974</c:v>
                </c:pt>
              </c:numCache>
            </c:numRef>
          </c:xVal>
          <c:yVal>
            <c:numRef>
              <c:f>只看偏差!$D$8:$D$3006</c:f>
              <c:numCache>
                <c:formatCode>General</c:formatCode>
                <c:ptCount val="2999"/>
                <c:pt idx="0">
                  <c:v>4358</c:v>
                </c:pt>
                <c:pt idx="1">
                  <c:v>4358</c:v>
                </c:pt>
                <c:pt idx="2">
                  <c:v>4349</c:v>
                </c:pt>
                <c:pt idx="3">
                  <c:v>4351</c:v>
                </c:pt>
                <c:pt idx="4">
                  <c:v>4346</c:v>
                </c:pt>
                <c:pt idx="5">
                  <c:v>4335</c:v>
                </c:pt>
                <c:pt idx="6">
                  <c:v>4329</c:v>
                </c:pt>
                <c:pt idx="7">
                  <c:v>4330</c:v>
                </c:pt>
                <c:pt idx="8">
                  <c:v>4334</c:v>
                </c:pt>
                <c:pt idx="9">
                  <c:v>4335</c:v>
                </c:pt>
                <c:pt idx="10">
                  <c:v>4340</c:v>
                </c:pt>
                <c:pt idx="11">
                  <c:v>4338</c:v>
                </c:pt>
                <c:pt idx="12">
                  <c:v>4342</c:v>
                </c:pt>
                <c:pt idx="13">
                  <c:v>4341</c:v>
                </c:pt>
                <c:pt idx="14">
                  <c:v>4340</c:v>
                </c:pt>
                <c:pt idx="15">
                  <c:v>4338</c:v>
                </c:pt>
                <c:pt idx="16">
                  <c:v>4338</c:v>
                </c:pt>
                <c:pt idx="17">
                  <c:v>4338</c:v>
                </c:pt>
                <c:pt idx="18">
                  <c:v>4334</c:v>
                </c:pt>
                <c:pt idx="19">
                  <c:v>4331</c:v>
                </c:pt>
                <c:pt idx="20">
                  <c:v>4333</c:v>
                </c:pt>
                <c:pt idx="21">
                  <c:v>4334</c:v>
                </c:pt>
                <c:pt idx="22">
                  <c:v>4335</c:v>
                </c:pt>
                <c:pt idx="23">
                  <c:v>4337</c:v>
                </c:pt>
                <c:pt idx="24">
                  <c:v>4338</c:v>
                </c:pt>
                <c:pt idx="25">
                  <c:v>4336</c:v>
                </c:pt>
                <c:pt idx="26">
                  <c:v>4340</c:v>
                </c:pt>
                <c:pt idx="27">
                  <c:v>4339</c:v>
                </c:pt>
                <c:pt idx="28">
                  <c:v>4340</c:v>
                </c:pt>
                <c:pt idx="29">
                  <c:v>4341</c:v>
                </c:pt>
                <c:pt idx="30">
                  <c:v>4337</c:v>
                </c:pt>
                <c:pt idx="31">
                  <c:v>4338</c:v>
                </c:pt>
                <c:pt idx="32">
                  <c:v>4341</c:v>
                </c:pt>
                <c:pt idx="33">
                  <c:v>4339</c:v>
                </c:pt>
                <c:pt idx="34">
                  <c:v>4340</c:v>
                </c:pt>
                <c:pt idx="35">
                  <c:v>4343</c:v>
                </c:pt>
                <c:pt idx="36">
                  <c:v>4343</c:v>
                </c:pt>
                <c:pt idx="37">
                  <c:v>4347</c:v>
                </c:pt>
                <c:pt idx="38">
                  <c:v>4353</c:v>
                </c:pt>
                <c:pt idx="39">
                  <c:v>4351</c:v>
                </c:pt>
                <c:pt idx="40">
                  <c:v>4349</c:v>
                </c:pt>
                <c:pt idx="41">
                  <c:v>4346</c:v>
                </c:pt>
                <c:pt idx="42">
                  <c:v>4347</c:v>
                </c:pt>
                <c:pt idx="43">
                  <c:v>4344</c:v>
                </c:pt>
                <c:pt idx="44">
                  <c:v>4346</c:v>
                </c:pt>
                <c:pt idx="45">
                  <c:v>4344</c:v>
                </c:pt>
                <c:pt idx="46">
                  <c:v>4348</c:v>
                </c:pt>
                <c:pt idx="47">
                  <c:v>4346</c:v>
                </c:pt>
                <c:pt idx="48">
                  <c:v>4347</c:v>
                </c:pt>
                <c:pt idx="49">
                  <c:v>4346</c:v>
                </c:pt>
                <c:pt idx="50">
                  <c:v>4346</c:v>
                </c:pt>
                <c:pt idx="51">
                  <c:v>4347</c:v>
                </c:pt>
                <c:pt idx="52">
                  <c:v>4344</c:v>
                </c:pt>
                <c:pt idx="53">
                  <c:v>4343</c:v>
                </c:pt>
                <c:pt idx="54">
                  <c:v>4343</c:v>
                </c:pt>
                <c:pt idx="55">
                  <c:v>4340</c:v>
                </c:pt>
                <c:pt idx="56">
                  <c:v>4340</c:v>
                </c:pt>
                <c:pt idx="57">
                  <c:v>4342</c:v>
                </c:pt>
                <c:pt idx="58">
                  <c:v>4341</c:v>
                </c:pt>
                <c:pt idx="59">
                  <c:v>4342</c:v>
                </c:pt>
                <c:pt idx="60">
                  <c:v>4344</c:v>
                </c:pt>
                <c:pt idx="61">
                  <c:v>4344</c:v>
                </c:pt>
                <c:pt idx="62">
                  <c:v>4341</c:v>
                </c:pt>
                <c:pt idx="63">
                  <c:v>4342</c:v>
                </c:pt>
                <c:pt idx="64">
                  <c:v>4342</c:v>
                </c:pt>
                <c:pt idx="65">
                  <c:v>4346</c:v>
                </c:pt>
                <c:pt idx="66">
                  <c:v>4348</c:v>
                </c:pt>
                <c:pt idx="67">
                  <c:v>4348</c:v>
                </c:pt>
                <c:pt idx="68">
                  <c:v>4347</c:v>
                </c:pt>
                <c:pt idx="69">
                  <c:v>4346</c:v>
                </c:pt>
                <c:pt idx="70">
                  <c:v>4346</c:v>
                </c:pt>
                <c:pt idx="71">
                  <c:v>4347</c:v>
                </c:pt>
                <c:pt idx="72">
                  <c:v>4346</c:v>
                </c:pt>
                <c:pt idx="73">
                  <c:v>4344</c:v>
                </c:pt>
                <c:pt idx="74">
                  <c:v>4342</c:v>
                </c:pt>
                <c:pt idx="75">
                  <c:v>4343</c:v>
                </c:pt>
                <c:pt idx="76">
                  <c:v>4341</c:v>
                </c:pt>
                <c:pt idx="77">
                  <c:v>4340</c:v>
                </c:pt>
                <c:pt idx="78">
                  <c:v>4338</c:v>
                </c:pt>
                <c:pt idx="79">
                  <c:v>4336</c:v>
                </c:pt>
                <c:pt idx="80">
                  <c:v>4340</c:v>
                </c:pt>
                <c:pt idx="81">
                  <c:v>4336</c:v>
                </c:pt>
                <c:pt idx="82">
                  <c:v>4337</c:v>
                </c:pt>
                <c:pt idx="83">
                  <c:v>4338</c:v>
                </c:pt>
                <c:pt idx="84">
                  <c:v>4340</c:v>
                </c:pt>
                <c:pt idx="85">
                  <c:v>4340</c:v>
                </c:pt>
                <c:pt idx="86">
                  <c:v>4341</c:v>
                </c:pt>
                <c:pt idx="87">
                  <c:v>4340</c:v>
                </c:pt>
                <c:pt idx="88">
                  <c:v>4340</c:v>
                </c:pt>
                <c:pt idx="89">
                  <c:v>4339</c:v>
                </c:pt>
                <c:pt idx="90">
                  <c:v>4335</c:v>
                </c:pt>
                <c:pt idx="91">
                  <c:v>4335</c:v>
                </c:pt>
                <c:pt idx="92">
                  <c:v>4335</c:v>
                </c:pt>
                <c:pt idx="93">
                  <c:v>4334</c:v>
                </c:pt>
                <c:pt idx="94">
                  <c:v>4335</c:v>
                </c:pt>
                <c:pt idx="95">
                  <c:v>4335</c:v>
                </c:pt>
                <c:pt idx="96">
                  <c:v>4334</c:v>
                </c:pt>
                <c:pt idx="97">
                  <c:v>4335</c:v>
                </c:pt>
                <c:pt idx="98">
                  <c:v>4338</c:v>
                </c:pt>
                <c:pt idx="99">
                  <c:v>4338</c:v>
                </c:pt>
                <c:pt idx="100">
                  <c:v>4336</c:v>
                </c:pt>
                <c:pt idx="101">
                  <c:v>4338</c:v>
                </c:pt>
                <c:pt idx="102">
                  <c:v>4333</c:v>
                </c:pt>
                <c:pt idx="103">
                  <c:v>4332</c:v>
                </c:pt>
                <c:pt idx="104">
                  <c:v>4335</c:v>
                </c:pt>
                <c:pt idx="105">
                  <c:v>4334</c:v>
                </c:pt>
                <c:pt idx="106">
                  <c:v>4334</c:v>
                </c:pt>
                <c:pt idx="107">
                  <c:v>4338</c:v>
                </c:pt>
                <c:pt idx="108">
                  <c:v>4337</c:v>
                </c:pt>
                <c:pt idx="109">
                  <c:v>4337</c:v>
                </c:pt>
                <c:pt idx="110">
                  <c:v>4337</c:v>
                </c:pt>
                <c:pt idx="111">
                  <c:v>4340</c:v>
                </c:pt>
                <c:pt idx="112">
                  <c:v>4339</c:v>
                </c:pt>
                <c:pt idx="113">
                  <c:v>4340</c:v>
                </c:pt>
                <c:pt idx="114">
                  <c:v>4339</c:v>
                </c:pt>
                <c:pt idx="115">
                  <c:v>4340</c:v>
                </c:pt>
                <c:pt idx="116">
                  <c:v>4338</c:v>
                </c:pt>
                <c:pt idx="117">
                  <c:v>4338</c:v>
                </c:pt>
                <c:pt idx="118">
                  <c:v>4335</c:v>
                </c:pt>
                <c:pt idx="119">
                  <c:v>4336</c:v>
                </c:pt>
                <c:pt idx="120">
                  <c:v>4337</c:v>
                </c:pt>
                <c:pt idx="121">
                  <c:v>4337</c:v>
                </c:pt>
                <c:pt idx="122">
                  <c:v>4334</c:v>
                </c:pt>
                <c:pt idx="123">
                  <c:v>4335</c:v>
                </c:pt>
                <c:pt idx="124">
                  <c:v>4336</c:v>
                </c:pt>
                <c:pt idx="125">
                  <c:v>4337</c:v>
                </c:pt>
                <c:pt idx="126">
                  <c:v>4336</c:v>
                </c:pt>
                <c:pt idx="127">
                  <c:v>4337</c:v>
                </c:pt>
                <c:pt idx="128">
                  <c:v>4336</c:v>
                </c:pt>
                <c:pt idx="129">
                  <c:v>4336</c:v>
                </c:pt>
                <c:pt idx="130">
                  <c:v>4338</c:v>
                </c:pt>
                <c:pt idx="131">
                  <c:v>4338</c:v>
                </c:pt>
                <c:pt idx="132">
                  <c:v>4340</c:v>
                </c:pt>
                <c:pt idx="133">
                  <c:v>4341</c:v>
                </c:pt>
                <c:pt idx="134">
                  <c:v>4341</c:v>
                </c:pt>
                <c:pt idx="135">
                  <c:v>4339</c:v>
                </c:pt>
                <c:pt idx="136">
                  <c:v>4337</c:v>
                </c:pt>
                <c:pt idx="137">
                  <c:v>4337</c:v>
                </c:pt>
                <c:pt idx="138">
                  <c:v>4337</c:v>
                </c:pt>
                <c:pt idx="139">
                  <c:v>4338</c:v>
                </c:pt>
                <c:pt idx="140">
                  <c:v>4340</c:v>
                </c:pt>
                <c:pt idx="141">
                  <c:v>4340</c:v>
                </c:pt>
                <c:pt idx="142">
                  <c:v>4340</c:v>
                </c:pt>
                <c:pt idx="143">
                  <c:v>4341</c:v>
                </c:pt>
                <c:pt idx="144">
                  <c:v>4341</c:v>
                </c:pt>
                <c:pt idx="145">
                  <c:v>4339</c:v>
                </c:pt>
                <c:pt idx="146">
                  <c:v>4340</c:v>
                </c:pt>
                <c:pt idx="147">
                  <c:v>4340</c:v>
                </c:pt>
                <c:pt idx="148">
                  <c:v>4341</c:v>
                </c:pt>
                <c:pt idx="149">
                  <c:v>4342</c:v>
                </c:pt>
                <c:pt idx="150">
                  <c:v>4341</c:v>
                </c:pt>
                <c:pt idx="151">
                  <c:v>4340</c:v>
                </c:pt>
                <c:pt idx="152">
                  <c:v>4340</c:v>
                </c:pt>
                <c:pt idx="153">
                  <c:v>4340</c:v>
                </c:pt>
                <c:pt idx="154">
                  <c:v>4339</c:v>
                </c:pt>
                <c:pt idx="155">
                  <c:v>4337</c:v>
                </c:pt>
                <c:pt idx="156">
                  <c:v>4339</c:v>
                </c:pt>
                <c:pt idx="157">
                  <c:v>4338</c:v>
                </c:pt>
                <c:pt idx="158">
                  <c:v>4337</c:v>
                </c:pt>
                <c:pt idx="159">
                  <c:v>4337</c:v>
                </c:pt>
                <c:pt idx="160">
                  <c:v>4339</c:v>
                </c:pt>
                <c:pt idx="161">
                  <c:v>4337</c:v>
                </c:pt>
                <c:pt idx="162">
                  <c:v>4338</c:v>
                </c:pt>
                <c:pt idx="163">
                  <c:v>4337</c:v>
                </c:pt>
                <c:pt idx="164">
                  <c:v>4335</c:v>
                </c:pt>
                <c:pt idx="165">
                  <c:v>4337</c:v>
                </c:pt>
                <c:pt idx="166">
                  <c:v>4336</c:v>
                </c:pt>
                <c:pt idx="167">
                  <c:v>4333</c:v>
                </c:pt>
                <c:pt idx="168">
                  <c:v>4331</c:v>
                </c:pt>
                <c:pt idx="169">
                  <c:v>4330</c:v>
                </c:pt>
                <c:pt idx="170">
                  <c:v>4331</c:v>
                </c:pt>
                <c:pt idx="171">
                  <c:v>4334</c:v>
                </c:pt>
                <c:pt idx="172">
                  <c:v>4333</c:v>
                </c:pt>
                <c:pt idx="173">
                  <c:v>4333</c:v>
                </c:pt>
                <c:pt idx="174">
                  <c:v>4336</c:v>
                </c:pt>
                <c:pt idx="175">
                  <c:v>4333</c:v>
                </c:pt>
                <c:pt idx="176">
                  <c:v>4333</c:v>
                </c:pt>
                <c:pt idx="177">
                  <c:v>4336</c:v>
                </c:pt>
                <c:pt idx="178">
                  <c:v>4338</c:v>
                </c:pt>
                <c:pt idx="179">
                  <c:v>4338</c:v>
                </c:pt>
                <c:pt idx="180">
                  <c:v>4336</c:v>
                </c:pt>
                <c:pt idx="181">
                  <c:v>4336</c:v>
                </c:pt>
                <c:pt idx="182">
                  <c:v>4336</c:v>
                </c:pt>
                <c:pt idx="183">
                  <c:v>4336</c:v>
                </c:pt>
                <c:pt idx="184">
                  <c:v>4334</c:v>
                </c:pt>
                <c:pt idx="185">
                  <c:v>4334</c:v>
                </c:pt>
                <c:pt idx="186">
                  <c:v>4335</c:v>
                </c:pt>
                <c:pt idx="187">
                  <c:v>4335</c:v>
                </c:pt>
                <c:pt idx="188">
                  <c:v>4335</c:v>
                </c:pt>
                <c:pt idx="189">
                  <c:v>4336</c:v>
                </c:pt>
                <c:pt idx="190">
                  <c:v>4337</c:v>
                </c:pt>
                <c:pt idx="191">
                  <c:v>4335</c:v>
                </c:pt>
                <c:pt idx="192">
                  <c:v>4335</c:v>
                </c:pt>
                <c:pt idx="193">
                  <c:v>4333</c:v>
                </c:pt>
                <c:pt idx="194">
                  <c:v>4332</c:v>
                </c:pt>
                <c:pt idx="195">
                  <c:v>4333</c:v>
                </c:pt>
                <c:pt idx="196">
                  <c:v>4332</c:v>
                </c:pt>
                <c:pt idx="197">
                  <c:v>4332</c:v>
                </c:pt>
                <c:pt idx="198">
                  <c:v>4334</c:v>
                </c:pt>
                <c:pt idx="199">
                  <c:v>4334</c:v>
                </c:pt>
                <c:pt idx="200">
                  <c:v>4334</c:v>
                </c:pt>
                <c:pt idx="201">
                  <c:v>4334</c:v>
                </c:pt>
                <c:pt idx="202">
                  <c:v>4335</c:v>
                </c:pt>
                <c:pt idx="203">
                  <c:v>4334</c:v>
                </c:pt>
                <c:pt idx="204">
                  <c:v>4332</c:v>
                </c:pt>
                <c:pt idx="205">
                  <c:v>4333</c:v>
                </c:pt>
                <c:pt idx="206">
                  <c:v>4330</c:v>
                </c:pt>
                <c:pt idx="207">
                  <c:v>4329</c:v>
                </c:pt>
                <c:pt idx="208">
                  <c:v>4329</c:v>
                </c:pt>
                <c:pt idx="209">
                  <c:v>4333</c:v>
                </c:pt>
                <c:pt idx="210">
                  <c:v>4331</c:v>
                </c:pt>
                <c:pt idx="211">
                  <c:v>4330</c:v>
                </c:pt>
                <c:pt idx="212">
                  <c:v>4327</c:v>
                </c:pt>
                <c:pt idx="213">
                  <c:v>4330</c:v>
                </c:pt>
                <c:pt idx="214">
                  <c:v>4328</c:v>
                </c:pt>
                <c:pt idx="215">
                  <c:v>4328</c:v>
                </c:pt>
                <c:pt idx="216">
                  <c:v>4327</c:v>
                </c:pt>
                <c:pt idx="217">
                  <c:v>4321</c:v>
                </c:pt>
                <c:pt idx="218">
                  <c:v>4323</c:v>
                </c:pt>
                <c:pt idx="219">
                  <c:v>4324</c:v>
                </c:pt>
                <c:pt idx="220">
                  <c:v>4315</c:v>
                </c:pt>
                <c:pt idx="221">
                  <c:v>4311</c:v>
                </c:pt>
                <c:pt idx="222">
                  <c:v>4311</c:v>
                </c:pt>
                <c:pt idx="223">
                  <c:v>4356</c:v>
                </c:pt>
                <c:pt idx="224">
                  <c:v>4355</c:v>
                </c:pt>
                <c:pt idx="225">
                  <c:v>4357</c:v>
                </c:pt>
                <c:pt idx="226">
                  <c:v>4356</c:v>
                </c:pt>
                <c:pt idx="227">
                  <c:v>4360</c:v>
                </c:pt>
                <c:pt idx="228">
                  <c:v>4356</c:v>
                </c:pt>
                <c:pt idx="229">
                  <c:v>4359</c:v>
                </c:pt>
                <c:pt idx="230">
                  <c:v>4360</c:v>
                </c:pt>
                <c:pt idx="231">
                  <c:v>4360</c:v>
                </c:pt>
                <c:pt idx="232">
                  <c:v>4362</c:v>
                </c:pt>
                <c:pt idx="233">
                  <c:v>4363</c:v>
                </c:pt>
                <c:pt idx="234">
                  <c:v>4370</c:v>
                </c:pt>
                <c:pt idx="235">
                  <c:v>4369</c:v>
                </c:pt>
                <c:pt idx="236">
                  <c:v>4390</c:v>
                </c:pt>
                <c:pt idx="237">
                  <c:v>4382</c:v>
                </c:pt>
                <c:pt idx="238">
                  <c:v>4381</c:v>
                </c:pt>
                <c:pt idx="239">
                  <c:v>4379</c:v>
                </c:pt>
                <c:pt idx="240">
                  <c:v>4382</c:v>
                </c:pt>
                <c:pt idx="241">
                  <c:v>4379</c:v>
                </c:pt>
                <c:pt idx="242">
                  <c:v>4378</c:v>
                </c:pt>
                <c:pt idx="243">
                  <c:v>4377</c:v>
                </c:pt>
                <c:pt idx="244">
                  <c:v>4377</c:v>
                </c:pt>
                <c:pt idx="245">
                  <c:v>4378</c:v>
                </c:pt>
                <c:pt idx="246">
                  <c:v>4379</c:v>
                </c:pt>
                <c:pt idx="247">
                  <c:v>4377</c:v>
                </c:pt>
                <c:pt idx="248">
                  <c:v>4375</c:v>
                </c:pt>
                <c:pt idx="249">
                  <c:v>4378</c:v>
                </c:pt>
                <c:pt idx="250">
                  <c:v>4376</c:v>
                </c:pt>
                <c:pt idx="251">
                  <c:v>4380</c:v>
                </c:pt>
                <c:pt idx="252">
                  <c:v>4380</c:v>
                </c:pt>
                <c:pt idx="253">
                  <c:v>4379</c:v>
                </c:pt>
                <c:pt idx="254">
                  <c:v>4377</c:v>
                </c:pt>
                <c:pt idx="255">
                  <c:v>4377</c:v>
                </c:pt>
                <c:pt idx="256">
                  <c:v>4378</c:v>
                </c:pt>
                <c:pt idx="257">
                  <c:v>4376</c:v>
                </c:pt>
                <c:pt idx="258">
                  <c:v>4375</c:v>
                </c:pt>
                <c:pt idx="259">
                  <c:v>4374</c:v>
                </c:pt>
                <c:pt idx="260">
                  <c:v>4374</c:v>
                </c:pt>
                <c:pt idx="261">
                  <c:v>4374</c:v>
                </c:pt>
                <c:pt idx="262">
                  <c:v>4374</c:v>
                </c:pt>
                <c:pt idx="263">
                  <c:v>4375</c:v>
                </c:pt>
                <c:pt idx="264">
                  <c:v>4375</c:v>
                </c:pt>
                <c:pt idx="265">
                  <c:v>4375</c:v>
                </c:pt>
                <c:pt idx="266">
                  <c:v>4374</c:v>
                </c:pt>
                <c:pt idx="267">
                  <c:v>4376</c:v>
                </c:pt>
                <c:pt idx="268">
                  <c:v>4375</c:v>
                </c:pt>
                <c:pt idx="269">
                  <c:v>4374</c:v>
                </c:pt>
                <c:pt idx="270">
                  <c:v>4369</c:v>
                </c:pt>
                <c:pt idx="271">
                  <c:v>4368</c:v>
                </c:pt>
                <c:pt idx="272">
                  <c:v>4367</c:v>
                </c:pt>
                <c:pt idx="273">
                  <c:v>4366</c:v>
                </c:pt>
                <c:pt idx="274">
                  <c:v>4370</c:v>
                </c:pt>
                <c:pt idx="275">
                  <c:v>4371</c:v>
                </c:pt>
                <c:pt idx="276">
                  <c:v>4367</c:v>
                </c:pt>
                <c:pt idx="277">
                  <c:v>4371</c:v>
                </c:pt>
                <c:pt idx="278">
                  <c:v>4370</c:v>
                </c:pt>
                <c:pt idx="279">
                  <c:v>4368</c:v>
                </c:pt>
                <c:pt idx="280">
                  <c:v>4369</c:v>
                </c:pt>
                <c:pt idx="281">
                  <c:v>4370</c:v>
                </c:pt>
                <c:pt idx="282">
                  <c:v>4370</c:v>
                </c:pt>
                <c:pt idx="283">
                  <c:v>4374</c:v>
                </c:pt>
                <c:pt idx="284">
                  <c:v>4371</c:v>
                </c:pt>
                <c:pt idx="285">
                  <c:v>4373</c:v>
                </c:pt>
                <c:pt idx="286">
                  <c:v>4373</c:v>
                </c:pt>
                <c:pt idx="287">
                  <c:v>4374</c:v>
                </c:pt>
                <c:pt idx="288">
                  <c:v>4377</c:v>
                </c:pt>
                <c:pt idx="289">
                  <c:v>4375</c:v>
                </c:pt>
                <c:pt idx="290">
                  <c:v>4374</c:v>
                </c:pt>
                <c:pt idx="291">
                  <c:v>4372</c:v>
                </c:pt>
                <c:pt idx="292">
                  <c:v>4370</c:v>
                </c:pt>
                <c:pt idx="293">
                  <c:v>4372</c:v>
                </c:pt>
                <c:pt idx="294">
                  <c:v>4372</c:v>
                </c:pt>
                <c:pt idx="295">
                  <c:v>4372</c:v>
                </c:pt>
                <c:pt idx="296">
                  <c:v>4371</c:v>
                </c:pt>
                <c:pt idx="297">
                  <c:v>4368</c:v>
                </c:pt>
                <c:pt idx="298">
                  <c:v>4368</c:v>
                </c:pt>
                <c:pt idx="299">
                  <c:v>4364</c:v>
                </c:pt>
                <c:pt idx="300">
                  <c:v>4364</c:v>
                </c:pt>
                <c:pt idx="301">
                  <c:v>4365</c:v>
                </c:pt>
                <c:pt idx="302">
                  <c:v>4360</c:v>
                </c:pt>
                <c:pt idx="303">
                  <c:v>4361</c:v>
                </c:pt>
                <c:pt idx="304">
                  <c:v>4357</c:v>
                </c:pt>
                <c:pt idx="305">
                  <c:v>4360</c:v>
                </c:pt>
                <c:pt idx="306">
                  <c:v>4360</c:v>
                </c:pt>
                <c:pt idx="307">
                  <c:v>4358</c:v>
                </c:pt>
                <c:pt idx="308">
                  <c:v>4359</c:v>
                </c:pt>
                <c:pt idx="309">
                  <c:v>4360</c:v>
                </c:pt>
                <c:pt idx="310">
                  <c:v>4359</c:v>
                </c:pt>
                <c:pt idx="311">
                  <c:v>4356</c:v>
                </c:pt>
                <c:pt idx="312">
                  <c:v>4357</c:v>
                </c:pt>
                <c:pt idx="313">
                  <c:v>4359</c:v>
                </c:pt>
                <c:pt idx="314">
                  <c:v>4357</c:v>
                </c:pt>
                <c:pt idx="315">
                  <c:v>4355</c:v>
                </c:pt>
                <c:pt idx="316">
                  <c:v>4350</c:v>
                </c:pt>
                <c:pt idx="317">
                  <c:v>4350</c:v>
                </c:pt>
                <c:pt idx="318">
                  <c:v>4350</c:v>
                </c:pt>
                <c:pt idx="319">
                  <c:v>4352</c:v>
                </c:pt>
                <c:pt idx="320">
                  <c:v>4353</c:v>
                </c:pt>
                <c:pt idx="321">
                  <c:v>4354</c:v>
                </c:pt>
                <c:pt idx="322">
                  <c:v>4353</c:v>
                </c:pt>
                <c:pt idx="323">
                  <c:v>4354</c:v>
                </c:pt>
                <c:pt idx="324">
                  <c:v>4354</c:v>
                </c:pt>
                <c:pt idx="325">
                  <c:v>4356</c:v>
                </c:pt>
                <c:pt idx="326">
                  <c:v>4354</c:v>
                </c:pt>
                <c:pt idx="327">
                  <c:v>4354</c:v>
                </c:pt>
                <c:pt idx="328">
                  <c:v>4351</c:v>
                </c:pt>
                <c:pt idx="329">
                  <c:v>4349</c:v>
                </c:pt>
                <c:pt idx="330">
                  <c:v>4349</c:v>
                </c:pt>
                <c:pt idx="331">
                  <c:v>4351</c:v>
                </c:pt>
                <c:pt idx="332">
                  <c:v>4348</c:v>
                </c:pt>
                <c:pt idx="333">
                  <c:v>4348</c:v>
                </c:pt>
                <c:pt idx="334">
                  <c:v>4348</c:v>
                </c:pt>
                <c:pt idx="335">
                  <c:v>4345</c:v>
                </c:pt>
                <c:pt idx="336">
                  <c:v>4346</c:v>
                </c:pt>
                <c:pt idx="337">
                  <c:v>4344</c:v>
                </c:pt>
                <c:pt idx="338">
                  <c:v>4347</c:v>
                </c:pt>
                <c:pt idx="339">
                  <c:v>4345</c:v>
                </c:pt>
                <c:pt idx="340">
                  <c:v>4348</c:v>
                </c:pt>
                <c:pt idx="341">
                  <c:v>4348</c:v>
                </c:pt>
                <c:pt idx="342">
                  <c:v>4345</c:v>
                </c:pt>
                <c:pt idx="343">
                  <c:v>4348</c:v>
                </c:pt>
                <c:pt idx="344">
                  <c:v>4349</c:v>
                </c:pt>
                <c:pt idx="345">
                  <c:v>4349</c:v>
                </c:pt>
                <c:pt idx="346">
                  <c:v>4351</c:v>
                </c:pt>
                <c:pt idx="347">
                  <c:v>4350</c:v>
                </c:pt>
                <c:pt idx="348">
                  <c:v>4349</c:v>
                </c:pt>
                <c:pt idx="349">
                  <c:v>4351</c:v>
                </c:pt>
                <c:pt idx="350">
                  <c:v>4348</c:v>
                </c:pt>
                <c:pt idx="351">
                  <c:v>4350</c:v>
                </c:pt>
                <c:pt idx="352">
                  <c:v>4348</c:v>
                </c:pt>
                <c:pt idx="353">
                  <c:v>4351</c:v>
                </c:pt>
                <c:pt idx="354">
                  <c:v>4349</c:v>
                </c:pt>
                <c:pt idx="355">
                  <c:v>4350</c:v>
                </c:pt>
                <c:pt idx="356">
                  <c:v>4353</c:v>
                </c:pt>
                <c:pt idx="357">
                  <c:v>4352</c:v>
                </c:pt>
                <c:pt idx="358">
                  <c:v>4348</c:v>
                </c:pt>
                <c:pt idx="359">
                  <c:v>4349</c:v>
                </c:pt>
                <c:pt idx="360">
                  <c:v>4344</c:v>
                </c:pt>
                <c:pt idx="361">
                  <c:v>4339</c:v>
                </c:pt>
                <c:pt idx="362">
                  <c:v>4339</c:v>
                </c:pt>
                <c:pt idx="363">
                  <c:v>4338</c:v>
                </c:pt>
                <c:pt idx="364">
                  <c:v>4338</c:v>
                </c:pt>
                <c:pt idx="365">
                  <c:v>4340</c:v>
                </c:pt>
                <c:pt idx="366">
                  <c:v>4339</c:v>
                </c:pt>
                <c:pt idx="367">
                  <c:v>4342</c:v>
                </c:pt>
                <c:pt idx="368">
                  <c:v>4344</c:v>
                </c:pt>
                <c:pt idx="369">
                  <c:v>4344</c:v>
                </c:pt>
                <c:pt idx="370">
                  <c:v>4345</c:v>
                </c:pt>
                <c:pt idx="371">
                  <c:v>4346</c:v>
                </c:pt>
                <c:pt idx="372">
                  <c:v>4345</c:v>
                </c:pt>
                <c:pt idx="373">
                  <c:v>4346</c:v>
                </c:pt>
                <c:pt idx="374">
                  <c:v>4344</c:v>
                </c:pt>
                <c:pt idx="375">
                  <c:v>4345</c:v>
                </c:pt>
                <c:pt idx="376">
                  <c:v>4346</c:v>
                </c:pt>
                <c:pt idx="377">
                  <c:v>4348</c:v>
                </c:pt>
                <c:pt idx="378">
                  <c:v>4345</c:v>
                </c:pt>
                <c:pt idx="379">
                  <c:v>4348</c:v>
                </c:pt>
                <c:pt idx="380">
                  <c:v>4353</c:v>
                </c:pt>
                <c:pt idx="381">
                  <c:v>4353</c:v>
                </c:pt>
                <c:pt idx="382">
                  <c:v>4351</c:v>
                </c:pt>
                <c:pt idx="383">
                  <c:v>4351</c:v>
                </c:pt>
                <c:pt idx="384">
                  <c:v>4353</c:v>
                </c:pt>
                <c:pt idx="385">
                  <c:v>4355</c:v>
                </c:pt>
                <c:pt idx="386">
                  <c:v>4353</c:v>
                </c:pt>
                <c:pt idx="387">
                  <c:v>4351</c:v>
                </c:pt>
                <c:pt idx="388">
                  <c:v>4351</c:v>
                </c:pt>
                <c:pt idx="389">
                  <c:v>4350</c:v>
                </c:pt>
                <c:pt idx="390">
                  <c:v>4351</c:v>
                </c:pt>
                <c:pt idx="391">
                  <c:v>4352</c:v>
                </c:pt>
                <c:pt idx="392">
                  <c:v>4351</c:v>
                </c:pt>
                <c:pt idx="393">
                  <c:v>4347</c:v>
                </c:pt>
                <c:pt idx="394">
                  <c:v>4346</c:v>
                </c:pt>
                <c:pt idx="395">
                  <c:v>4345</c:v>
                </c:pt>
                <c:pt idx="396">
                  <c:v>4342</c:v>
                </c:pt>
                <c:pt idx="397">
                  <c:v>4343</c:v>
                </c:pt>
                <c:pt idx="398">
                  <c:v>4341</c:v>
                </c:pt>
                <c:pt idx="399">
                  <c:v>4342</c:v>
                </c:pt>
                <c:pt idx="400">
                  <c:v>4339</c:v>
                </c:pt>
                <c:pt idx="401">
                  <c:v>4341</c:v>
                </c:pt>
                <c:pt idx="402">
                  <c:v>4341</c:v>
                </c:pt>
                <c:pt idx="403">
                  <c:v>4339</c:v>
                </c:pt>
                <c:pt idx="404">
                  <c:v>4338</c:v>
                </c:pt>
                <c:pt idx="405">
                  <c:v>4341</c:v>
                </c:pt>
                <c:pt idx="406">
                  <c:v>4339</c:v>
                </c:pt>
                <c:pt idx="407">
                  <c:v>4332</c:v>
                </c:pt>
                <c:pt idx="408">
                  <c:v>4333</c:v>
                </c:pt>
                <c:pt idx="409">
                  <c:v>4331</c:v>
                </c:pt>
                <c:pt idx="410">
                  <c:v>4332</c:v>
                </c:pt>
                <c:pt idx="411">
                  <c:v>4332</c:v>
                </c:pt>
                <c:pt idx="412">
                  <c:v>4333</c:v>
                </c:pt>
                <c:pt idx="413">
                  <c:v>4336</c:v>
                </c:pt>
                <c:pt idx="414">
                  <c:v>4336</c:v>
                </c:pt>
                <c:pt idx="415">
                  <c:v>4335</c:v>
                </c:pt>
                <c:pt idx="416">
                  <c:v>4336</c:v>
                </c:pt>
                <c:pt idx="417">
                  <c:v>4323</c:v>
                </c:pt>
                <c:pt idx="418">
                  <c:v>4325</c:v>
                </c:pt>
                <c:pt idx="419">
                  <c:v>4325</c:v>
                </c:pt>
                <c:pt idx="420">
                  <c:v>4328</c:v>
                </c:pt>
                <c:pt idx="421">
                  <c:v>4318</c:v>
                </c:pt>
                <c:pt idx="422">
                  <c:v>4321</c:v>
                </c:pt>
                <c:pt idx="423">
                  <c:v>4320</c:v>
                </c:pt>
                <c:pt idx="424">
                  <c:v>4323</c:v>
                </c:pt>
                <c:pt idx="425">
                  <c:v>4319</c:v>
                </c:pt>
                <c:pt idx="426">
                  <c:v>4321</c:v>
                </c:pt>
                <c:pt idx="427">
                  <c:v>4322</c:v>
                </c:pt>
                <c:pt idx="428">
                  <c:v>4321</c:v>
                </c:pt>
                <c:pt idx="429">
                  <c:v>4319</c:v>
                </c:pt>
                <c:pt idx="430">
                  <c:v>4321</c:v>
                </c:pt>
                <c:pt idx="431">
                  <c:v>4322</c:v>
                </c:pt>
                <c:pt idx="432">
                  <c:v>4324</c:v>
                </c:pt>
                <c:pt idx="433">
                  <c:v>4325</c:v>
                </c:pt>
                <c:pt idx="434">
                  <c:v>4325</c:v>
                </c:pt>
                <c:pt idx="435">
                  <c:v>4329</c:v>
                </c:pt>
                <c:pt idx="436">
                  <c:v>4330</c:v>
                </c:pt>
                <c:pt idx="437">
                  <c:v>4330</c:v>
                </c:pt>
                <c:pt idx="438">
                  <c:v>4330</c:v>
                </c:pt>
                <c:pt idx="439">
                  <c:v>4331</c:v>
                </c:pt>
                <c:pt idx="440">
                  <c:v>4327</c:v>
                </c:pt>
                <c:pt idx="441">
                  <c:v>4323</c:v>
                </c:pt>
                <c:pt idx="442">
                  <c:v>4325</c:v>
                </c:pt>
                <c:pt idx="443">
                  <c:v>4324</c:v>
                </c:pt>
                <c:pt idx="444">
                  <c:v>4324</c:v>
                </c:pt>
                <c:pt idx="445">
                  <c:v>4322</c:v>
                </c:pt>
                <c:pt idx="446">
                  <c:v>4303</c:v>
                </c:pt>
                <c:pt idx="447">
                  <c:v>4309</c:v>
                </c:pt>
                <c:pt idx="448">
                  <c:v>4300</c:v>
                </c:pt>
                <c:pt idx="449">
                  <c:v>4288</c:v>
                </c:pt>
                <c:pt idx="450">
                  <c:v>4277</c:v>
                </c:pt>
                <c:pt idx="451">
                  <c:v>4273</c:v>
                </c:pt>
                <c:pt idx="452">
                  <c:v>4275</c:v>
                </c:pt>
                <c:pt idx="453">
                  <c:v>4269</c:v>
                </c:pt>
                <c:pt idx="454">
                  <c:v>4260</c:v>
                </c:pt>
                <c:pt idx="455">
                  <c:v>4268</c:v>
                </c:pt>
                <c:pt idx="456">
                  <c:v>4273</c:v>
                </c:pt>
                <c:pt idx="457">
                  <c:v>4273</c:v>
                </c:pt>
                <c:pt idx="458">
                  <c:v>4272</c:v>
                </c:pt>
                <c:pt idx="459">
                  <c:v>4274</c:v>
                </c:pt>
                <c:pt idx="460">
                  <c:v>4274</c:v>
                </c:pt>
                <c:pt idx="461">
                  <c:v>4278</c:v>
                </c:pt>
                <c:pt idx="462">
                  <c:v>4275</c:v>
                </c:pt>
                <c:pt idx="463">
                  <c:v>4275</c:v>
                </c:pt>
                <c:pt idx="464">
                  <c:v>4278</c:v>
                </c:pt>
                <c:pt idx="465">
                  <c:v>4275</c:v>
                </c:pt>
                <c:pt idx="466">
                  <c:v>4277</c:v>
                </c:pt>
                <c:pt idx="467">
                  <c:v>4279</c:v>
                </c:pt>
                <c:pt idx="468">
                  <c:v>4279</c:v>
                </c:pt>
                <c:pt idx="469">
                  <c:v>4275</c:v>
                </c:pt>
                <c:pt idx="470">
                  <c:v>4273</c:v>
                </c:pt>
                <c:pt idx="471">
                  <c:v>4269</c:v>
                </c:pt>
                <c:pt idx="472">
                  <c:v>4273</c:v>
                </c:pt>
                <c:pt idx="473">
                  <c:v>4274</c:v>
                </c:pt>
                <c:pt idx="474">
                  <c:v>4276</c:v>
                </c:pt>
                <c:pt idx="475">
                  <c:v>4279</c:v>
                </c:pt>
                <c:pt idx="476">
                  <c:v>4278</c:v>
                </c:pt>
                <c:pt idx="477">
                  <c:v>4282</c:v>
                </c:pt>
                <c:pt idx="478">
                  <c:v>4282</c:v>
                </c:pt>
                <c:pt idx="479">
                  <c:v>4280</c:v>
                </c:pt>
                <c:pt idx="480">
                  <c:v>4277</c:v>
                </c:pt>
                <c:pt idx="481">
                  <c:v>4277</c:v>
                </c:pt>
                <c:pt idx="482">
                  <c:v>4271</c:v>
                </c:pt>
                <c:pt idx="483">
                  <c:v>4275</c:v>
                </c:pt>
                <c:pt idx="484">
                  <c:v>4279</c:v>
                </c:pt>
                <c:pt idx="485">
                  <c:v>4278</c:v>
                </c:pt>
                <c:pt idx="486">
                  <c:v>4283</c:v>
                </c:pt>
                <c:pt idx="487">
                  <c:v>4289</c:v>
                </c:pt>
                <c:pt idx="488">
                  <c:v>4285</c:v>
                </c:pt>
                <c:pt idx="489">
                  <c:v>4285</c:v>
                </c:pt>
                <c:pt idx="490">
                  <c:v>4287</c:v>
                </c:pt>
                <c:pt idx="491">
                  <c:v>4294</c:v>
                </c:pt>
                <c:pt idx="492">
                  <c:v>4299</c:v>
                </c:pt>
                <c:pt idx="493">
                  <c:v>4297</c:v>
                </c:pt>
                <c:pt idx="494">
                  <c:v>4294</c:v>
                </c:pt>
                <c:pt idx="495">
                  <c:v>4298</c:v>
                </c:pt>
                <c:pt idx="496">
                  <c:v>4291</c:v>
                </c:pt>
                <c:pt idx="497">
                  <c:v>4290</c:v>
                </c:pt>
                <c:pt idx="498">
                  <c:v>4290</c:v>
                </c:pt>
                <c:pt idx="499">
                  <c:v>4288</c:v>
                </c:pt>
                <c:pt idx="500">
                  <c:v>4289</c:v>
                </c:pt>
                <c:pt idx="501">
                  <c:v>4285</c:v>
                </c:pt>
                <c:pt idx="502">
                  <c:v>4287</c:v>
                </c:pt>
                <c:pt idx="503">
                  <c:v>4287</c:v>
                </c:pt>
                <c:pt idx="504">
                  <c:v>4290</c:v>
                </c:pt>
                <c:pt idx="505">
                  <c:v>4289</c:v>
                </c:pt>
                <c:pt idx="506">
                  <c:v>4290</c:v>
                </c:pt>
                <c:pt idx="507">
                  <c:v>4290</c:v>
                </c:pt>
                <c:pt idx="508">
                  <c:v>4290</c:v>
                </c:pt>
                <c:pt idx="509">
                  <c:v>4289</c:v>
                </c:pt>
                <c:pt idx="510">
                  <c:v>4290</c:v>
                </c:pt>
                <c:pt idx="511">
                  <c:v>4295</c:v>
                </c:pt>
                <c:pt idx="512">
                  <c:v>4296</c:v>
                </c:pt>
                <c:pt idx="513">
                  <c:v>4298</c:v>
                </c:pt>
                <c:pt idx="514">
                  <c:v>4297</c:v>
                </c:pt>
                <c:pt idx="515">
                  <c:v>4297</c:v>
                </c:pt>
                <c:pt idx="516">
                  <c:v>4300</c:v>
                </c:pt>
                <c:pt idx="517">
                  <c:v>4299</c:v>
                </c:pt>
                <c:pt idx="518">
                  <c:v>4302</c:v>
                </c:pt>
                <c:pt idx="519">
                  <c:v>4301</c:v>
                </c:pt>
                <c:pt idx="520">
                  <c:v>4309</c:v>
                </c:pt>
                <c:pt idx="521">
                  <c:v>4308</c:v>
                </c:pt>
                <c:pt idx="522">
                  <c:v>4308</c:v>
                </c:pt>
                <c:pt idx="523">
                  <c:v>4311</c:v>
                </c:pt>
                <c:pt idx="524">
                  <c:v>4306</c:v>
                </c:pt>
                <c:pt idx="525">
                  <c:v>4303</c:v>
                </c:pt>
                <c:pt idx="526">
                  <c:v>4304</c:v>
                </c:pt>
                <c:pt idx="527">
                  <c:v>4301</c:v>
                </c:pt>
                <c:pt idx="528">
                  <c:v>4303</c:v>
                </c:pt>
                <c:pt idx="529">
                  <c:v>4300</c:v>
                </c:pt>
                <c:pt idx="530">
                  <c:v>4301</c:v>
                </c:pt>
                <c:pt idx="531">
                  <c:v>4301</c:v>
                </c:pt>
                <c:pt idx="532">
                  <c:v>4296</c:v>
                </c:pt>
                <c:pt idx="533">
                  <c:v>4297</c:v>
                </c:pt>
                <c:pt idx="534">
                  <c:v>4295</c:v>
                </c:pt>
                <c:pt idx="535">
                  <c:v>4294</c:v>
                </c:pt>
                <c:pt idx="536">
                  <c:v>4297</c:v>
                </c:pt>
                <c:pt idx="537">
                  <c:v>4301</c:v>
                </c:pt>
                <c:pt idx="538">
                  <c:v>4299</c:v>
                </c:pt>
                <c:pt idx="539">
                  <c:v>4301</c:v>
                </c:pt>
                <c:pt idx="540">
                  <c:v>4300</c:v>
                </c:pt>
                <c:pt idx="541">
                  <c:v>4300</c:v>
                </c:pt>
                <c:pt idx="542">
                  <c:v>4301</c:v>
                </c:pt>
                <c:pt idx="543">
                  <c:v>4300</c:v>
                </c:pt>
                <c:pt idx="544">
                  <c:v>4299</c:v>
                </c:pt>
                <c:pt idx="545">
                  <c:v>4299</c:v>
                </c:pt>
                <c:pt idx="546">
                  <c:v>4299</c:v>
                </c:pt>
                <c:pt idx="547">
                  <c:v>4301</c:v>
                </c:pt>
                <c:pt idx="548">
                  <c:v>4301</c:v>
                </c:pt>
                <c:pt idx="549">
                  <c:v>4300</c:v>
                </c:pt>
                <c:pt idx="550">
                  <c:v>4307</c:v>
                </c:pt>
                <c:pt idx="551">
                  <c:v>4307</c:v>
                </c:pt>
                <c:pt idx="552">
                  <c:v>4310</c:v>
                </c:pt>
                <c:pt idx="553">
                  <c:v>4306</c:v>
                </c:pt>
                <c:pt idx="554">
                  <c:v>4307</c:v>
                </c:pt>
                <c:pt idx="555">
                  <c:v>4315</c:v>
                </c:pt>
                <c:pt idx="556">
                  <c:v>4318</c:v>
                </c:pt>
                <c:pt idx="557">
                  <c:v>4314</c:v>
                </c:pt>
                <c:pt idx="558">
                  <c:v>4315</c:v>
                </c:pt>
                <c:pt idx="559">
                  <c:v>4321</c:v>
                </c:pt>
                <c:pt idx="560">
                  <c:v>4322</c:v>
                </c:pt>
                <c:pt idx="561">
                  <c:v>4321</c:v>
                </c:pt>
                <c:pt idx="562">
                  <c:v>4324</c:v>
                </c:pt>
                <c:pt idx="563">
                  <c:v>4322</c:v>
                </c:pt>
                <c:pt idx="564">
                  <c:v>4326</c:v>
                </c:pt>
                <c:pt idx="565">
                  <c:v>4334</c:v>
                </c:pt>
                <c:pt idx="566">
                  <c:v>4332</c:v>
                </c:pt>
                <c:pt idx="567">
                  <c:v>4333</c:v>
                </c:pt>
                <c:pt idx="568">
                  <c:v>4339</c:v>
                </c:pt>
                <c:pt idx="569">
                  <c:v>4340</c:v>
                </c:pt>
                <c:pt idx="570">
                  <c:v>4342</c:v>
                </c:pt>
                <c:pt idx="571">
                  <c:v>4336</c:v>
                </c:pt>
                <c:pt idx="572">
                  <c:v>4333</c:v>
                </c:pt>
                <c:pt idx="573">
                  <c:v>4335</c:v>
                </c:pt>
                <c:pt idx="574">
                  <c:v>4334</c:v>
                </c:pt>
                <c:pt idx="575">
                  <c:v>4332</c:v>
                </c:pt>
                <c:pt idx="576">
                  <c:v>4333</c:v>
                </c:pt>
                <c:pt idx="577">
                  <c:v>4336</c:v>
                </c:pt>
                <c:pt idx="578">
                  <c:v>4342</c:v>
                </c:pt>
                <c:pt idx="579">
                  <c:v>4347</c:v>
                </c:pt>
                <c:pt idx="580">
                  <c:v>4350</c:v>
                </c:pt>
                <c:pt idx="581">
                  <c:v>4349</c:v>
                </c:pt>
                <c:pt idx="582">
                  <c:v>4351</c:v>
                </c:pt>
                <c:pt idx="583">
                  <c:v>4348</c:v>
                </c:pt>
                <c:pt idx="584">
                  <c:v>4344</c:v>
                </c:pt>
                <c:pt idx="585">
                  <c:v>4343</c:v>
                </c:pt>
                <c:pt idx="586">
                  <c:v>4341</c:v>
                </c:pt>
                <c:pt idx="587">
                  <c:v>4337</c:v>
                </c:pt>
                <c:pt idx="588">
                  <c:v>4339</c:v>
                </c:pt>
                <c:pt idx="589">
                  <c:v>4340</c:v>
                </c:pt>
                <c:pt idx="590">
                  <c:v>4341</c:v>
                </c:pt>
                <c:pt idx="591">
                  <c:v>4343</c:v>
                </c:pt>
                <c:pt idx="592">
                  <c:v>4340</c:v>
                </c:pt>
                <c:pt idx="593">
                  <c:v>4340</c:v>
                </c:pt>
                <c:pt idx="594">
                  <c:v>4341</c:v>
                </c:pt>
                <c:pt idx="595">
                  <c:v>4343</c:v>
                </c:pt>
                <c:pt idx="596">
                  <c:v>4341</c:v>
                </c:pt>
                <c:pt idx="597">
                  <c:v>4342</c:v>
                </c:pt>
                <c:pt idx="598">
                  <c:v>4342</c:v>
                </c:pt>
                <c:pt idx="599">
                  <c:v>4344</c:v>
                </c:pt>
                <c:pt idx="600">
                  <c:v>4343</c:v>
                </c:pt>
                <c:pt idx="601">
                  <c:v>4345</c:v>
                </c:pt>
                <c:pt idx="602">
                  <c:v>4344</c:v>
                </c:pt>
                <c:pt idx="603">
                  <c:v>4347</c:v>
                </c:pt>
                <c:pt idx="604">
                  <c:v>4346</c:v>
                </c:pt>
                <c:pt idx="605">
                  <c:v>4341</c:v>
                </c:pt>
                <c:pt idx="606">
                  <c:v>4340</c:v>
                </c:pt>
                <c:pt idx="607">
                  <c:v>4337</c:v>
                </c:pt>
                <c:pt idx="608">
                  <c:v>4339</c:v>
                </c:pt>
                <c:pt idx="609">
                  <c:v>4333</c:v>
                </c:pt>
                <c:pt idx="610">
                  <c:v>4335</c:v>
                </c:pt>
                <c:pt idx="611">
                  <c:v>4335</c:v>
                </c:pt>
                <c:pt idx="612">
                  <c:v>4330</c:v>
                </c:pt>
                <c:pt idx="613">
                  <c:v>4332</c:v>
                </c:pt>
                <c:pt idx="614">
                  <c:v>4334</c:v>
                </c:pt>
                <c:pt idx="615">
                  <c:v>4331</c:v>
                </c:pt>
                <c:pt idx="616">
                  <c:v>4331</c:v>
                </c:pt>
                <c:pt idx="617">
                  <c:v>4331</c:v>
                </c:pt>
                <c:pt idx="618">
                  <c:v>4331</c:v>
                </c:pt>
                <c:pt idx="619">
                  <c:v>4326</c:v>
                </c:pt>
                <c:pt idx="620">
                  <c:v>4326</c:v>
                </c:pt>
                <c:pt idx="621">
                  <c:v>4327</c:v>
                </c:pt>
                <c:pt idx="622">
                  <c:v>4327</c:v>
                </c:pt>
                <c:pt idx="623">
                  <c:v>4325</c:v>
                </c:pt>
                <c:pt idx="624">
                  <c:v>4329</c:v>
                </c:pt>
                <c:pt idx="625">
                  <c:v>4329</c:v>
                </c:pt>
                <c:pt idx="626">
                  <c:v>4333</c:v>
                </c:pt>
                <c:pt idx="627">
                  <c:v>4334</c:v>
                </c:pt>
                <c:pt idx="628">
                  <c:v>4335</c:v>
                </c:pt>
                <c:pt idx="629">
                  <c:v>4338</c:v>
                </c:pt>
                <c:pt idx="630">
                  <c:v>4334</c:v>
                </c:pt>
                <c:pt idx="631">
                  <c:v>4331</c:v>
                </c:pt>
                <c:pt idx="632">
                  <c:v>4329</c:v>
                </c:pt>
                <c:pt idx="633">
                  <c:v>4330</c:v>
                </c:pt>
                <c:pt idx="634">
                  <c:v>4331</c:v>
                </c:pt>
                <c:pt idx="635">
                  <c:v>4334</c:v>
                </c:pt>
                <c:pt idx="636">
                  <c:v>4333</c:v>
                </c:pt>
                <c:pt idx="637">
                  <c:v>4336</c:v>
                </c:pt>
                <c:pt idx="638">
                  <c:v>4335</c:v>
                </c:pt>
                <c:pt idx="639">
                  <c:v>4336</c:v>
                </c:pt>
                <c:pt idx="640">
                  <c:v>4335</c:v>
                </c:pt>
                <c:pt idx="641">
                  <c:v>4333</c:v>
                </c:pt>
                <c:pt idx="642">
                  <c:v>4337</c:v>
                </c:pt>
                <c:pt idx="643">
                  <c:v>4342</c:v>
                </c:pt>
                <c:pt idx="644">
                  <c:v>4342</c:v>
                </c:pt>
                <c:pt idx="645">
                  <c:v>4340</c:v>
                </c:pt>
                <c:pt idx="646">
                  <c:v>4337</c:v>
                </c:pt>
                <c:pt idx="647">
                  <c:v>4339</c:v>
                </c:pt>
                <c:pt idx="648">
                  <c:v>4339</c:v>
                </c:pt>
                <c:pt idx="649">
                  <c:v>4344</c:v>
                </c:pt>
                <c:pt idx="650">
                  <c:v>4338</c:v>
                </c:pt>
                <c:pt idx="651">
                  <c:v>4340</c:v>
                </c:pt>
                <c:pt idx="652">
                  <c:v>4342</c:v>
                </c:pt>
                <c:pt idx="653">
                  <c:v>4338</c:v>
                </c:pt>
                <c:pt idx="654">
                  <c:v>4340</c:v>
                </c:pt>
                <c:pt idx="655">
                  <c:v>4339</c:v>
                </c:pt>
                <c:pt idx="656">
                  <c:v>4339</c:v>
                </c:pt>
                <c:pt idx="657">
                  <c:v>4341</c:v>
                </c:pt>
                <c:pt idx="658">
                  <c:v>4341</c:v>
                </c:pt>
                <c:pt idx="659">
                  <c:v>4341</c:v>
                </c:pt>
                <c:pt idx="660">
                  <c:v>4340</c:v>
                </c:pt>
                <c:pt idx="661">
                  <c:v>4341</c:v>
                </c:pt>
                <c:pt idx="662">
                  <c:v>4345</c:v>
                </c:pt>
                <c:pt idx="663">
                  <c:v>4348</c:v>
                </c:pt>
                <c:pt idx="664">
                  <c:v>4347</c:v>
                </c:pt>
                <c:pt idx="665">
                  <c:v>4350</c:v>
                </c:pt>
                <c:pt idx="666">
                  <c:v>4349</c:v>
                </c:pt>
                <c:pt idx="667">
                  <c:v>4347</c:v>
                </c:pt>
                <c:pt idx="668">
                  <c:v>4350</c:v>
                </c:pt>
                <c:pt idx="669">
                  <c:v>4333</c:v>
                </c:pt>
                <c:pt idx="670">
                  <c:v>4335</c:v>
                </c:pt>
                <c:pt idx="671">
                  <c:v>4329</c:v>
                </c:pt>
                <c:pt idx="672">
                  <c:v>4331</c:v>
                </c:pt>
                <c:pt idx="673">
                  <c:v>4332</c:v>
                </c:pt>
                <c:pt idx="674">
                  <c:v>4332</c:v>
                </c:pt>
                <c:pt idx="675">
                  <c:v>4333</c:v>
                </c:pt>
                <c:pt idx="676">
                  <c:v>4333</c:v>
                </c:pt>
                <c:pt idx="677">
                  <c:v>4337</c:v>
                </c:pt>
                <c:pt idx="678">
                  <c:v>4335</c:v>
                </c:pt>
                <c:pt idx="679">
                  <c:v>4334</c:v>
                </c:pt>
                <c:pt idx="680">
                  <c:v>4334</c:v>
                </c:pt>
                <c:pt idx="681">
                  <c:v>4330</c:v>
                </c:pt>
                <c:pt idx="682">
                  <c:v>4330</c:v>
                </c:pt>
                <c:pt idx="683">
                  <c:v>4325</c:v>
                </c:pt>
                <c:pt idx="684">
                  <c:v>4325</c:v>
                </c:pt>
                <c:pt idx="685">
                  <c:v>4326</c:v>
                </c:pt>
                <c:pt idx="686">
                  <c:v>4328</c:v>
                </c:pt>
                <c:pt idx="687">
                  <c:v>4325</c:v>
                </c:pt>
                <c:pt idx="688">
                  <c:v>4329</c:v>
                </c:pt>
                <c:pt idx="689">
                  <c:v>4324</c:v>
                </c:pt>
                <c:pt idx="690">
                  <c:v>4319</c:v>
                </c:pt>
                <c:pt idx="691">
                  <c:v>4315</c:v>
                </c:pt>
                <c:pt idx="692">
                  <c:v>4319</c:v>
                </c:pt>
                <c:pt idx="693">
                  <c:v>4320</c:v>
                </c:pt>
                <c:pt idx="694">
                  <c:v>4319</c:v>
                </c:pt>
                <c:pt idx="695">
                  <c:v>4320</c:v>
                </c:pt>
                <c:pt idx="696">
                  <c:v>4321</c:v>
                </c:pt>
                <c:pt idx="697">
                  <c:v>4314</c:v>
                </c:pt>
                <c:pt idx="698">
                  <c:v>4314</c:v>
                </c:pt>
                <c:pt idx="699">
                  <c:v>4316</c:v>
                </c:pt>
                <c:pt idx="700">
                  <c:v>4318</c:v>
                </c:pt>
                <c:pt idx="701">
                  <c:v>4315</c:v>
                </c:pt>
                <c:pt idx="702">
                  <c:v>4315</c:v>
                </c:pt>
                <c:pt idx="703">
                  <c:v>4313</c:v>
                </c:pt>
                <c:pt idx="704">
                  <c:v>4311</c:v>
                </c:pt>
                <c:pt idx="705">
                  <c:v>4317</c:v>
                </c:pt>
                <c:pt idx="706">
                  <c:v>4317</c:v>
                </c:pt>
                <c:pt idx="707">
                  <c:v>4316</c:v>
                </c:pt>
                <c:pt idx="708">
                  <c:v>4315</c:v>
                </c:pt>
                <c:pt idx="709">
                  <c:v>4316</c:v>
                </c:pt>
                <c:pt idx="710">
                  <c:v>4322</c:v>
                </c:pt>
                <c:pt idx="711">
                  <c:v>4320</c:v>
                </c:pt>
                <c:pt idx="712">
                  <c:v>4324</c:v>
                </c:pt>
                <c:pt idx="713">
                  <c:v>4323</c:v>
                </c:pt>
                <c:pt idx="714">
                  <c:v>4321</c:v>
                </c:pt>
                <c:pt idx="715">
                  <c:v>4326</c:v>
                </c:pt>
                <c:pt idx="716">
                  <c:v>4323</c:v>
                </c:pt>
                <c:pt idx="717">
                  <c:v>4321</c:v>
                </c:pt>
                <c:pt idx="718">
                  <c:v>4322</c:v>
                </c:pt>
                <c:pt idx="719">
                  <c:v>4320</c:v>
                </c:pt>
                <c:pt idx="720">
                  <c:v>4320</c:v>
                </c:pt>
                <c:pt idx="721">
                  <c:v>4320</c:v>
                </c:pt>
                <c:pt idx="722">
                  <c:v>4322</c:v>
                </c:pt>
                <c:pt idx="723">
                  <c:v>4325</c:v>
                </c:pt>
                <c:pt idx="724">
                  <c:v>4321</c:v>
                </c:pt>
                <c:pt idx="725">
                  <c:v>4322</c:v>
                </c:pt>
                <c:pt idx="726">
                  <c:v>4316</c:v>
                </c:pt>
                <c:pt idx="727">
                  <c:v>4318</c:v>
                </c:pt>
                <c:pt idx="728">
                  <c:v>4315</c:v>
                </c:pt>
                <c:pt idx="729">
                  <c:v>4318</c:v>
                </c:pt>
                <c:pt idx="730">
                  <c:v>4315</c:v>
                </c:pt>
                <c:pt idx="731">
                  <c:v>4317</c:v>
                </c:pt>
                <c:pt idx="732">
                  <c:v>4320</c:v>
                </c:pt>
                <c:pt idx="733">
                  <c:v>4321</c:v>
                </c:pt>
                <c:pt idx="734">
                  <c:v>4321</c:v>
                </c:pt>
                <c:pt idx="735">
                  <c:v>4325</c:v>
                </c:pt>
                <c:pt idx="736">
                  <c:v>4324</c:v>
                </c:pt>
                <c:pt idx="737">
                  <c:v>4318</c:v>
                </c:pt>
                <c:pt idx="738">
                  <c:v>4322</c:v>
                </c:pt>
                <c:pt idx="739">
                  <c:v>4327</c:v>
                </c:pt>
                <c:pt idx="740">
                  <c:v>4326</c:v>
                </c:pt>
                <c:pt idx="741">
                  <c:v>4325</c:v>
                </c:pt>
                <c:pt idx="742">
                  <c:v>4326</c:v>
                </c:pt>
                <c:pt idx="743">
                  <c:v>4329</c:v>
                </c:pt>
                <c:pt idx="744">
                  <c:v>4328</c:v>
                </c:pt>
                <c:pt idx="745">
                  <c:v>4331</c:v>
                </c:pt>
                <c:pt idx="746">
                  <c:v>4332</c:v>
                </c:pt>
                <c:pt idx="747">
                  <c:v>4332</c:v>
                </c:pt>
                <c:pt idx="748">
                  <c:v>4330</c:v>
                </c:pt>
                <c:pt idx="749">
                  <c:v>4329</c:v>
                </c:pt>
                <c:pt idx="750">
                  <c:v>4332</c:v>
                </c:pt>
                <c:pt idx="751">
                  <c:v>4329</c:v>
                </c:pt>
                <c:pt idx="752">
                  <c:v>4326</c:v>
                </c:pt>
                <c:pt idx="753">
                  <c:v>4323</c:v>
                </c:pt>
                <c:pt idx="754">
                  <c:v>4326</c:v>
                </c:pt>
                <c:pt idx="755">
                  <c:v>4325</c:v>
                </c:pt>
                <c:pt idx="756">
                  <c:v>4322</c:v>
                </c:pt>
                <c:pt idx="757">
                  <c:v>4324</c:v>
                </c:pt>
                <c:pt idx="758">
                  <c:v>4323</c:v>
                </c:pt>
                <c:pt idx="759">
                  <c:v>4324</c:v>
                </c:pt>
                <c:pt idx="760">
                  <c:v>4323</c:v>
                </c:pt>
                <c:pt idx="761">
                  <c:v>4325</c:v>
                </c:pt>
                <c:pt idx="762">
                  <c:v>4324</c:v>
                </c:pt>
                <c:pt idx="763">
                  <c:v>4325</c:v>
                </c:pt>
                <c:pt idx="764">
                  <c:v>4324</c:v>
                </c:pt>
                <c:pt idx="765">
                  <c:v>4323</c:v>
                </c:pt>
                <c:pt idx="766">
                  <c:v>4321</c:v>
                </c:pt>
                <c:pt idx="767">
                  <c:v>4322</c:v>
                </c:pt>
                <c:pt idx="768">
                  <c:v>4320</c:v>
                </c:pt>
                <c:pt idx="769">
                  <c:v>4322</c:v>
                </c:pt>
                <c:pt idx="770">
                  <c:v>4324</c:v>
                </c:pt>
                <c:pt idx="771">
                  <c:v>4321</c:v>
                </c:pt>
                <c:pt idx="772">
                  <c:v>4321</c:v>
                </c:pt>
                <c:pt idx="773">
                  <c:v>4322</c:v>
                </c:pt>
                <c:pt idx="774">
                  <c:v>4324</c:v>
                </c:pt>
                <c:pt idx="775">
                  <c:v>4322</c:v>
                </c:pt>
                <c:pt idx="776">
                  <c:v>4323</c:v>
                </c:pt>
                <c:pt idx="777">
                  <c:v>4325</c:v>
                </c:pt>
                <c:pt idx="778">
                  <c:v>4328</c:v>
                </c:pt>
                <c:pt idx="779">
                  <c:v>4327</c:v>
                </c:pt>
                <c:pt idx="780">
                  <c:v>4324</c:v>
                </c:pt>
                <c:pt idx="781">
                  <c:v>4324</c:v>
                </c:pt>
                <c:pt idx="782">
                  <c:v>4324</c:v>
                </c:pt>
                <c:pt idx="783">
                  <c:v>4322</c:v>
                </c:pt>
                <c:pt idx="784">
                  <c:v>4324</c:v>
                </c:pt>
                <c:pt idx="785">
                  <c:v>4325</c:v>
                </c:pt>
                <c:pt idx="786">
                  <c:v>4326</c:v>
                </c:pt>
                <c:pt idx="787">
                  <c:v>4330</c:v>
                </c:pt>
                <c:pt idx="788">
                  <c:v>4329</c:v>
                </c:pt>
                <c:pt idx="789">
                  <c:v>4326</c:v>
                </c:pt>
                <c:pt idx="790">
                  <c:v>4326</c:v>
                </c:pt>
                <c:pt idx="791">
                  <c:v>4323</c:v>
                </c:pt>
                <c:pt idx="792">
                  <c:v>4326</c:v>
                </c:pt>
                <c:pt idx="793">
                  <c:v>4327</c:v>
                </c:pt>
                <c:pt idx="794">
                  <c:v>4323</c:v>
                </c:pt>
                <c:pt idx="795">
                  <c:v>4323</c:v>
                </c:pt>
                <c:pt idx="796">
                  <c:v>4323</c:v>
                </c:pt>
                <c:pt idx="797">
                  <c:v>4323</c:v>
                </c:pt>
                <c:pt idx="798">
                  <c:v>4322</c:v>
                </c:pt>
                <c:pt idx="799">
                  <c:v>4322</c:v>
                </c:pt>
                <c:pt idx="800">
                  <c:v>4320</c:v>
                </c:pt>
                <c:pt idx="801">
                  <c:v>4316</c:v>
                </c:pt>
                <c:pt idx="802">
                  <c:v>4318</c:v>
                </c:pt>
                <c:pt idx="803">
                  <c:v>4311</c:v>
                </c:pt>
                <c:pt idx="804">
                  <c:v>4314</c:v>
                </c:pt>
                <c:pt idx="805">
                  <c:v>4314</c:v>
                </c:pt>
                <c:pt idx="806">
                  <c:v>4314</c:v>
                </c:pt>
                <c:pt idx="807">
                  <c:v>4315</c:v>
                </c:pt>
                <c:pt idx="808">
                  <c:v>4315</c:v>
                </c:pt>
                <c:pt idx="809">
                  <c:v>4311</c:v>
                </c:pt>
                <c:pt idx="810">
                  <c:v>4312</c:v>
                </c:pt>
                <c:pt idx="811">
                  <c:v>4309</c:v>
                </c:pt>
                <c:pt idx="812">
                  <c:v>4308</c:v>
                </c:pt>
                <c:pt idx="813">
                  <c:v>4312</c:v>
                </c:pt>
                <c:pt idx="814">
                  <c:v>4310</c:v>
                </c:pt>
                <c:pt idx="815">
                  <c:v>4309</c:v>
                </c:pt>
                <c:pt idx="816">
                  <c:v>4311</c:v>
                </c:pt>
                <c:pt idx="817">
                  <c:v>4309</c:v>
                </c:pt>
                <c:pt idx="818">
                  <c:v>4304</c:v>
                </c:pt>
                <c:pt idx="819">
                  <c:v>4304</c:v>
                </c:pt>
                <c:pt idx="820">
                  <c:v>4307</c:v>
                </c:pt>
                <c:pt idx="821">
                  <c:v>4310</c:v>
                </c:pt>
                <c:pt idx="822">
                  <c:v>4309</c:v>
                </c:pt>
                <c:pt idx="823">
                  <c:v>4304</c:v>
                </c:pt>
                <c:pt idx="824">
                  <c:v>4305</c:v>
                </c:pt>
                <c:pt idx="825">
                  <c:v>4307</c:v>
                </c:pt>
                <c:pt idx="826">
                  <c:v>4308</c:v>
                </c:pt>
                <c:pt idx="827">
                  <c:v>4308</c:v>
                </c:pt>
                <c:pt idx="828">
                  <c:v>4310</c:v>
                </c:pt>
                <c:pt idx="829">
                  <c:v>4309</c:v>
                </c:pt>
                <c:pt idx="830">
                  <c:v>4310</c:v>
                </c:pt>
                <c:pt idx="831">
                  <c:v>4312</c:v>
                </c:pt>
                <c:pt idx="832">
                  <c:v>4309</c:v>
                </c:pt>
                <c:pt idx="833">
                  <c:v>4307</c:v>
                </c:pt>
                <c:pt idx="834">
                  <c:v>4307</c:v>
                </c:pt>
                <c:pt idx="835">
                  <c:v>4310</c:v>
                </c:pt>
                <c:pt idx="836">
                  <c:v>4311</c:v>
                </c:pt>
                <c:pt idx="837">
                  <c:v>4309</c:v>
                </c:pt>
                <c:pt idx="838">
                  <c:v>4310</c:v>
                </c:pt>
                <c:pt idx="839">
                  <c:v>4309</c:v>
                </c:pt>
                <c:pt idx="840">
                  <c:v>4310</c:v>
                </c:pt>
                <c:pt idx="841">
                  <c:v>4312</c:v>
                </c:pt>
                <c:pt idx="842">
                  <c:v>4311</c:v>
                </c:pt>
                <c:pt idx="843">
                  <c:v>4314</c:v>
                </c:pt>
                <c:pt idx="844">
                  <c:v>4314</c:v>
                </c:pt>
                <c:pt idx="845">
                  <c:v>4311</c:v>
                </c:pt>
                <c:pt idx="846">
                  <c:v>4313</c:v>
                </c:pt>
                <c:pt idx="847">
                  <c:v>4315</c:v>
                </c:pt>
                <c:pt idx="848">
                  <c:v>4316</c:v>
                </c:pt>
                <c:pt idx="849">
                  <c:v>4316</c:v>
                </c:pt>
                <c:pt idx="850">
                  <c:v>4315</c:v>
                </c:pt>
                <c:pt idx="851">
                  <c:v>4314</c:v>
                </c:pt>
                <c:pt idx="852">
                  <c:v>4313</c:v>
                </c:pt>
                <c:pt idx="853">
                  <c:v>4314</c:v>
                </c:pt>
                <c:pt idx="854">
                  <c:v>4312</c:v>
                </c:pt>
                <c:pt idx="855">
                  <c:v>4310</c:v>
                </c:pt>
                <c:pt idx="856">
                  <c:v>4313</c:v>
                </c:pt>
                <c:pt idx="857">
                  <c:v>4309</c:v>
                </c:pt>
                <c:pt idx="858">
                  <c:v>4309</c:v>
                </c:pt>
                <c:pt idx="859">
                  <c:v>4309</c:v>
                </c:pt>
                <c:pt idx="860">
                  <c:v>4311</c:v>
                </c:pt>
                <c:pt idx="861">
                  <c:v>4309</c:v>
                </c:pt>
                <c:pt idx="862">
                  <c:v>4312</c:v>
                </c:pt>
                <c:pt idx="863">
                  <c:v>4310</c:v>
                </c:pt>
                <c:pt idx="864">
                  <c:v>4314</c:v>
                </c:pt>
                <c:pt idx="865">
                  <c:v>4313</c:v>
                </c:pt>
                <c:pt idx="866">
                  <c:v>4314</c:v>
                </c:pt>
                <c:pt idx="867">
                  <c:v>4311</c:v>
                </c:pt>
                <c:pt idx="868">
                  <c:v>4311</c:v>
                </c:pt>
                <c:pt idx="869">
                  <c:v>4312</c:v>
                </c:pt>
                <c:pt idx="870">
                  <c:v>4310</c:v>
                </c:pt>
                <c:pt idx="871">
                  <c:v>4309</c:v>
                </c:pt>
                <c:pt idx="872">
                  <c:v>4307</c:v>
                </c:pt>
                <c:pt idx="873">
                  <c:v>4309</c:v>
                </c:pt>
                <c:pt idx="874">
                  <c:v>4310</c:v>
                </c:pt>
                <c:pt idx="875">
                  <c:v>4310</c:v>
                </c:pt>
                <c:pt idx="876">
                  <c:v>4310</c:v>
                </c:pt>
                <c:pt idx="877">
                  <c:v>4311</c:v>
                </c:pt>
                <c:pt idx="878">
                  <c:v>4314</c:v>
                </c:pt>
                <c:pt idx="879">
                  <c:v>4315</c:v>
                </c:pt>
                <c:pt idx="880">
                  <c:v>4315</c:v>
                </c:pt>
                <c:pt idx="881">
                  <c:v>4316</c:v>
                </c:pt>
                <c:pt idx="882">
                  <c:v>4318</c:v>
                </c:pt>
                <c:pt idx="883">
                  <c:v>4316</c:v>
                </c:pt>
                <c:pt idx="884">
                  <c:v>4315</c:v>
                </c:pt>
                <c:pt idx="885">
                  <c:v>4315</c:v>
                </c:pt>
                <c:pt idx="886">
                  <c:v>4315</c:v>
                </c:pt>
                <c:pt idx="887">
                  <c:v>4315</c:v>
                </c:pt>
                <c:pt idx="888">
                  <c:v>4317</c:v>
                </c:pt>
                <c:pt idx="889">
                  <c:v>4316</c:v>
                </c:pt>
                <c:pt idx="890">
                  <c:v>4317</c:v>
                </c:pt>
                <c:pt idx="891">
                  <c:v>4316</c:v>
                </c:pt>
                <c:pt idx="892">
                  <c:v>4306</c:v>
                </c:pt>
                <c:pt idx="893">
                  <c:v>4310</c:v>
                </c:pt>
                <c:pt idx="894">
                  <c:v>4313</c:v>
                </c:pt>
                <c:pt idx="895">
                  <c:v>4316</c:v>
                </c:pt>
                <c:pt idx="896">
                  <c:v>4316</c:v>
                </c:pt>
                <c:pt idx="897">
                  <c:v>4323</c:v>
                </c:pt>
                <c:pt idx="898">
                  <c:v>4320</c:v>
                </c:pt>
                <c:pt idx="899">
                  <c:v>4323</c:v>
                </c:pt>
                <c:pt idx="900">
                  <c:v>4318</c:v>
                </c:pt>
                <c:pt idx="901">
                  <c:v>4322</c:v>
                </c:pt>
                <c:pt idx="902">
                  <c:v>4319</c:v>
                </c:pt>
                <c:pt idx="903">
                  <c:v>4319</c:v>
                </c:pt>
                <c:pt idx="904">
                  <c:v>4320</c:v>
                </c:pt>
                <c:pt idx="905">
                  <c:v>4323</c:v>
                </c:pt>
                <c:pt idx="906">
                  <c:v>4321</c:v>
                </c:pt>
                <c:pt idx="907">
                  <c:v>4322</c:v>
                </c:pt>
                <c:pt idx="908">
                  <c:v>4322</c:v>
                </c:pt>
                <c:pt idx="909">
                  <c:v>4321</c:v>
                </c:pt>
                <c:pt idx="910">
                  <c:v>4326</c:v>
                </c:pt>
                <c:pt idx="911">
                  <c:v>4328</c:v>
                </c:pt>
                <c:pt idx="912">
                  <c:v>4326</c:v>
                </c:pt>
                <c:pt idx="913">
                  <c:v>4325</c:v>
                </c:pt>
                <c:pt idx="914">
                  <c:v>4325</c:v>
                </c:pt>
                <c:pt idx="915">
                  <c:v>4325</c:v>
                </c:pt>
                <c:pt idx="916">
                  <c:v>4323</c:v>
                </c:pt>
                <c:pt idx="917">
                  <c:v>4330</c:v>
                </c:pt>
                <c:pt idx="918">
                  <c:v>4332</c:v>
                </c:pt>
                <c:pt idx="919">
                  <c:v>4331</c:v>
                </c:pt>
                <c:pt idx="920">
                  <c:v>4335</c:v>
                </c:pt>
                <c:pt idx="921">
                  <c:v>4333</c:v>
                </c:pt>
                <c:pt idx="922">
                  <c:v>4333</c:v>
                </c:pt>
                <c:pt idx="923">
                  <c:v>4328</c:v>
                </c:pt>
                <c:pt idx="924">
                  <c:v>4329</c:v>
                </c:pt>
                <c:pt idx="925">
                  <c:v>4329</c:v>
                </c:pt>
                <c:pt idx="926">
                  <c:v>4331</c:v>
                </c:pt>
                <c:pt idx="927">
                  <c:v>4328</c:v>
                </c:pt>
                <c:pt idx="928">
                  <c:v>4327</c:v>
                </c:pt>
                <c:pt idx="929">
                  <c:v>4330</c:v>
                </c:pt>
                <c:pt idx="930">
                  <c:v>4327</c:v>
                </c:pt>
                <c:pt idx="931">
                  <c:v>4331</c:v>
                </c:pt>
                <c:pt idx="932">
                  <c:v>4329</c:v>
                </c:pt>
                <c:pt idx="933">
                  <c:v>4329</c:v>
                </c:pt>
                <c:pt idx="934">
                  <c:v>4328</c:v>
                </c:pt>
                <c:pt idx="935">
                  <c:v>4328</c:v>
                </c:pt>
                <c:pt idx="936">
                  <c:v>4327</c:v>
                </c:pt>
                <c:pt idx="937">
                  <c:v>4326</c:v>
                </c:pt>
                <c:pt idx="938">
                  <c:v>4323</c:v>
                </c:pt>
                <c:pt idx="939">
                  <c:v>4326</c:v>
                </c:pt>
                <c:pt idx="940">
                  <c:v>4325</c:v>
                </c:pt>
                <c:pt idx="941">
                  <c:v>4327</c:v>
                </c:pt>
                <c:pt idx="942">
                  <c:v>4326</c:v>
                </c:pt>
                <c:pt idx="943">
                  <c:v>4324</c:v>
                </c:pt>
                <c:pt idx="944">
                  <c:v>4323</c:v>
                </c:pt>
                <c:pt idx="945">
                  <c:v>4324</c:v>
                </c:pt>
                <c:pt idx="946">
                  <c:v>4322</c:v>
                </c:pt>
                <c:pt idx="947">
                  <c:v>4321</c:v>
                </c:pt>
                <c:pt idx="948">
                  <c:v>4320</c:v>
                </c:pt>
                <c:pt idx="949">
                  <c:v>4318</c:v>
                </c:pt>
                <c:pt idx="950">
                  <c:v>4320</c:v>
                </c:pt>
                <c:pt idx="951">
                  <c:v>4321</c:v>
                </c:pt>
                <c:pt idx="952">
                  <c:v>4317</c:v>
                </c:pt>
                <c:pt idx="953">
                  <c:v>4317</c:v>
                </c:pt>
                <c:pt idx="954">
                  <c:v>4317</c:v>
                </c:pt>
                <c:pt idx="955">
                  <c:v>4319</c:v>
                </c:pt>
                <c:pt idx="956">
                  <c:v>4319</c:v>
                </c:pt>
                <c:pt idx="957">
                  <c:v>4318</c:v>
                </c:pt>
                <c:pt idx="958">
                  <c:v>4318</c:v>
                </c:pt>
                <c:pt idx="959">
                  <c:v>4320</c:v>
                </c:pt>
                <c:pt idx="960">
                  <c:v>4319</c:v>
                </c:pt>
                <c:pt idx="961">
                  <c:v>4318</c:v>
                </c:pt>
                <c:pt idx="962">
                  <c:v>4321</c:v>
                </c:pt>
                <c:pt idx="963">
                  <c:v>4319</c:v>
                </c:pt>
                <c:pt idx="964">
                  <c:v>4319</c:v>
                </c:pt>
                <c:pt idx="965">
                  <c:v>4320</c:v>
                </c:pt>
                <c:pt idx="966">
                  <c:v>4317</c:v>
                </c:pt>
                <c:pt idx="967">
                  <c:v>4317</c:v>
                </c:pt>
                <c:pt idx="968">
                  <c:v>4316</c:v>
                </c:pt>
                <c:pt idx="969">
                  <c:v>4317</c:v>
                </c:pt>
                <c:pt idx="970">
                  <c:v>4315</c:v>
                </c:pt>
                <c:pt idx="971">
                  <c:v>4318</c:v>
                </c:pt>
                <c:pt idx="972">
                  <c:v>4318</c:v>
                </c:pt>
                <c:pt idx="973">
                  <c:v>4318</c:v>
                </c:pt>
                <c:pt idx="974">
                  <c:v>4317</c:v>
                </c:pt>
                <c:pt idx="975">
                  <c:v>4319</c:v>
                </c:pt>
                <c:pt idx="976">
                  <c:v>4319</c:v>
                </c:pt>
                <c:pt idx="977">
                  <c:v>4318</c:v>
                </c:pt>
                <c:pt idx="978">
                  <c:v>4316</c:v>
                </c:pt>
                <c:pt idx="979">
                  <c:v>4317</c:v>
                </c:pt>
                <c:pt idx="980">
                  <c:v>4316</c:v>
                </c:pt>
                <c:pt idx="981">
                  <c:v>4314</c:v>
                </c:pt>
                <c:pt idx="982">
                  <c:v>4317</c:v>
                </c:pt>
                <c:pt idx="983">
                  <c:v>4317</c:v>
                </c:pt>
                <c:pt idx="984">
                  <c:v>4317</c:v>
                </c:pt>
                <c:pt idx="985">
                  <c:v>4317</c:v>
                </c:pt>
                <c:pt idx="986">
                  <c:v>4317</c:v>
                </c:pt>
                <c:pt idx="987">
                  <c:v>4315</c:v>
                </c:pt>
                <c:pt idx="988">
                  <c:v>4315</c:v>
                </c:pt>
                <c:pt idx="989">
                  <c:v>4312</c:v>
                </c:pt>
                <c:pt idx="990">
                  <c:v>4309</c:v>
                </c:pt>
                <c:pt idx="991">
                  <c:v>4310</c:v>
                </c:pt>
                <c:pt idx="992">
                  <c:v>4309</c:v>
                </c:pt>
                <c:pt idx="993">
                  <c:v>4310</c:v>
                </c:pt>
                <c:pt idx="994">
                  <c:v>4311</c:v>
                </c:pt>
                <c:pt idx="995">
                  <c:v>4310</c:v>
                </c:pt>
                <c:pt idx="996">
                  <c:v>4308</c:v>
                </c:pt>
                <c:pt idx="997">
                  <c:v>4309</c:v>
                </c:pt>
                <c:pt idx="998">
                  <c:v>4310</c:v>
                </c:pt>
                <c:pt idx="999">
                  <c:v>4313</c:v>
                </c:pt>
                <c:pt idx="1000">
                  <c:v>4311</c:v>
                </c:pt>
                <c:pt idx="1001">
                  <c:v>4309</c:v>
                </c:pt>
                <c:pt idx="1002">
                  <c:v>4307</c:v>
                </c:pt>
                <c:pt idx="1003">
                  <c:v>4310</c:v>
                </c:pt>
                <c:pt idx="1004">
                  <c:v>4311</c:v>
                </c:pt>
                <c:pt idx="1005">
                  <c:v>4308</c:v>
                </c:pt>
                <c:pt idx="1006">
                  <c:v>4307</c:v>
                </c:pt>
                <c:pt idx="1007">
                  <c:v>4305</c:v>
                </c:pt>
                <c:pt idx="1008">
                  <c:v>4308</c:v>
                </c:pt>
                <c:pt idx="1009">
                  <c:v>4301</c:v>
                </c:pt>
                <c:pt idx="1010">
                  <c:v>4301</c:v>
                </c:pt>
                <c:pt idx="1011">
                  <c:v>4299</c:v>
                </c:pt>
                <c:pt idx="1012">
                  <c:v>4302</c:v>
                </c:pt>
                <c:pt idx="1013">
                  <c:v>4300</c:v>
                </c:pt>
                <c:pt idx="1014">
                  <c:v>4299</c:v>
                </c:pt>
                <c:pt idx="1015">
                  <c:v>4302</c:v>
                </c:pt>
                <c:pt idx="1016">
                  <c:v>4303</c:v>
                </c:pt>
                <c:pt idx="1017">
                  <c:v>4300</c:v>
                </c:pt>
                <c:pt idx="1018">
                  <c:v>4294</c:v>
                </c:pt>
                <c:pt idx="1019">
                  <c:v>4296</c:v>
                </c:pt>
                <c:pt idx="1020">
                  <c:v>4294</c:v>
                </c:pt>
                <c:pt idx="1021">
                  <c:v>4291</c:v>
                </c:pt>
                <c:pt idx="1022">
                  <c:v>4294</c:v>
                </c:pt>
                <c:pt idx="1023">
                  <c:v>4294</c:v>
                </c:pt>
                <c:pt idx="1024">
                  <c:v>4293</c:v>
                </c:pt>
                <c:pt idx="1025">
                  <c:v>4294</c:v>
                </c:pt>
                <c:pt idx="1026">
                  <c:v>4289</c:v>
                </c:pt>
                <c:pt idx="1027">
                  <c:v>4296</c:v>
                </c:pt>
                <c:pt idx="1028">
                  <c:v>4298</c:v>
                </c:pt>
                <c:pt idx="1029">
                  <c:v>4301</c:v>
                </c:pt>
                <c:pt idx="1030">
                  <c:v>4300</c:v>
                </c:pt>
                <c:pt idx="1031">
                  <c:v>4302</c:v>
                </c:pt>
                <c:pt idx="1032">
                  <c:v>4299</c:v>
                </c:pt>
                <c:pt idx="1033">
                  <c:v>4301</c:v>
                </c:pt>
                <c:pt idx="1034">
                  <c:v>4303</c:v>
                </c:pt>
                <c:pt idx="1035">
                  <c:v>4305</c:v>
                </c:pt>
                <c:pt idx="1036">
                  <c:v>4305</c:v>
                </c:pt>
                <c:pt idx="1037">
                  <c:v>4314</c:v>
                </c:pt>
                <c:pt idx="1038">
                  <c:v>4310</c:v>
                </c:pt>
                <c:pt idx="1039">
                  <c:v>4310</c:v>
                </c:pt>
                <c:pt idx="1040">
                  <c:v>4309</c:v>
                </c:pt>
                <c:pt idx="1041">
                  <c:v>4313</c:v>
                </c:pt>
                <c:pt idx="1042">
                  <c:v>4310</c:v>
                </c:pt>
                <c:pt idx="1043">
                  <c:v>4312</c:v>
                </c:pt>
                <c:pt idx="1044">
                  <c:v>4312</c:v>
                </c:pt>
                <c:pt idx="1045">
                  <c:v>4309</c:v>
                </c:pt>
                <c:pt idx="1046">
                  <c:v>4308</c:v>
                </c:pt>
                <c:pt idx="1047">
                  <c:v>4309</c:v>
                </c:pt>
                <c:pt idx="1048">
                  <c:v>4307</c:v>
                </c:pt>
                <c:pt idx="1049">
                  <c:v>4308</c:v>
                </c:pt>
                <c:pt idx="1050">
                  <c:v>4312</c:v>
                </c:pt>
                <c:pt idx="1051">
                  <c:v>4309</c:v>
                </c:pt>
                <c:pt idx="1052">
                  <c:v>4313</c:v>
                </c:pt>
                <c:pt idx="1053">
                  <c:v>4314</c:v>
                </c:pt>
                <c:pt idx="1054">
                  <c:v>4311</c:v>
                </c:pt>
                <c:pt idx="1055">
                  <c:v>4312</c:v>
                </c:pt>
                <c:pt idx="1056">
                  <c:v>4312</c:v>
                </c:pt>
                <c:pt idx="1057">
                  <c:v>4311</c:v>
                </c:pt>
                <c:pt idx="1058">
                  <c:v>4311</c:v>
                </c:pt>
                <c:pt idx="1059">
                  <c:v>4313</c:v>
                </c:pt>
                <c:pt idx="1060">
                  <c:v>4310</c:v>
                </c:pt>
                <c:pt idx="1061">
                  <c:v>4312</c:v>
                </c:pt>
                <c:pt idx="1062">
                  <c:v>4312</c:v>
                </c:pt>
                <c:pt idx="1063">
                  <c:v>4314</c:v>
                </c:pt>
                <c:pt idx="1064">
                  <c:v>4313</c:v>
                </c:pt>
                <c:pt idx="1065">
                  <c:v>4319</c:v>
                </c:pt>
                <c:pt idx="1066">
                  <c:v>4318</c:v>
                </c:pt>
                <c:pt idx="1067">
                  <c:v>4316</c:v>
                </c:pt>
                <c:pt idx="1068">
                  <c:v>4317</c:v>
                </c:pt>
                <c:pt idx="1069">
                  <c:v>4318</c:v>
                </c:pt>
                <c:pt idx="1070">
                  <c:v>4318</c:v>
                </c:pt>
                <c:pt idx="1071">
                  <c:v>4315</c:v>
                </c:pt>
                <c:pt idx="1072">
                  <c:v>4315</c:v>
                </c:pt>
                <c:pt idx="1073">
                  <c:v>4315</c:v>
                </c:pt>
                <c:pt idx="1074">
                  <c:v>4315</c:v>
                </c:pt>
                <c:pt idx="1075">
                  <c:v>4314</c:v>
                </c:pt>
                <c:pt idx="1076">
                  <c:v>4315</c:v>
                </c:pt>
                <c:pt idx="1077">
                  <c:v>4315</c:v>
                </c:pt>
                <c:pt idx="1078">
                  <c:v>4314</c:v>
                </c:pt>
                <c:pt idx="1079">
                  <c:v>4316</c:v>
                </c:pt>
                <c:pt idx="1080">
                  <c:v>4315</c:v>
                </c:pt>
                <c:pt idx="1081">
                  <c:v>4316</c:v>
                </c:pt>
                <c:pt idx="1082">
                  <c:v>4315</c:v>
                </c:pt>
                <c:pt idx="1083">
                  <c:v>4316</c:v>
                </c:pt>
                <c:pt idx="1084">
                  <c:v>4315</c:v>
                </c:pt>
                <c:pt idx="1085">
                  <c:v>4311</c:v>
                </c:pt>
                <c:pt idx="1086">
                  <c:v>4313</c:v>
                </c:pt>
                <c:pt idx="1087">
                  <c:v>4312</c:v>
                </c:pt>
                <c:pt idx="1088">
                  <c:v>4310</c:v>
                </c:pt>
                <c:pt idx="1089">
                  <c:v>4312</c:v>
                </c:pt>
                <c:pt idx="1090">
                  <c:v>4312</c:v>
                </c:pt>
                <c:pt idx="1091">
                  <c:v>4316</c:v>
                </c:pt>
                <c:pt idx="1092">
                  <c:v>4317</c:v>
                </c:pt>
                <c:pt idx="1093">
                  <c:v>4317</c:v>
                </c:pt>
                <c:pt idx="1094">
                  <c:v>4316</c:v>
                </c:pt>
                <c:pt idx="1095">
                  <c:v>4316</c:v>
                </c:pt>
                <c:pt idx="1096">
                  <c:v>4314</c:v>
                </c:pt>
                <c:pt idx="1097">
                  <c:v>4315</c:v>
                </c:pt>
                <c:pt idx="1098">
                  <c:v>4313</c:v>
                </c:pt>
                <c:pt idx="1099">
                  <c:v>4312</c:v>
                </c:pt>
                <c:pt idx="1100">
                  <c:v>4311</c:v>
                </c:pt>
                <c:pt idx="1101">
                  <c:v>4313</c:v>
                </c:pt>
                <c:pt idx="1102">
                  <c:v>4314</c:v>
                </c:pt>
                <c:pt idx="1103">
                  <c:v>4315</c:v>
                </c:pt>
                <c:pt idx="1104">
                  <c:v>4316</c:v>
                </c:pt>
                <c:pt idx="1105">
                  <c:v>4315</c:v>
                </c:pt>
                <c:pt idx="1106">
                  <c:v>4315</c:v>
                </c:pt>
                <c:pt idx="1107">
                  <c:v>4315</c:v>
                </c:pt>
                <c:pt idx="1108">
                  <c:v>4314</c:v>
                </c:pt>
                <c:pt idx="1109">
                  <c:v>4315</c:v>
                </c:pt>
                <c:pt idx="1110">
                  <c:v>4312</c:v>
                </c:pt>
                <c:pt idx="1111">
                  <c:v>4312</c:v>
                </c:pt>
                <c:pt idx="1112">
                  <c:v>4311</c:v>
                </c:pt>
                <c:pt idx="1113">
                  <c:v>4314</c:v>
                </c:pt>
                <c:pt idx="1114">
                  <c:v>4313</c:v>
                </c:pt>
                <c:pt idx="1115">
                  <c:v>4316</c:v>
                </c:pt>
                <c:pt idx="1116">
                  <c:v>4305</c:v>
                </c:pt>
                <c:pt idx="1117">
                  <c:v>4304</c:v>
                </c:pt>
                <c:pt idx="1118">
                  <c:v>4300</c:v>
                </c:pt>
                <c:pt idx="1119">
                  <c:v>4297</c:v>
                </c:pt>
                <c:pt idx="1120">
                  <c:v>4299</c:v>
                </c:pt>
                <c:pt idx="1121">
                  <c:v>4302</c:v>
                </c:pt>
                <c:pt idx="1122">
                  <c:v>4302</c:v>
                </c:pt>
                <c:pt idx="1123">
                  <c:v>4304</c:v>
                </c:pt>
                <c:pt idx="1124">
                  <c:v>4301</c:v>
                </c:pt>
                <c:pt idx="1125">
                  <c:v>4305</c:v>
                </c:pt>
                <c:pt idx="1126">
                  <c:v>4302</c:v>
                </c:pt>
                <c:pt idx="1127">
                  <c:v>4301</c:v>
                </c:pt>
                <c:pt idx="1128">
                  <c:v>4304</c:v>
                </c:pt>
                <c:pt idx="1129">
                  <c:v>4305</c:v>
                </c:pt>
                <c:pt idx="1130">
                  <c:v>4304</c:v>
                </c:pt>
                <c:pt idx="1131">
                  <c:v>4309</c:v>
                </c:pt>
                <c:pt idx="1132">
                  <c:v>4312</c:v>
                </c:pt>
                <c:pt idx="1133">
                  <c:v>4310</c:v>
                </c:pt>
                <c:pt idx="1134">
                  <c:v>4308</c:v>
                </c:pt>
                <c:pt idx="1135">
                  <c:v>4305</c:v>
                </c:pt>
                <c:pt idx="1136">
                  <c:v>4305</c:v>
                </c:pt>
                <c:pt idx="1137">
                  <c:v>4300</c:v>
                </c:pt>
                <c:pt idx="1138">
                  <c:v>4297</c:v>
                </c:pt>
                <c:pt idx="1139">
                  <c:v>4300</c:v>
                </c:pt>
                <c:pt idx="1140">
                  <c:v>4299</c:v>
                </c:pt>
                <c:pt idx="1141">
                  <c:v>4301</c:v>
                </c:pt>
                <c:pt idx="1142">
                  <c:v>4296</c:v>
                </c:pt>
                <c:pt idx="1143">
                  <c:v>4294</c:v>
                </c:pt>
                <c:pt idx="1144">
                  <c:v>4288</c:v>
                </c:pt>
                <c:pt idx="1145">
                  <c:v>4289</c:v>
                </c:pt>
                <c:pt idx="1146">
                  <c:v>4279</c:v>
                </c:pt>
                <c:pt idx="1147">
                  <c:v>4283</c:v>
                </c:pt>
                <c:pt idx="1148">
                  <c:v>4284</c:v>
                </c:pt>
                <c:pt idx="1149">
                  <c:v>4285</c:v>
                </c:pt>
                <c:pt idx="1150">
                  <c:v>4283</c:v>
                </c:pt>
                <c:pt idx="1151">
                  <c:v>4281</c:v>
                </c:pt>
                <c:pt idx="1152">
                  <c:v>4284</c:v>
                </c:pt>
                <c:pt idx="1153">
                  <c:v>4287</c:v>
                </c:pt>
                <c:pt idx="1154">
                  <c:v>4288</c:v>
                </c:pt>
                <c:pt idx="1155">
                  <c:v>4286</c:v>
                </c:pt>
                <c:pt idx="1156">
                  <c:v>4287</c:v>
                </c:pt>
                <c:pt idx="1157">
                  <c:v>4284</c:v>
                </c:pt>
                <c:pt idx="1158">
                  <c:v>4288</c:v>
                </c:pt>
                <c:pt idx="1159">
                  <c:v>4290</c:v>
                </c:pt>
                <c:pt idx="1160">
                  <c:v>4287</c:v>
                </c:pt>
                <c:pt idx="1161">
                  <c:v>4288</c:v>
                </c:pt>
                <c:pt idx="1162">
                  <c:v>4286</c:v>
                </c:pt>
                <c:pt idx="1163">
                  <c:v>4291</c:v>
                </c:pt>
                <c:pt idx="1164">
                  <c:v>4290</c:v>
                </c:pt>
                <c:pt idx="1165">
                  <c:v>4294</c:v>
                </c:pt>
                <c:pt idx="1166">
                  <c:v>4292</c:v>
                </c:pt>
                <c:pt idx="1167">
                  <c:v>4289</c:v>
                </c:pt>
                <c:pt idx="1168">
                  <c:v>4291</c:v>
                </c:pt>
                <c:pt idx="1169">
                  <c:v>4286</c:v>
                </c:pt>
                <c:pt idx="1170">
                  <c:v>4287</c:v>
                </c:pt>
                <c:pt idx="1171">
                  <c:v>4285</c:v>
                </c:pt>
                <c:pt idx="1172">
                  <c:v>4283</c:v>
                </c:pt>
                <c:pt idx="1173">
                  <c:v>4284</c:v>
                </c:pt>
                <c:pt idx="1174">
                  <c:v>4280</c:v>
                </c:pt>
                <c:pt idx="1175">
                  <c:v>4280</c:v>
                </c:pt>
                <c:pt idx="1176">
                  <c:v>4277</c:v>
                </c:pt>
                <c:pt idx="1177">
                  <c:v>4282</c:v>
                </c:pt>
                <c:pt idx="1178">
                  <c:v>4284</c:v>
                </c:pt>
                <c:pt idx="1179">
                  <c:v>4282</c:v>
                </c:pt>
                <c:pt idx="1180">
                  <c:v>4284</c:v>
                </c:pt>
                <c:pt idx="1181">
                  <c:v>4283</c:v>
                </c:pt>
                <c:pt idx="1182">
                  <c:v>4282</c:v>
                </c:pt>
                <c:pt idx="1183">
                  <c:v>4282</c:v>
                </c:pt>
                <c:pt idx="1184">
                  <c:v>4281</c:v>
                </c:pt>
                <c:pt idx="1185">
                  <c:v>4280</c:v>
                </c:pt>
                <c:pt idx="1186">
                  <c:v>4283</c:v>
                </c:pt>
                <c:pt idx="1187">
                  <c:v>4285</c:v>
                </c:pt>
                <c:pt idx="1188">
                  <c:v>4285</c:v>
                </c:pt>
                <c:pt idx="1189">
                  <c:v>4283</c:v>
                </c:pt>
                <c:pt idx="1190">
                  <c:v>4285</c:v>
                </c:pt>
                <c:pt idx="1191">
                  <c:v>4292</c:v>
                </c:pt>
                <c:pt idx="1192">
                  <c:v>4293</c:v>
                </c:pt>
                <c:pt idx="1193">
                  <c:v>4292</c:v>
                </c:pt>
                <c:pt idx="1194">
                  <c:v>4291</c:v>
                </c:pt>
                <c:pt idx="1195">
                  <c:v>4289</c:v>
                </c:pt>
                <c:pt idx="1196">
                  <c:v>4288</c:v>
                </c:pt>
                <c:pt idx="1197">
                  <c:v>4286</c:v>
                </c:pt>
                <c:pt idx="1198">
                  <c:v>4286</c:v>
                </c:pt>
                <c:pt idx="1199">
                  <c:v>4285</c:v>
                </c:pt>
                <c:pt idx="1200">
                  <c:v>4282</c:v>
                </c:pt>
                <c:pt idx="1201">
                  <c:v>4281</c:v>
                </c:pt>
                <c:pt idx="1202">
                  <c:v>4283</c:v>
                </c:pt>
                <c:pt idx="1203">
                  <c:v>4284</c:v>
                </c:pt>
                <c:pt idx="1204">
                  <c:v>4283</c:v>
                </c:pt>
                <c:pt idx="1205">
                  <c:v>4283</c:v>
                </c:pt>
                <c:pt idx="1206">
                  <c:v>4286</c:v>
                </c:pt>
                <c:pt idx="1207">
                  <c:v>4287</c:v>
                </c:pt>
                <c:pt idx="1208">
                  <c:v>4285</c:v>
                </c:pt>
                <c:pt idx="1209">
                  <c:v>4284</c:v>
                </c:pt>
                <c:pt idx="1210">
                  <c:v>4282</c:v>
                </c:pt>
                <c:pt idx="1211">
                  <c:v>4281</c:v>
                </c:pt>
                <c:pt idx="1212">
                  <c:v>4283</c:v>
                </c:pt>
                <c:pt idx="1213">
                  <c:v>4285</c:v>
                </c:pt>
                <c:pt idx="1214">
                  <c:v>4283</c:v>
                </c:pt>
                <c:pt idx="1215">
                  <c:v>4281</c:v>
                </c:pt>
                <c:pt idx="1216">
                  <c:v>4282</c:v>
                </c:pt>
                <c:pt idx="1217">
                  <c:v>4284</c:v>
                </c:pt>
                <c:pt idx="1218">
                  <c:v>4283</c:v>
                </c:pt>
                <c:pt idx="1219">
                  <c:v>4283</c:v>
                </c:pt>
                <c:pt idx="1220">
                  <c:v>4283</c:v>
                </c:pt>
                <c:pt idx="1221">
                  <c:v>4283</c:v>
                </c:pt>
                <c:pt idx="1222">
                  <c:v>4284</c:v>
                </c:pt>
                <c:pt idx="1223">
                  <c:v>4286</c:v>
                </c:pt>
                <c:pt idx="1224">
                  <c:v>4284</c:v>
                </c:pt>
                <c:pt idx="1225">
                  <c:v>4283</c:v>
                </c:pt>
                <c:pt idx="1226">
                  <c:v>4282</c:v>
                </c:pt>
                <c:pt idx="1227">
                  <c:v>4280</c:v>
                </c:pt>
                <c:pt idx="1228">
                  <c:v>4282</c:v>
                </c:pt>
                <c:pt idx="1229">
                  <c:v>4284</c:v>
                </c:pt>
                <c:pt idx="1230">
                  <c:v>4283</c:v>
                </c:pt>
                <c:pt idx="1231">
                  <c:v>4288</c:v>
                </c:pt>
                <c:pt idx="1232">
                  <c:v>4286</c:v>
                </c:pt>
                <c:pt idx="1233">
                  <c:v>4285</c:v>
                </c:pt>
                <c:pt idx="1234">
                  <c:v>4282</c:v>
                </c:pt>
                <c:pt idx="1235">
                  <c:v>4281</c:v>
                </c:pt>
                <c:pt idx="1236">
                  <c:v>4282</c:v>
                </c:pt>
                <c:pt idx="1237">
                  <c:v>4282</c:v>
                </c:pt>
                <c:pt idx="1238">
                  <c:v>4284</c:v>
                </c:pt>
                <c:pt idx="1239">
                  <c:v>4286</c:v>
                </c:pt>
                <c:pt idx="1240">
                  <c:v>4284</c:v>
                </c:pt>
                <c:pt idx="1241">
                  <c:v>4281</c:v>
                </c:pt>
                <c:pt idx="1242">
                  <c:v>4282</c:v>
                </c:pt>
                <c:pt idx="1243">
                  <c:v>4278</c:v>
                </c:pt>
                <c:pt idx="1244">
                  <c:v>4275</c:v>
                </c:pt>
                <c:pt idx="1245">
                  <c:v>4274</c:v>
                </c:pt>
                <c:pt idx="1246">
                  <c:v>4271</c:v>
                </c:pt>
                <c:pt idx="1247">
                  <c:v>4270</c:v>
                </c:pt>
                <c:pt idx="1248">
                  <c:v>4274</c:v>
                </c:pt>
                <c:pt idx="1249">
                  <c:v>4274</c:v>
                </c:pt>
                <c:pt idx="1250">
                  <c:v>4263</c:v>
                </c:pt>
                <c:pt idx="1251">
                  <c:v>4259</c:v>
                </c:pt>
                <c:pt idx="1252">
                  <c:v>4255</c:v>
                </c:pt>
                <c:pt idx="1253">
                  <c:v>4255</c:v>
                </c:pt>
                <c:pt idx="1254">
                  <c:v>4252</c:v>
                </c:pt>
                <c:pt idx="1255">
                  <c:v>4256</c:v>
                </c:pt>
                <c:pt idx="1256">
                  <c:v>4256</c:v>
                </c:pt>
                <c:pt idx="1257">
                  <c:v>4255</c:v>
                </c:pt>
                <c:pt idx="1258">
                  <c:v>4255</c:v>
                </c:pt>
                <c:pt idx="1259">
                  <c:v>4256</c:v>
                </c:pt>
                <c:pt idx="1260">
                  <c:v>4253</c:v>
                </c:pt>
                <c:pt idx="1261">
                  <c:v>4247</c:v>
                </c:pt>
                <c:pt idx="1262">
                  <c:v>4248</c:v>
                </c:pt>
                <c:pt idx="1263">
                  <c:v>4245</c:v>
                </c:pt>
                <c:pt idx="1264">
                  <c:v>4241</c:v>
                </c:pt>
                <c:pt idx="1265">
                  <c:v>4244</c:v>
                </c:pt>
                <c:pt idx="1266">
                  <c:v>4234</c:v>
                </c:pt>
                <c:pt idx="1267">
                  <c:v>4227</c:v>
                </c:pt>
                <c:pt idx="1268">
                  <c:v>4229</c:v>
                </c:pt>
                <c:pt idx="1269">
                  <c:v>4224</c:v>
                </c:pt>
                <c:pt idx="1270">
                  <c:v>4226</c:v>
                </c:pt>
                <c:pt idx="1271">
                  <c:v>4230</c:v>
                </c:pt>
                <c:pt idx="1272">
                  <c:v>4229</c:v>
                </c:pt>
                <c:pt idx="1273">
                  <c:v>4231</c:v>
                </c:pt>
                <c:pt idx="1274">
                  <c:v>4229</c:v>
                </c:pt>
                <c:pt idx="1275">
                  <c:v>4229</c:v>
                </c:pt>
                <c:pt idx="1276">
                  <c:v>4228</c:v>
                </c:pt>
                <c:pt idx="1277">
                  <c:v>4227</c:v>
                </c:pt>
                <c:pt idx="1278">
                  <c:v>4219</c:v>
                </c:pt>
                <c:pt idx="1279">
                  <c:v>4227</c:v>
                </c:pt>
                <c:pt idx="1280">
                  <c:v>4225</c:v>
                </c:pt>
                <c:pt idx="1281">
                  <c:v>4228</c:v>
                </c:pt>
                <c:pt idx="1282">
                  <c:v>4230</c:v>
                </c:pt>
                <c:pt idx="1283">
                  <c:v>4227</c:v>
                </c:pt>
                <c:pt idx="1284">
                  <c:v>4227</c:v>
                </c:pt>
                <c:pt idx="1285">
                  <c:v>4227</c:v>
                </c:pt>
                <c:pt idx="1286">
                  <c:v>4231</c:v>
                </c:pt>
                <c:pt idx="1287">
                  <c:v>4231</c:v>
                </c:pt>
                <c:pt idx="1288">
                  <c:v>4229</c:v>
                </c:pt>
                <c:pt idx="1289">
                  <c:v>4228</c:v>
                </c:pt>
                <c:pt idx="1290">
                  <c:v>4224</c:v>
                </c:pt>
                <c:pt idx="1291">
                  <c:v>4221</c:v>
                </c:pt>
                <c:pt idx="1292">
                  <c:v>4219</c:v>
                </c:pt>
                <c:pt idx="1293">
                  <c:v>4219</c:v>
                </c:pt>
                <c:pt idx="1294">
                  <c:v>4215</c:v>
                </c:pt>
                <c:pt idx="1295">
                  <c:v>4205</c:v>
                </c:pt>
                <c:pt idx="1296">
                  <c:v>4211</c:v>
                </c:pt>
                <c:pt idx="1297">
                  <c:v>4213</c:v>
                </c:pt>
                <c:pt idx="1298">
                  <c:v>4204</c:v>
                </c:pt>
                <c:pt idx="1299">
                  <c:v>4201</c:v>
                </c:pt>
                <c:pt idx="1300">
                  <c:v>4203</c:v>
                </c:pt>
                <c:pt idx="1301">
                  <c:v>4205</c:v>
                </c:pt>
                <c:pt idx="1302">
                  <c:v>4198</c:v>
                </c:pt>
                <c:pt idx="1303">
                  <c:v>4198</c:v>
                </c:pt>
                <c:pt idx="1304">
                  <c:v>4198</c:v>
                </c:pt>
                <c:pt idx="1305">
                  <c:v>4203</c:v>
                </c:pt>
                <c:pt idx="1306">
                  <c:v>4203</c:v>
                </c:pt>
                <c:pt idx="1307">
                  <c:v>4206</c:v>
                </c:pt>
                <c:pt idx="1308">
                  <c:v>4214</c:v>
                </c:pt>
                <c:pt idx="1309">
                  <c:v>4210</c:v>
                </c:pt>
                <c:pt idx="1310">
                  <c:v>4208</c:v>
                </c:pt>
                <c:pt idx="1311">
                  <c:v>4210</c:v>
                </c:pt>
                <c:pt idx="1312">
                  <c:v>4208</c:v>
                </c:pt>
                <c:pt idx="1313">
                  <c:v>4215</c:v>
                </c:pt>
                <c:pt idx="1314">
                  <c:v>4213</c:v>
                </c:pt>
                <c:pt idx="1315">
                  <c:v>4208</c:v>
                </c:pt>
                <c:pt idx="1316">
                  <c:v>4209</c:v>
                </c:pt>
                <c:pt idx="1317">
                  <c:v>4201</c:v>
                </c:pt>
                <c:pt idx="1318">
                  <c:v>4200</c:v>
                </c:pt>
                <c:pt idx="1319">
                  <c:v>4198</c:v>
                </c:pt>
                <c:pt idx="1320">
                  <c:v>4202</c:v>
                </c:pt>
                <c:pt idx="1321">
                  <c:v>4207</c:v>
                </c:pt>
                <c:pt idx="1322">
                  <c:v>4208</c:v>
                </c:pt>
                <c:pt idx="1323">
                  <c:v>4203</c:v>
                </c:pt>
                <c:pt idx="1324">
                  <c:v>4205</c:v>
                </c:pt>
                <c:pt idx="1325">
                  <c:v>4196</c:v>
                </c:pt>
                <c:pt idx="1326">
                  <c:v>4189</c:v>
                </c:pt>
                <c:pt idx="1327">
                  <c:v>4188</c:v>
                </c:pt>
                <c:pt idx="1328">
                  <c:v>4186</c:v>
                </c:pt>
                <c:pt idx="1329">
                  <c:v>4183</c:v>
                </c:pt>
                <c:pt idx="1330">
                  <c:v>4180</c:v>
                </c:pt>
                <c:pt idx="1331">
                  <c:v>4183</c:v>
                </c:pt>
                <c:pt idx="1332">
                  <c:v>4174</c:v>
                </c:pt>
                <c:pt idx="1333">
                  <c:v>4176</c:v>
                </c:pt>
                <c:pt idx="1334">
                  <c:v>4180</c:v>
                </c:pt>
                <c:pt idx="1335">
                  <c:v>4179</c:v>
                </c:pt>
                <c:pt idx="1336">
                  <c:v>4174</c:v>
                </c:pt>
                <c:pt idx="1337">
                  <c:v>4176</c:v>
                </c:pt>
                <c:pt idx="1338">
                  <c:v>4147</c:v>
                </c:pt>
                <c:pt idx="1339">
                  <c:v>4155</c:v>
                </c:pt>
                <c:pt idx="1340">
                  <c:v>4144</c:v>
                </c:pt>
                <c:pt idx="1341">
                  <c:v>4137</c:v>
                </c:pt>
                <c:pt idx="1342">
                  <c:v>4142</c:v>
                </c:pt>
                <c:pt idx="1343">
                  <c:v>4137</c:v>
                </c:pt>
                <c:pt idx="1344">
                  <c:v>4119</c:v>
                </c:pt>
                <c:pt idx="1345">
                  <c:v>4122</c:v>
                </c:pt>
                <c:pt idx="1346">
                  <c:v>4115</c:v>
                </c:pt>
                <c:pt idx="1347">
                  <c:v>4114</c:v>
                </c:pt>
                <c:pt idx="1348">
                  <c:v>4119</c:v>
                </c:pt>
                <c:pt idx="1349">
                  <c:v>4117</c:v>
                </c:pt>
                <c:pt idx="1350">
                  <c:v>4114</c:v>
                </c:pt>
                <c:pt idx="1351">
                  <c:v>4120</c:v>
                </c:pt>
                <c:pt idx="1352">
                  <c:v>4121</c:v>
                </c:pt>
                <c:pt idx="1353">
                  <c:v>4120</c:v>
                </c:pt>
                <c:pt idx="1354">
                  <c:v>4126</c:v>
                </c:pt>
                <c:pt idx="1355">
                  <c:v>4129</c:v>
                </c:pt>
                <c:pt idx="1356">
                  <c:v>4132</c:v>
                </c:pt>
                <c:pt idx="1357">
                  <c:v>4128</c:v>
                </c:pt>
                <c:pt idx="1358">
                  <c:v>4130</c:v>
                </c:pt>
                <c:pt idx="1359">
                  <c:v>4126</c:v>
                </c:pt>
                <c:pt idx="1360">
                  <c:v>4124</c:v>
                </c:pt>
                <c:pt idx="1361">
                  <c:v>4129</c:v>
                </c:pt>
                <c:pt idx="1362">
                  <c:v>4127</c:v>
                </c:pt>
                <c:pt idx="1363">
                  <c:v>4128</c:v>
                </c:pt>
                <c:pt idx="1364">
                  <c:v>4134</c:v>
                </c:pt>
                <c:pt idx="1365">
                  <c:v>4132</c:v>
                </c:pt>
                <c:pt idx="1366">
                  <c:v>4132</c:v>
                </c:pt>
                <c:pt idx="1367">
                  <c:v>4129</c:v>
                </c:pt>
                <c:pt idx="1368">
                  <c:v>4130</c:v>
                </c:pt>
                <c:pt idx="1369">
                  <c:v>4131</c:v>
                </c:pt>
                <c:pt idx="1370">
                  <c:v>4138</c:v>
                </c:pt>
                <c:pt idx="1371">
                  <c:v>4143</c:v>
                </c:pt>
                <c:pt idx="1372">
                  <c:v>4137</c:v>
                </c:pt>
                <c:pt idx="1373">
                  <c:v>4135</c:v>
                </c:pt>
                <c:pt idx="1374">
                  <c:v>4140</c:v>
                </c:pt>
                <c:pt idx="1375">
                  <c:v>4136</c:v>
                </c:pt>
                <c:pt idx="1376">
                  <c:v>4128</c:v>
                </c:pt>
                <c:pt idx="1377">
                  <c:v>4132</c:v>
                </c:pt>
                <c:pt idx="1378">
                  <c:v>4129</c:v>
                </c:pt>
                <c:pt idx="1379">
                  <c:v>4131</c:v>
                </c:pt>
                <c:pt idx="1380">
                  <c:v>4133</c:v>
                </c:pt>
                <c:pt idx="1381">
                  <c:v>4132</c:v>
                </c:pt>
                <c:pt idx="1382">
                  <c:v>4134</c:v>
                </c:pt>
                <c:pt idx="1383">
                  <c:v>4133</c:v>
                </c:pt>
                <c:pt idx="1384">
                  <c:v>4132</c:v>
                </c:pt>
                <c:pt idx="1385">
                  <c:v>4132</c:v>
                </c:pt>
                <c:pt idx="1386">
                  <c:v>4133</c:v>
                </c:pt>
                <c:pt idx="1387">
                  <c:v>4132</c:v>
                </c:pt>
                <c:pt idx="1388">
                  <c:v>4134</c:v>
                </c:pt>
                <c:pt idx="1389">
                  <c:v>4131</c:v>
                </c:pt>
                <c:pt idx="1390">
                  <c:v>4132</c:v>
                </c:pt>
                <c:pt idx="1391">
                  <c:v>4135</c:v>
                </c:pt>
                <c:pt idx="1392">
                  <c:v>4129</c:v>
                </c:pt>
                <c:pt idx="1393">
                  <c:v>4130</c:v>
                </c:pt>
                <c:pt idx="1394">
                  <c:v>4129</c:v>
                </c:pt>
                <c:pt idx="1395">
                  <c:v>4127</c:v>
                </c:pt>
                <c:pt idx="1396">
                  <c:v>4126</c:v>
                </c:pt>
                <c:pt idx="1397">
                  <c:v>4126</c:v>
                </c:pt>
                <c:pt idx="1398">
                  <c:v>4128</c:v>
                </c:pt>
                <c:pt idx="1399">
                  <c:v>4128</c:v>
                </c:pt>
                <c:pt idx="1400">
                  <c:v>4125</c:v>
                </c:pt>
                <c:pt idx="1401">
                  <c:v>4129</c:v>
                </c:pt>
                <c:pt idx="1402">
                  <c:v>4131</c:v>
                </c:pt>
                <c:pt idx="1403">
                  <c:v>4133</c:v>
                </c:pt>
                <c:pt idx="1404">
                  <c:v>4130</c:v>
                </c:pt>
                <c:pt idx="1405">
                  <c:v>4129</c:v>
                </c:pt>
                <c:pt idx="1406">
                  <c:v>4127</c:v>
                </c:pt>
                <c:pt idx="1407">
                  <c:v>4127</c:v>
                </c:pt>
                <c:pt idx="1408">
                  <c:v>4128</c:v>
                </c:pt>
                <c:pt idx="1409">
                  <c:v>4125</c:v>
                </c:pt>
                <c:pt idx="1410">
                  <c:v>4126</c:v>
                </c:pt>
                <c:pt idx="1411">
                  <c:v>4125</c:v>
                </c:pt>
                <c:pt idx="1412">
                  <c:v>4121</c:v>
                </c:pt>
                <c:pt idx="1413">
                  <c:v>4127</c:v>
                </c:pt>
                <c:pt idx="1414">
                  <c:v>4128</c:v>
                </c:pt>
                <c:pt idx="1415">
                  <c:v>4130</c:v>
                </c:pt>
                <c:pt idx="1416">
                  <c:v>4129</c:v>
                </c:pt>
                <c:pt idx="1417">
                  <c:v>4129</c:v>
                </c:pt>
                <c:pt idx="1418">
                  <c:v>4128</c:v>
                </c:pt>
                <c:pt idx="1419">
                  <c:v>4130</c:v>
                </c:pt>
                <c:pt idx="1420">
                  <c:v>4131</c:v>
                </c:pt>
                <c:pt idx="1421">
                  <c:v>4129</c:v>
                </c:pt>
                <c:pt idx="1422">
                  <c:v>4131</c:v>
                </c:pt>
                <c:pt idx="1423">
                  <c:v>4132</c:v>
                </c:pt>
                <c:pt idx="1424">
                  <c:v>4135</c:v>
                </c:pt>
                <c:pt idx="1425">
                  <c:v>4138</c:v>
                </c:pt>
                <c:pt idx="1426">
                  <c:v>4136</c:v>
                </c:pt>
                <c:pt idx="1427">
                  <c:v>4135</c:v>
                </c:pt>
                <c:pt idx="1428">
                  <c:v>4143</c:v>
                </c:pt>
                <c:pt idx="1429">
                  <c:v>4146</c:v>
                </c:pt>
                <c:pt idx="1430">
                  <c:v>4146</c:v>
                </c:pt>
                <c:pt idx="1431">
                  <c:v>4146</c:v>
                </c:pt>
                <c:pt idx="1432">
                  <c:v>4152</c:v>
                </c:pt>
                <c:pt idx="1433">
                  <c:v>4147</c:v>
                </c:pt>
                <c:pt idx="1434">
                  <c:v>4146</c:v>
                </c:pt>
                <c:pt idx="1435">
                  <c:v>4147</c:v>
                </c:pt>
                <c:pt idx="1436">
                  <c:v>4148</c:v>
                </c:pt>
                <c:pt idx="1437">
                  <c:v>4153</c:v>
                </c:pt>
                <c:pt idx="1438">
                  <c:v>4151</c:v>
                </c:pt>
                <c:pt idx="1439">
                  <c:v>4148</c:v>
                </c:pt>
                <c:pt idx="1440">
                  <c:v>4147</c:v>
                </c:pt>
                <c:pt idx="1441">
                  <c:v>4145</c:v>
                </c:pt>
                <c:pt idx="1442">
                  <c:v>4141</c:v>
                </c:pt>
                <c:pt idx="1443">
                  <c:v>4140</c:v>
                </c:pt>
                <c:pt idx="1444">
                  <c:v>4137</c:v>
                </c:pt>
                <c:pt idx="1445">
                  <c:v>4138</c:v>
                </c:pt>
                <c:pt idx="1446">
                  <c:v>4139</c:v>
                </c:pt>
                <c:pt idx="1447">
                  <c:v>4135</c:v>
                </c:pt>
                <c:pt idx="1448">
                  <c:v>4137</c:v>
                </c:pt>
                <c:pt idx="1449">
                  <c:v>4139</c:v>
                </c:pt>
                <c:pt idx="1450">
                  <c:v>4139</c:v>
                </c:pt>
                <c:pt idx="1451">
                  <c:v>4139</c:v>
                </c:pt>
                <c:pt idx="1452">
                  <c:v>4143</c:v>
                </c:pt>
                <c:pt idx="1453">
                  <c:v>4142</c:v>
                </c:pt>
                <c:pt idx="1454">
                  <c:v>4141</c:v>
                </c:pt>
                <c:pt idx="1455">
                  <c:v>4144</c:v>
                </c:pt>
                <c:pt idx="1456">
                  <c:v>4140</c:v>
                </c:pt>
                <c:pt idx="1457">
                  <c:v>4142</c:v>
                </c:pt>
                <c:pt idx="1458">
                  <c:v>4145</c:v>
                </c:pt>
                <c:pt idx="1459">
                  <c:v>4140</c:v>
                </c:pt>
                <c:pt idx="1460">
                  <c:v>4147</c:v>
                </c:pt>
                <c:pt idx="1461">
                  <c:v>4146</c:v>
                </c:pt>
                <c:pt idx="1462">
                  <c:v>4147</c:v>
                </c:pt>
                <c:pt idx="1463">
                  <c:v>4147</c:v>
                </c:pt>
                <c:pt idx="1464">
                  <c:v>4142</c:v>
                </c:pt>
                <c:pt idx="1465">
                  <c:v>4145</c:v>
                </c:pt>
                <c:pt idx="1466">
                  <c:v>4143</c:v>
                </c:pt>
                <c:pt idx="1467">
                  <c:v>4144</c:v>
                </c:pt>
                <c:pt idx="1468">
                  <c:v>4142</c:v>
                </c:pt>
                <c:pt idx="1469">
                  <c:v>4139</c:v>
                </c:pt>
                <c:pt idx="1470">
                  <c:v>4140</c:v>
                </c:pt>
                <c:pt idx="1471">
                  <c:v>4137</c:v>
                </c:pt>
                <c:pt idx="1472">
                  <c:v>4137</c:v>
                </c:pt>
                <c:pt idx="1473">
                  <c:v>4137</c:v>
                </c:pt>
                <c:pt idx="1474">
                  <c:v>4132</c:v>
                </c:pt>
                <c:pt idx="1475">
                  <c:v>4132</c:v>
                </c:pt>
                <c:pt idx="1476">
                  <c:v>4134</c:v>
                </c:pt>
                <c:pt idx="1477">
                  <c:v>4134</c:v>
                </c:pt>
                <c:pt idx="1478">
                  <c:v>4129</c:v>
                </c:pt>
                <c:pt idx="1479">
                  <c:v>4129</c:v>
                </c:pt>
                <c:pt idx="1480">
                  <c:v>4128</c:v>
                </c:pt>
                <c:pt idx="1481">
                  <c:v>4128</c:v>
                </c:pt>
                <c:pt idx="1482">
                  <c:v>4132</c:v>
                </c:pt>
                <c:pt idx="1483">
                  <c:v>4135</c:v>
                </c:pt>
                <c:pt idx="1484">
                  <c:v>4135</c:v>
                </c:pt>
                <c:pt idx="1485">
                  <c:v>4136</c:v>
                </c:pt>
                <c:pt idx="1486">
                  <c:v>4135</c:v>
                </c:pt>
                <c:pt idx="1487">
                  <c:v>4136</c:v>
                </c:pt>
                <c:pt idx="1488">
                  <c:v>4133</c:v>
                </c:pt>
                <c:pt idx="1489">
                  <c:v>4133</c:v>
                </c:pt>
                <c:pt idx="1490">
                  <c:v>4133</c:v>
                </c:pt>
                <c:pt idx="1491">
                  <c:v>4132</c:v>
                </c:pt>
                <c:pt idx="1492">
                  <c:v>4133</c:v>
                </c:pt>
                <c:pt idx="1493">
                  <c:v>4133</c:v>
                </c:pt>
                <c:pt idx="1494">
                  <c:v>4134</c:v>
                </c:pt>
                <c:pt idx="1495">
                  <c:v>4133</c:v>
                </c:pt>
                <c:pt idx="1496">
                  <c:v>4132</c:v>
                </c:pt>
                <c:pt idx="1497">
                  <c:v>4134</c:v>
                </c:pt>
                <c:pt idx="1498">
                  <c:v>4137</c:v>
                </c:pt>
                <c:pt idx="1499">
                  <c:v>4132</c:v>
                </c:pt>
                <c:pt idx="1500">
                  <c:v>4132</c:v>
                </c:pt>
                <c:pt idx="1501">
                  <c:v>4131</c:v>
                </c:pt>
                <c:pt idx="1502">
                  <c:v>4125</c:v>
                </c:pt>
                <c:pt idx="1503">
                  <c:v>4129</c:v>
                </c:pt>
                <c:pt idx="1504">
                  <c:v>4129</c:v>
                </c:pt>
                <c:pt idx="1505">
                  <c:v>4128</c:v>
                </c:pt>
                <c:pt idx="1506">
                  <c:v>4126</c:v>
                </c:pt>
                <c:pt idx="1507">
                  <c:v>4125</c:v>
                </c:pt>
                <c:pt idx="1508">
                  <c:v>4124</c:v>
                </c:pt>
                <c:pt idx="1509">
                  <c:v>4125</c:v>
                </c:pt>
                <c:pt idx="1510">
                  <c:v>4124</c:v>
                </c:pt>
                <c:pt idx="1511">
                  <c:v>4125</c:v>
                </c:pt>
                <c:pt idx="1512">
                  <c:v>4127</c:v>
                </c:pt>
                <c:pt idx="1513">
                  <c:v>4128</c:v>
                </c:pt>
                <c:pt idx="1514">
                  <c:v>4125</c:v>
                </c:pt>
                <c:pt idx="1515">
                  <c:v>4129</c:v>
                </c:pt>
                <c:pt idx="1516">
                  <c:v>4128</c:v>
                </c:pt>
                <c:pt idx="1517">
                  <c:v>4130</c:v>
                </c:pt>
                <c:pt idx="1518">
                  <c:v>4132</c:v>
                </c:pt>
                <c:pt idx="1519">
                  <c:v>4131</c:v>
                </c:pt>
                <c:pt idx="1520">
                  <c:v>4128</c:v>
                </c:pt>
                <c:pt idx="1521">
                  <c:v>4130</c:v>
                </c:pt>
                <c:pt idx="1522">
                  <c:v>4130</c:v>
                </c:pt>
                <c:pt idx="1523">
                  <c:v>4130</c:v>
                </c:pt>
                <c:pt idx="1524">
                  <c:v>4129</c:v>
                </c:pt>
                <c:pt idx="1525">
                  <c:v>4130</c:v>
                </c:pt>
                <c:pt idx="1526">
                  <c:v>4130</c:v>
                </c:pt>
                <c:pt idx="1527">
                  <c:v>4127</c:v>
                </c:pt>
                <c:pt idx="1528">
                  <c:v>4129</c:v>
                </c:pt>
                <c:pt idx="1529">
                  <c:v>4127</c:v>
                </c:pt>
                <c:pt idx="1530">
                  <c:v>4128</c:v>
                </c:pt>
                <c:pt idx="1531">
                  <c:v>4126</c:v>
                </c:pt>
                <c:pt idx="1532">
                  <c:v>4129</c:v>
                </c:pt>
                <c:pt idx="1533">
                  <c:v>4131</c:v>
                </c:pt>
                <c:pt idx="1534">
                  <c:v>4133</c:v>
                </c:pt>
                <c:pt idx="1535">
                  <c:v>4133</c:v>
                </c:pt>
                <c:pt idx="1536">
                  <c:v>4135</c:v>
                </c:pt>
                <c:pt idx="1537">
                  <c:v>4129</c:v>
                </c:pt>
                <c:pt idx="1538">
                  <c:v>4127</c:v>
                </c:pt>
                <c:pt idx="1539">
                  <c:v>4126</c:v>
                </c:pt>
                <c:pt idx="1540">
                  <c:v>4126</c:v>
                </c:pt>
                <c:pt idx="1541">
                  <c:v>4127</c:v>
                </c:pt>
                <c:pt idx="1542">
                  <c:v>4128</c:v>
                </c:pt>
                <c:pt idx="1543">
                  <c:v>4130</c:v>
                </c:pt>
                <c:pt idx="1544">
                  <c:v>4120</c:v>
                </c:pt>
                <c:pt idx="1545">
                  <c:v>4113</c:v>
                </c:pt>
                <c:pt idx="1546">
                  <c:v>4111</c:v>
                </c:pt>
                <c:pt idx="1547">
                  <c:v>4109</c:v>
                </c:pt>
                <c:pt idx="1548">
                  <c:v>4109</c:v>
                </c:pt>
                <c:pt idx="1549">
                  <c:v>4106</c:v>
                </c:pt>
                <c:pt idx="1550">
                  <c:v>4109</c:v>
                </c:pt>
                <c:pt idx="1551">
                  <c:v>4112</c:v>
                </c:pt>
                <c:pt idx="1552">
                  <c:v>4114</c:v>
                </c:pt>
                <c:pt idx="1553">
                  <c:v>4108</c:v>
                </c:pt>
                <c:pt idx="1554">
                  <c:v>4108</c:v>
                </c:pt>
                <c:pt idx="1555">
                  <c:v>4098</c:v>
                </c:pt>
                <c:pt idx="1556">
                  <c:v>4097</c:v>
                </c:pt>
                <c:pt idx="1557">
                  <c:v>4099</c:v>
                </c:pt>
                <c:pt idx="1558">
                  <c:v>4100</c:v>
                </c:pt>
                <c:pt idx="1559">
                  <c:v>4100</c:v>
                </c:pt>
                <c:pt idx="1560">
                  <c:v>4095</c:v>
                </c:pt>
                <c:pt idx="1561">
                  <c:v>4122</c:v>
                </c:pt>
                <c:pt idx="1562">
                  <c:v>4116</c:v>
                </c:pt>
                <c:pt idx="1563">
                  <c:v>4115</c:v>
                </c:pt>
                <c:pt idx="1564">
                  <c:v>4114</c:v>
                </c:pt>
                <c:pt idx="1565">
                  <c:v>4112</c:v>
                </c:pt>
                <c:pt idx="1566">
                  <c:v>4100</c:v>
                </c:pt>
                <c:pt idx="1567">
                  <c:v>4096</c:v>
                </c:pt>
                <c:pt idx="1568">
                  <c:v>4099</c:v>
                </c:pt>
                <c:pt idx="1569">
                  <c:v>4101</c:v>
                </c:pt>
                <c:pt idx="1570">
                  <c:v>4099</c:v>
                </c:pt>
                <c:pt idx="1571">
                  <c:v>4098</c:v>
                </c:pt>
                <c:pt idx="1572">
                  <c:v>4102</c:v>
                </c:pt>
                <c:pt idx="1573">
                  <c:v>4108</c:v>
                </c:pt>
                <c:pt idx="1574">
                  <c:v>4103</c:v>
                </c:pt>
                <c:pt idx="1575">
                  <c:v>4111</c:v>
                </c:pt>
                <c:pt idx="1576">
                  <c:v>4113</c:v>
                </c:pt>
                <c:pt idx="1577">
                  <c:v>4119</c:v>
                </c:pt>
                <c:pt idx="1578">
                  <c:v>4115</c:v>
                </c:pt>
                <c:pt idx="1579">
                  <c:v>4112</c:v>
                </c:pt>
                <c:pt idx="1580">
                  <c:v>4113</c:v>
                </c:pt>
                <c:pt idx="1581">
                  <c:v>4113</c:v>
                </c:pt>
                <c:pt idx="1582">
                  <c:v>4115</c:v>
                </c:pt>
                <c:pt idx="1583">
                  <c:v>4112</c:v>
                </c:pt>
                <c:pt idx="1584">
                  <c:v>4106</c:v>
                </c:pt>
                <c:pt idx="1585">
                  <c:v>4110</c:v>
                </c:pt>
                <c:pt idx="1586">
                  <c:v>4106</c:v>
                </c:pt>
                <c:pt idx="1587">
                  <c:v>4104</c:v>
                </c:pt>
                <c:pt idx="1588">
                  <c:v>4106</c:v>
                </c:pt>
                <c:pt idx="1589">
                  <c:v>4108</c:v>
                </c:pt>
                <c:pt idx="1590">
                  <c:v>4109</c:v>
                </c:pt>
                <c:pt idx="1591">
                  <c:v>4106</c:v>
                </c:pt>
                <c:pt idx="1592">
                  <c:v>4098</c:v>
                </c:pt>
                <c:pt idx="1593">
                  <c:v>4101</c:v>
                </c:pt>
                <c:pt idx="1594">
                  <c:v>4098</c:v>
                </c:pt>
                <c:pt idx="1595">
                  <c:v>4104</c:v>
                </c:pt>
                <c:pt idx="1596">
                  <c:v>4101</c:v>
                </c:pt>
                <c:pt idx="1597">
                  <c:v>4102</c:v>
                </c:pt>
                <c:pt idx="1598">
                  <c:v>4107</c:v>
                </c:pt>
                <c:pt idx="1599">
                  <c:v>4106</c:v>
                </c:pt>
                <c:pt idx="1600">
                  <c:v>4108</c:v>
                </c:pt>
                <c:pt idx="1601">
                  <c:v>4104</c:v>
                </c:pt>
                <c:pt idx="1602">
                  <c:v>4109</c:v>
                </c:pt>
                <c:pt idx="1603">
                  <c:v>4108</c:v>
                </c:pt>
                <c:pt idx="1604">
                  <c:v>4105</c:v>
                </c:pt>
                <c:pt idx="1605">
                  <c:v>4110</c:v>
                </c:pt>
                <c:pt idx="1606">
                  <c:v>4106</c:v>
                </c:pt>
                <c:pt idx="1607">
                  <c:v>4103</c:v>
                </c:pt>
                <c:pt idx="1608">
                  <c:v>4103</c:v>
                </c:pt>
                <c:pt idx="1609">
                  <c:v>4101</c:v>
                </c:pt>
                <c:pt idx="1610">
                  <c:v>4099</c:v>
                </c:pt>
                <c:pt idx="1611">
                  <c:v>4096</c:v>
                </c:pt>
                <c:pt idx="1612">
                  <c:v>4095</c:v>
                </c:pt>
                <c:pt idx="1613">
                  <c:v>4093</c:v>
                </c:pt>
                <c:pt idx="1614">
                  <c:v>4090</c:v>
                </c:pt>
                <c:pt idx="1615">
                  <c:v>4081</c:v>
                </c:pt>
                <c:pt idx="1616">
                  <c:v>4080</c:v>
                </c:pt>
                <c:pt idx="1617">
                  <c:v>4074</c:v>
                </c:pt>
                <c:pt idx="1618">
                  <c:v>4080</c:v>
                </c:pt>
                <c:pt idx="1619">
                  <c:v>4080</c:v>
                </c:pt>
                <c:pt idx="1620">
                  <c:v>4083</c:v>
                </c:pt>
                <c:pt idx="1621">
                  <c:v>4078</c:v>
                </c:pt>
                <c:pt idx="1622">
                  <c:v>4085</c:v>
                </c:pt>
                <c:pt idx="1623">
                  <c:v>4088</c:v>
                </c:pt>
                <c:pt idx="1624">
                  <c:v>4086</c:v>
                </c:pt>
                <c:pt idx="1625">
                  <c:v>4083</c:v>
                </c:pt>
                <c:pt idx="1626">
                  <c:v>4083</c:v>
                </c:pt>
                <c:pt idx="1627">
                  <c:v>4088</c:v>
                </c:pt>
                <c:pt idx="1628">
                  <c:v>4092</c:v>
                </c:pt>
                <c:pt idx="1629">
                  <c:v>4100</c:v>
                </c:pt>
                <c:pt idx="1630">
                  <c:v>4103</c:v>
                </c:pt>
                <c:pt idx="1631">
                  <c:v>4100</c:v>
                </c:pt>
                <c:pt idx="1632">
                  <c:v>4100</c:v>
                </c:pt>
                <c:pt idx="1633">
                  <c:v>4100</c:v>
                </c:pt>
                <c:pt idx="1634">
                  <c:v>4097</c:v>
                </c:pt>
                <c:pt idx="1635">
                  <c:v>4090</c:v>
                </c:pt>
                <c:pt idx="1636">
                  <c:v>4086</c:v>
                </c:pt>
                <c:pt idx="1637">
                  <c:v>4089</c:v>
                </c:pt>
                <c:pt idx="1638">
                  <c:v>4087</c:v>
                </c:pt>
                <c:pt idx="1639">
                  <c:v>4092</c:v>
                </c:pt>
                <c:pt idx="1640">
                  <c:v>4090</c:v>
                </c:pt>
                <c:pt idx="1641">
                  <c:v>4089</c:v>
                </c:pt>
                <c:pt idx="1642">
                  <c:v>4094</c:v>
                </c:pt>
                <c:pt idx="1643">
                  <c:v>4091</c:v>
                </c:pt>
                <c:pt idx="1644">
                  <c:v>4094</c:v>
                </c:pt>
                <c:pt idx="1645">
                  <c:v>4096</c:v>
                </c:pt>
                <c:pt idx="1646">
                  <c:v>4093</c:v>
                </c:pt>
                <c:pt idx="1647">
                  <c:v>4098</c:v>
                </c:pt>
                <c:pt idx="1648">
                  <c:v>4099</c:v>
                </c:pt>
                <c:pt idx="1649">
                  <c:v>4096</c:v>
                </c:pt>
                <c:pt idx="1650">
                  <c:v>4099</c:v>
                </c:pt>
                <c:pt idx="1651">
                  <c:v>4103</c:v>
                </c:pt>
                <c:pt idx="1652">
                  <c:v>4102</c:v>
                </c:pt>
                <c:pt idx="1653">
                  <c:v>4101</c:v>
                </c:pt>
                <c:pt idx="1654">
                  <c:v>4104</c:v>
                </c:pt>
                <c:pt idx="1655">
                  <c:v>4107</c:v>
                </c:pt>
                <c:pt idx="1656">
                  <c:v>4103</c:v>
                </c:pt>
                <c:pt idx="1657">
                  <c:v>4102</c:v>
                </c:pt>
                <c:pt idx="1658">
                  <c:v>4100</c:v>
                </c:pt>
                <c:pt idx="1659">
                  <c:v>4098</c:v>
                </c:pt>
                <c:pt idx="1660">
                  <c:v>4097</c:v>
                </c:pt>
                <c:pt idx="1661">
                  <c:v>4095</c:v>
                </c:pt>
                <c:pt idx="1662">
                  <c:v>4095</c:v>
                </c:pt>
                <c:pt idx="1663">
                  <c:v>4096</c:v>
                </c:pt>
                <c:pt idx="1664">
                  <c:v>4097</c:v>
                </c:pt>
                <c:pt idx="1665">
                  <c:v>4096</c:v>
                </c:pt>
                <c:pt idx="1666">
                  <c:v>4097</c:v>
                </c:pt>
                <c:pt idx="1667">
                  <c:v>4097</c:v>
                </c:pt>
                <c:pt idx="1668">
                  <c:v>4102</c:v>
                </c:pt>
                <c:pt idx="1669">
                  <c:v>4103</c:v>
                </c:pt>
                <c:pt idx="1670">
                  <c:v>4106</c:v>
                </c:pt>
                <c:pt idx="1671">
                  <c:v>4105</c:v>
                </c:pt>
                <c:pt idx="1672">
                  <c:v>4103</c:v>
                </c:pt>
                <c:pt idx="1673">
                  <c:v>4101</c:v>
                </c:pt>
                <c:pt idx="1674">
                  <c:v>4104</c:v>
                </c:pt>
                <c:pt idx="1675">
                  <c:v>4102</c:v>
                </c:pt>
                <c:pt idx="1676">
                  <c:v>4103</c:v>
                </c:pt>
                <c:pt idx="1677">
                  <c:v>4099</c:v>
                </c:pt>
                <c:pt idx="1678">
                  <c:v>4099</c:v>
                </c:pt>
                <c:pt idx="1679">
                  <c:v>4100</c:v>
                </c:pt>
                <c:pt idx="1680">
                  <c:v>4099</c:v>
                </c:pt>
                <c:pt idx="1681">
                  <c:v>4098</c:v>
                </c:pt>
                <c:pt idx="1682">
                  <c:v>4096</c:v>
                </c:pt>
                <c:pt idx="1683">
                  <c:v>4092</c:v>
                </c:pt>
                <c:pt idx="1684">
                  <c:v>4093</c:v>
                </c:pt>
                <c:pt idx="1685">
                  <c:v>4091</c:v>
                </c:pt>
                <c:pt idx="1686">
                  <c:v>4096</c:v>
                </c:pt>
                <c:pt idx="1687">
                  <c:v>4096</c:v>
                </c:pt>
                <c:pt idx="1688">
                  <c:v>4096</c:v>
                </c:pt>
                <c:pt idx="1689">
                  <c:v>4095</c:v>
                </c:pt>
                <c:pt idx="1690">
                  <c:v>4094</c:v>
                </c:pt>
                <c:pt idx="1691">
                  <c:v>4092</c:v>
                </c:pt>
                <c:pt idx="1692">
                  <c:v>4092</c:v>
                </c:pt>
                <c:pt idx="1693">
                  <c:v>4088</c:v>
                </c:pt>
                <c:pt idx="1694">
                  <c:v>4084</c:v>
                </c:pt>
                <c:pt idx="1695">
                  <c:v>4091</c:v>
                </c:pt>
                <c:pt idx="1696">
                  <c:v>4089</c:v>
                </c:pt>
                <c:pt idx="1697">
                  <c:v>4088</c:v>
                </c:pt>
                <c:pt idx="1698">
                  <c:v>4089</c:v>
                </c:pt>
                <c:pt idx="1699">
                  <c:v>4081</c:v>
                </c:pt>
                <c:pt idx="1700">
                  <c:v>4085</c:v>
                </c:pt>
                <c:pt idx="1701">
                  <c:v>4081</c:v>
                </c:pt>
                <c:pt idx="1702">
                  <c:v>4080</c:v>
                </c:pt>
                <c:pt idx="1703">
                  <c:v>4080</c:v>
                </c:pt>
                <c:pt idx="1704">
                  <c:v>4072</c:v>
                </c:pt>
                <c:pt idx="1705">
                  <c:v>4071</c:v>
                </c:pt>
                <c:pt idx="1706">
                  <c:v>4068</c:v>
                </c:pt>
                <c:pt idx="1707">
                  <c:v>4066</c:v>
                </c:pt>
                <c:pt idx="1708">
                  <c:v>4071</c:v>
                </c:pt>
                <c:pt idx="1709">
                  <c:v>4066</c:v>
                </c:pt>
                <c:pt idx="1710">
                  <c:v>4060</c:v>
                </c:pt>
                <c:pt idx="1711">
                  <c:v>4057</c:v>
                </c:pt>
                <c:pt idx="1712">
                  <c:v>4056</c:v>
                </c:pt>
                <c:pt idx="1713">
                  <c:v>4046</c:v>
                </c:pt>
                <c:pt idx="1714">
                  <c:v>4051</c:v>
                </c:pt>
                <c:pt idx="1715">
                  <c:v>4049</c:v>
                </c:pt>
                <c:pt idx="1716">
                  <c:v>4055</c:v>
                </c:pt>
                <c:pt idx="1717">
                  <c:v>4053</c:v>
                </c:pt>
                <c:pt idx="1718">
                  <c:v>4056</c:v>
                </c:pt>
                <c:pt idx="1719">
                  <c:v>4057</c:v>
                </c:pt>
                <c:pt idx="1720">
                  <c:v>4060</c:v>
                </c:pt>
                <c:pt idx="1721">
                  <c:v>4055</c:v>
                </c:pt>
                <c:pt idx="1722">
                  <c:v>4055</c:v>
                </c:pt>
                <c:pt idx="1723">
                  <c:v>4053</c:v>
                </c:pt>
                <c:pt idx="1724">
                  <c:v>4049</c:v>
                </c:pt>
                <c:pt idx="1725">
                  <c:v>4047</c:v>
                </c:pt>
                <c:pt idx="1726">
                  <c:v>4039</c:v>
                </c:pt>
                <c:pt idx="1727">
                  <c:v>4036</c:v>
                </c:pt>
                <c:pt idx="1728">
                  <c:v>4038</c:v>
                </c:pt>
                <c:pt idx="1729">
                  <c:v>4039</c:v>
                </c:pt>
                <c:pt idx="1730">
                  <c:v>4030</c:v>
                </c:pt>
                <c:pt idx="1731">
                  <c:v>4033</c:v>
                </c:pt>
                <c:pt idx="1732">
                  <c:v>4026</c:v>
                </c:pt>
                <c:pt idx="1733">
                  <c:v>4020</c:v>
                </c:pt>
                <c:pt idx="1734">
                  <c:v>4025</c:v>
                </c:pt>
                <c:pt idx="1735">
                  <c:v>4018</c:v>
                </c:pt>
                <c:pt idx="1736">
                  <c:v>4025</c:v>
                </c:pt>
                <c:pt idx="1737">
                  <c:v>4034</c:v>
                </c:pt>
                <c:pt idx="1738">
                  <c:v>4035</c:v>
                </c:pt>
                <c:pt idx="1739">
                  <c:v>4035</c:v>
                </c:pt>
                <c:pt idx="1740">
                  <c:v>4040</c:v>
                </c:pt>
                <c:pt idx="1741">
                  <c:v>4043</c:v>
                </c:pt>
                <c:pt idx="1742">
                  <c:v>4038</c:v>
                </c:pt>
                <c:pt idx="1743">
                  <c:v>4036</c:v>
                </c:pt>
                <c:pt idx="1744">
                  <c:v>4033</c:v>
                </c:pt>
                <c:pt idx="1745">
                  <c:v>4029</c:v>
                </c:pt>
                <c:pt idx="1746">
                  <c:v>4031</c:v>
                </c:pt>
                <c:pt idx="1747">
                  <c:v>4033</c:v>
                </c:pt>
                <c:pt idx="1748">
                  <c:v>4034</c:v>
                </c:pt>
                <c:pt idx="1749">
                  <c:v>4033</c:v>
                </c:pt>
                <c:pt idx="1750">
                  <c:v>4036</c:v>
                </c:pt>
                <c:pt idx="1751">
                  <c:v>4032</c:v>
                </c:pt>
                <c:pt idx="1752">
                  <c:v>4029</c:v>
                </c:pt>
                <c:pt idx="1753">
                  <c:v>4032</c:v>
                </c:pt>
                <c:pt idx="1754">
                  <c:v>4031</c:v>
                </c:pt>
                <c:pt idx="1755">
                  <c:v>4032</c:v>
                </c:pt>
                <c:pt idx="1756">
                  <c:v>4035</c:v>
                </c:pt>
                <c:pt idx="1757">
                  <c:v>4035</c:v>
                </c:pt>
                <c:pt idx="1758">
                  <c:v>4035</c:v>
                </c:pt>
                <c:pt idx="1759">
                  <c:v>4043</c:v>
                </c:pt>
                <c:pt idx="1760">
                  <c:v>4036</c:v>
                </c:pt>
                <c:pt idx="1761">
                  <c:v>4043</c:v>
                </c:pt>
                <c:pt idx="1762">
                  <c:v>4042</c:v>
                </c:pt>
                <c:pt idx="1763">
                  <c:v>4041</c:v>
                </c:pt>
                <c:pt idx="1764">
                  <c:v>4039</c:v>
                </c:pt>
                <c:pt idx="1765">
                  <c:v>4035</c:v>
                </c:pt>
                <c:pt idx="1766">
                  <c:v>4032</c:v>
                </c:pt>
                <c:pt idx="1767">
                  <c:v>4029</c:v>
                </c:pt>
                <c:pt idx="1768">
                  <c:v>4030</c:v>
                </c:pt>
                <c:pt idx="1769">
                  <c:v>4029</c:v>
                </c:pt>
                <c:pt idx="1770">
                  <c:v>4030</c:v>
                </c:pt>
                <c:pt idx="1771">
                  <c:v>4032</c:v>
                </c:pt>
                <c:pt idx="1772">
                  <c:v>4033</c:v>
                </c:pt>
                <c:pt idx="1773">
                  <c:v>4035</c:v>
                </c:pt>
                <c:pt idx="1774">
                  <c:v>4033</c:v>
                </c:pt>
                <c:pt idx="1775">
                  <c:v>4033</c:v>
                </c:pt>
                <c:pt idx="1776">
                  <c:v>4034</c:v>
                </c:pt>
                <c:pt idx="1777">
                  <c:v>4040</c:v>
                </c:pt>
                <c:pt idx="1778">
                  <c:v>4042</c:v>
                </c:pt>
                <c:pt idx="1779">
                  <c:v>4040</c:v>
                </c:pt>
                <c:pt idx="1780">
                  <c:v>4042</c:v>
                </c:pt>
                <c:pt idx="1781">
                  <c:v>4048</c:v>
                </c:pt>
                <c:pt idx="1782">
                  <c:v>4046</c:v>
                </c:pt>
                <c:pt idx="1783">
                  <c:v>4042</c:v>
                </c:pt>
                <c:pt idx="1784">
                  <c:v>3956</c:v>
                </c:pt>
                <c:pt idx="1785">
                  <c:v>3957</c:v>
                </c:pt>
                <c:pt idx="1786">
                  <c:v>3946</c:v>
                </c:pt>
                <c:pt idx="1787">
                  <c:v>3966</c:v>
                </c:pt>
                <c:pt idx="1788">
                  <c:v>3963</c:v>
                </c:pt>
                <c:pt idx="1789">
                  <c:v>3962</c:v>
                </c:pt>
                <c:pt idx="1790">
                  <c:v>3951</c:v>
                </c:pt>
                <c:pt idx="1791">
                  <c:v>3929</c:v>
                </c:pt>
                <c:pt idx="1792">
                  <c:v>3941</c:v>
                </c:pt>
                <c:pt idx="1793">
                  <c:v>3945</c:v>
                </c:pt>
                <c:pt idx="1794">
                  <c:v>3936</c:v>
                </c:pt>
                <c:pt idx="1795">
                  <c:v>3950</c:v>
                </c:pt>
                <c:pt idx="1796">
                  <c:v>3943</c:v>
                </c:pt>
                <c:pt idx="1797">
                  <c:v>3942</c:v>
                </c:pt>
                <c:pt idx="1798">
                  <c:v>3939</c:v>
                </c:pt>
                <c:pt idx="1799">
                  <c:v>3940</c:v>
                </c:pt>
                <c:pt idx="1800">
                  <c:v>3939</c:v>
                </c:pt>
                <c:pt idx="1801">
                  <c:v>3930</c:v>
                </c:pt>
                <c:pt idx="1802">
                  <c:v>3929</c:v>
                </c:pt>
                <c:pt idx="1803">
                  <c:v>3932</c:v>
                </c:pt>
                <c:pt idx="1804">
                  <c:v>3936</c:v>
                </c:pt>
                <c:pt idx="1805">
                  <c:v>3929</c:v>
                </c:pt>
                <c:pt idx="1806">
                  <c:v>3921</c:v>
                </c:pt>
                <c:pt idx="1807">
                  <c:v>3918</c:v>
                </c:pt>
                <c:pt idx="1808">
                  <c:v>3923</c:v>
                </c:pt>
                <c:pt idx="1809">
                  <c:v>3927</c:v>
                </c:pt>
                <c:pt idx="1810">
                  <c:v>3930</c:v>
                </c:pt>
                <c:pt idx="1811">
                  <c:v>3927</c:v>
                </c:pt>
                <c:pt idx="1812">
                  <c:v>3928</c:v>
                </c:pt>
                <c:pt idx="1813">
                  <c:v>3923</c:v>
                </c:pt>
                <c:pt idx="1814">
                  <c:v>3924</c:v>
                </c:pt>
                <c:pt idx="1815">
                  <c:v>3920</c:v>
                </c:pt>
                <c:pt idx="1816">
                  <c:v>3917</c:v>
                </c:pt>
                <c:pt idx="1817">
                  <c:v>3916</c:v>
                </c:pt>
                <c:pt idx="1818">
                  <c:v>3920</c:v>
                </c:pt>
                <c:pt idx="1819">
                  <c:v>3914</c:v>
                </c:pt>
                <c:pt idx="1820">
                  <c:v>3917</c:v>
                </c:pt>
                <c:pt idx="1821">
                  <c:v>3905</c:v>
                </c:pt>
                <c:pt idx="1822">
                  <c:v>3909</c:v>
                </c:pt>
                <c:pt idx="1823">
                  <c:v>3889</c:v>
                </c:pt>
                <c:pt idx="1824">
                  <c:v>3900</c:v>
                </c:pt>
                <c:pt idx="1825">
                  <c:v>3897</c:v>
                </c:pt>
                <c:pt idx="1826">
                  <c:v>3903</c:v>
                </c:pt>
                <c:pt idx="1827">
                  <c:v>3910</c:v>
                </c:pt>
                <c:pt idx="1828">
                  <c:v>3911</c:v>
                </c:pt>
                <c:pt idx="1829">
                  <c:v>3908</c:v>
                </c:pt>
                <c:pt idx="1830">
                  <c:v>3901</c:v>
                </c:pt>
                <c:pt idx="1831">
                  <c:v>3902</c:v>
                </c:pt>
                <c:pt idx="1832">
                  <c:v>3898</c:v>
                </c:pt>
                <c:pt idx="1833">
                  <c:v>3902</c:v>
                </c:pt>
                <c:pt idx="1834">
                  <c:v>3904</c:v>
                </c:pt>
                <c:pt idx="1835">
                  <c:v>3902</c:v>
                </c:pt>
                <c:pt idx="1836">
                  <c:v>3902</c:v>
                </c:pt>
                <c:pt idx="1837">
                  <c:v>3900</c:v>
                </c:pt>
                <c:pt idx="1838">
                  <c:v>3896</c:v>
                </c:pt>
                <c:pt idx="1839">
                  <c:v>3900</c:v>
                </c:pt>
                <c:pt idx="1840">
                  <c:v>3898</c:v>
                </c:pt>
                <c:pt idx="1841">
                  <c:v>3896</c:v>
                </c:pt>
                <c:pt idx="1842">
                  <c:v>3897</c:v>
                </c:pt>
                <c:pt idx="1843">
                  <c:v>3892</c:v>
                </c:pt>
                <c:pt idx="1844">
                  <c:v>3879</c:v>
                </c:pt>
                <c:pt idx="1845">
                  <c:v>3875</c:v>
                </c:pt>
                <c:pt idx="1846">
                  <c:v>3853</c:v>
                </c:pt>
                <c:pt idx="1847">
                  <c:v>3865</c:v>
                </c:pt>
                <c:pt idx="1848">
                  <c:v>3854</c:v>
                </c:pt>
                <c:pt idx="1849">
                  <c:v>3849</c:v>
                </c:pt>
                <c:pt idx="1850">
                  <c:v>3850</c:v>
                </c:pt>
                <c:pt idx="1851">
                  <c:v>3844</c:v>
                </c:pt>
                <c:pt idx="1852">
                  <c:v>3866</c:v>
                </c:pt>
                <c:pt idx="1853">
                  <c:v>3862</c:v>
                </c:pt>
                <c:pt idx="1854">
                  <c:v>3862</c:v>
                </c:pt>
                <c:pt idx="1855">
                  <c:v>3870</c:v>
                </c:pt>
                <c:pt idx="1856">
                  <c:v>3869</c:v>
                </c:pt>
                <c:pt idx="1857">
                  <c:v>3883</c:v>
                </c:pt>
                <c:pt idx="1858">
                  <c:v>3867</c:v>
                </c:pt>
                <c:pt idx="1859">
                  <c:v>3875</c:v>
                </c:pt>
                <c:pt idx="1860">
                  <c:v>3881</c:v>
                </c:pt>
                <c:pt idx="1861">
                  <c:v>3886</c:v>
                </c:pt>
                <c:pt idx="1862">
                  <c:v>3884</c:v>
                </c:pt>
                <c:pt idx="1863">
                  <c:v>3888</c:v>
                </c:pt>
                <c:pt idx="1864">
                  <c:v>3891</c:v>
                </c:pt>
                <c:pt idx="1865">
                  <c:v>3894</c:v>
                </c:pt>
                <c:pt idx="1866">
                  <c:v>3893</c:v>
                </c:pt>
                <c:pt idx="1867">
                  <c:v>3889</c:v>
                </c:pt>
                <c:pt idx="1868">
                  <c:v>3884</c:v>
                </c:pt>
                <c:pt idx="1869">
                  <c:v>3885</c:v>
                </c:pt>
                <c:pt idx="1870">
                  <c:v>3882</c:v>
                </c:pt>
                <c:pt idx="1871">
                  <c:v>3881</c:v>
                </c:pt>
                <c:pt idx="1872">
                  <c:v>3885</c:v>
                </c:pt>
                <c:pt idx="1873">
                  <c:v>3887</c:v>
                </c:pt>
                <c:pt idx="1874">
                  <c:v>3887</c:v>
                </c:pt>
                <c:pt idx="1875">
                  <c:v>3899</c:v>
                </c:pt>
                <c:pt idx="1876">
                  <c:v>3895</c:v>
                </c:pt>
                <c:pt idx="1877">
                  <c:v>3896</c:v>
                </c:pt>
                <c:pt idx="1878">
                  <c:v>3898</c:v>
                </c:pt>
                <c:pt idx="1879">
                  <c:v>3893</c:v>
                </c:pt>
                <c:pt idx="1880">
                  <c:v>3885</c:v>
                </c:pt>
                <c:pt idx="1881">
                  <c:v>3889</c:v>
                </c:pt>
                <c:pt idx="1882">
                  <c:v>3887</c:v>
                </c:pt>
                <c:pt idx="1883">
                  <c:v>3885</c:v>
                </c:pt>
                <c:pt idx="1884">
                  <c:v>3877</c:v>
                </c:pt>
                <c:pt idx="1885">
                  <c:v>3882</c:v>
                </c:pt>
                <c:pt idx="1886">
                  <c:v>3880</c:v>
                </c:pt>
                <c:pt idx="1887">
                  <c:v>3883</c:v>
                </c:pt>
                <c:pt idx="1888">
                  <c:v>3881</c:v>
                </c:pt>
                <c:pt idx="1889">
                  <c:v>3883</c:v>
                </c:pt>
                <c:pt idx="1890">
                  <c:v>3886</c:v>
                </c:pt>
                <c:pt idx="1891">
                  <c:v>3885</c:v>
                </c:pt>
                <c:pt idx="1892">
                  <c:v>3878</c:v>
                </c:pt>
                <c:pt idx="1893">
                  <c:v>3880</c:v>
                </c:pt>
                <c:pt idx="1894">
                  <c:v>3880</c:v>
                </c:pt>
                <c:pt idx="1895">
                  <c:v>3878</c:v>
                </c:pt>
                <c:pt idx="1896">
                  <c:v>3884</c:v>
                </c:pt>
                <c:pt idx="1897">
                  <c:v>3883</c:v>
                </c:pt>
                <c:pt idx="1898">
                  <c:v>3884</c:v>
                </c:pt>
                <c:pt idx="1899">
                  <c:v>3884</c:v>
                </c:pt>
                <c:pt idx="1900">
                  <c:v>3885</c:v>
                </c:pt>
                <c:pt idx="1901">
                  <c:v>3883</c:v>
                </c:pt>
                <c:pt idx="1902">
                  <c:v>3883</c:v>
                </c:pt>
                <c:pt idx="1903">
                  <c:v>3880</c:v>
                </c:pt>
                <c:pt idx="1904">
                  <c:v>3885</c:v>
                </c:pt>
                <c:pt idx="1905">
                  <c:v>3888</c:v>
                </c:pt>
                <c:pt idx="1906">
                  <c:v>3892</c:v>
                </c:pt>
                <c:pt idx="1907">
                  <c:v>3888</c:v>
                </c:pt>
                <c:pt idx="1908">
                  <c:v>3893</c:v>
                </c:pt>
                <c:pt idx="1909">
                  <c:v>3891</c:v>
                </c:pt>
                <c:pt idx="1910">
                  <c:v>3890</c:v>
                </c:pt>
                <c:pt idx="1911">
                  <c:v>3885</c:v>
                </c:pt>
                <c:pt idx="1912">
                  <c:v>3886</c:v>
                </c:pt>
                <c:pt idx="1913">
                  <c:v>3889</c:v>
                </c:pt>
                <c:pt idx="1914">
                  <c:v>3892</c:v>
                </c:pt>
                <c:pt idx="1915">
                  <c:v>3905</c:v>
                </c:pt>
                <c:pt idx="1916">
                  <c:v>3911</c:v>
                </c:pt>
                <c:pt idx="1917">
                  <c:v>3915</c:v>
                </c:pt>
                <c:pt idx="1918">
                  <c:v>3887</c:v>
                </c:pt>
                <c:pt idx="1919">
                  <c:v>3885</c:v>
                </c:pt>
                <c:pt idx="1920">
                  <c:v>3891</c:v>
                </c:pt>
                <c:pt idx="1921">
                  <c:v>3889</c:v>
                </c:pt>
                <c:pt idx="1922">
                  <c:v>3893</c:v>
                </c:pt>
                <c:pt idx="1923">
                  <c:v>3892</c:v>
                </c:pt>
                <c:pt idx="1924">
                  <c:v>3889</c:v>
                </c:pt>
                <c:pt idx="1925">
                  <c:v>3892</c:v>
                </c:pt>
                <c:pt idx="1926">
                  <c:v>3892</c:v>
                </c:pt>
                <c:pt idx="1927">
                  <c:v>3891</c:v>
                </c:pt>
                <c:pt idx="1928">
                  <c:v>3897</c:v>
                </c:pt>
                <c:pt idx="1929">
                  <c:v>3904</c:v>
                </c:pt>
                <c:pt idx="1930">
                  <c:v>3899</c:v>
                </c:pt>
                <c:pt idx="1931">
                  <c:v>3901</c:v>
                </c:pt>
                <c:pt idx="1932">
                  <c:v>3904</c:v>
                </c:pt>
                <c:pt idx="1933">
                  <c:v>3908</c:v>
                </c:pt>
                <c:pt idx="1934">
                  <c:v>3909</c:v>
                </c:pt>
                <c:pt idx="1935">
                  <c:v>3916</c:v>
                </c:pt>
                <c:pt idx="1936">
                  <c:v>3917</c:v>
                </c:pt>
                <c:pt idx="1937">
                  <c:v>3912</c:v>
                </c:pt>
                <c:pt idx="1938">
                  <c:v>3910</c:v>
                </c:pt>
                <c:pt idx="1939">
                  <c:v>3911</c:v>
                </c:pt>
                <c:pt idx="1940">
                  <c:v>3907</c:v>
                </c:pt>
                <c:pt idx="1941">
                  <c:v>3907</c:v>
                </c:pt>
                <c:pt idx="1942">
                  <c:v>3911</c:v>
                </c:pt>
                <c:pt idx="1943">
                  <c:v>3914</c:v>
                </c:pt>
                <c:pt idx="1944">
                  <c:v>3911</c:v>
                </c:pt>
                <c:pt idx="1945">
                  <c:v>3910</c:v>
                </c:pt>
                <c:pt idx="1946">
                  <c:v>3909</c:v>
                </c:pt>
                <c:pt idx="1947">
                  <c:v>3910</c:v>
                </c:pt>
                <c:pt idx="1948">
                  <c:v>3912</c:v>
                </c:pt>
                <c:pt idx="1949">
                  <c:v>3911</c:v>
                </c:pt>
                <c:pt idx="1950">
                  <c:v>3910</c:v>
                </c:pt>
                <c:pt idx="1951">
                  <c:v>3908</c:v>
                </c:pt>
                <c:pt idx="1952">
                  <c:v>3912</c:v>
                </c:pt>
                <c:pt idx="1953">
                  <c:v>3913</c:v>
                </c:pt>
                <c:pt idx="1954">
                  <c:v>3912</c:v>
                </c:pt>
                <c:pt idx="1955">
                  <c:v>3908</c:v>
                </c:pt>
                <c:pt idx="1956">
                  <c:v>3907</c:v>
                </c:pt>
                <c:pt idx="1957">
                  <c:v>3898</c:v>
                </c:pt>
                <c:pt idx="1958">
                  <c:v>3897</c:v>
                </c:pt>
                <c:pt idx="1959">
                  <c:v>3894</c:v>
                </c:pt>
                <c:pt idx="1960">
                  <c:v>3896</c:v>
                </c:pt>
                <c:pt idx="1961">
                  <c:v>3897</c:v>
                </c:pt>
                <c:pt idx="1962">
                  <c:v>3895</c:v>
                </c:pt>
                <c:pt idx="1963">
                  <c:v>3892</c:v>
                </c:pt>
                <c:pt idx="1964">
                  <c:v>3897</c:v>
                </c:pt>
                <c:pt idx="1965">
                  <c:v>3898</c:v>
                </c:pt>
                <c:pt idx="1966">
                  <c:v>3899</c:v>
                </c:pt>
                <c:pt idx="1967">
                  <c:v>3897</c:v>
                </c:pt>
                <c:pt idx="1968">
                  <c:v>3898</c:v>
                </c:pt>
                <c:pt idx="1969">
                  <c:v>3898</c:v>
                </c:pt>
                <c:pt idx="1970">
                  <c:v>3903</c:v>
                </c:pt>
                <c:pt idx="1971">
                  <c:v>3906</c:v>
                </c:pt>
                <c:pt idx="1972">
                  <c:v>3906</c:v>
                </c:pt>
                <c:pt idx="1973">
                  <c:v>3912</c:v>
                </c:pt>
                <c:pt idx="1974">
                  <c:v>3916</c:v>
                </c:pt>
                <c:pt idx="1975">
                  <c:v>3914</c:v>
                </c:pt>
                <c:pt idx="1976">
                  <c:v>3913</c:v>
                </c:pt>
                <c:pt idx="1977">
                  <c:v>3914</c:v>
                </c:pt>
                <c:pt idx="1978">
                  <c:v>3908</c:v>
                </c:pt>
                <c:pt idx="1979">
                  <c:v>3909</c:v>
                </c:pt>
                <c:pt idx="1980">
                  <c:v>3914</c:v>
                </c:pt>
                <c:pt idx="1981">
                  <c:v>3916</c:v>
                </c:pt>
                <c:pt idx="1982">
                  <c:v>3917</c:v>
                </c:pt>
                <c:pt idx="1983">
                  <c:v>3922</c:v>
                </c:pt>
                <c:pt idx="1984">
                  <c:v>3925</c:v>
                </c:pt>
                <c:pt idx="1985">
                  <c:v>3932</c:v>
                </c:pt>
                <c:pt idx="1986">
                  <c:v>3939</c:v>
                </c:pt>
                <c:pt idx="1987">
                  <c:v>3936</c:v>
                </c:pt>
                <c:pt idx="1988">
                  <c:v>3946</c:v>
                </c:pt>
                <c:pt idx="1989">
                  <c:v>3941</c:v>
                </c:pt>
                <c:pt idx="1990">
                  <c:v>3946</c:v>
                </c:pt>
                <c:pt idx="1991">
                  <c:v>3943</c:v>
                </c:pt>
                <c:pt idx="1992">
                  <c:v>3935</c:v>
                </c:pt>
                <c:pt idx="1993">
                  <c:v>3928</c:v>
                </c:pt>
                <c:pt idx="1994">
                  <c:v>3929</c:v>
                </c:pt>
                <c:pt idx="1995">
                  <c:v>3930</c:v>
                </c:pt>
                <c:pt idx="1996">
                  <c:v>3927</c:v>
                </c:pt>
                <c:pt idx="1997">
                  <c:v>3928</c:v>
                </c:pt>
                <c:pt idx="1998">
                  <c:v>3933</c:v>
                </c:pt>
                <c:pt idx="1999">
                  <c:v>3936</c:v>
                </c:pt>
                <c:pt idx="2000">
                  <c:v>3935</c:v>
                </c:pt>
                <c:pt idx="2001">
                  <c:v>3938</c:v>
                </c:pt>
                <c:pt idx="2002">
                  <c:v>3936</c:v>
                </c:pt>
                <c:pt idx="2003">
                  <c:v>3929</c:v>
                </c:pt>
                <c:pt idx="2004">
                  <c:v>3931</c:v>
                </c:pt>
                <c:pt idx="2005">
                  <c:v>3921</c:v>
                </c:pt>
                <c:pt idx="2006">
                  <c:v>3913</c:v>
                </c:pt>
                <c:pt idx="2007">
                  <c:v>3946</c:v>
                </c:pt>
                <c:pt idx="2008">
                  <c:v>3945</c:v>
                </c:pt>
                <c:pt idx="2009">
                  <c:v>3967</c:v>
                </c:pt>
                <c:pt idx="2010">
                  <c:v>3967</c:v>
                </c:pt>
                <c:pt idx="2011">
                  <c:v>3970</c:v>
                </c:pt>
                <c:pt idx="2012">
                  <c:v>3964</c:v>
                </c:pt>
                <c:pt idx="2013">
                  <c:v>3969</c:v>
                </c:pt>
                <c:pt idx="2014">
                  <c:v>3965</c:v>
                </c:pt>
                <c:pt idx="2015">
                  <c:v>3954</c:v>
                </c:pt>
                <c:pt idx="2016">
                  <c:v>3960</c:v>
                </c:pt>
                <c:pt idx="2017">
                  <c:v>3960</c:v>
                </c:pt>
                <c:pt idx="2018">
                  <c:v>3950</c:v>
                </c:pt>
                <c:pt idx="2019">
                  <c:v>3944</c:v>
                </c:pt>
                <c:pt idx="2020">
                  <c:v>3940</c:v>
                </c:pt>
                <c:pt idx="2021">
                  <c:v>3938</c:v>
                </c:pt>
                <c:pt idx="2022">
                  <c:v>3935</c:v>
                </c:pt>
                <c:pt idx="2023">
                  <c:v>3940</c:v>
                </c:pt>
                <c:pt idx="2024">
                  <c:v>3941</c:v>
                </c:pt>
                <c:pt idx="2025">
                  <c:v>3951</c:v>
                </c:pt>
                <c:pt idx="2026">
                  <c:v>3946</c:v>
                </c:pt>
                <c:pt idx="2027">
                  <c:v>3953</c:v>
                </c:pt>
                <c:pt idx="2028">
                  <c:v>3947</c:v>
                </c:pt>
                <c:pt idx="2029">
                  <c:v>3950</c:v>
                </c:pt>
                <c:pt idx="2030">
                  <c:v>3953</c:v>
                </c:pt>
                <c:pt idx="2031">
                  <c:v>3950</c:v>
                </c:pt>
                <c:pt idx="2032">
                  <c:v>3947</c:v>
                </c:pt>
                <c:pt idx="2033">
                  <c:v>3949</c:v>
                </c:pt>
                <c:pt idx="2034">
                  <c:v>3950</c:v>
                </c:pt>
                <c:pt idx="2035">
                  <c:v>3955</c:v>
                </c:pt>
                <c:pt idx="2036">
                  <c:v>3949</c:v>
                </c:pt>
                <c:pt idx="2037">
                  <c:v>3950</c:v>
                </c:pt>
                <c:pt idx="2038">
                  <c:v>3941</c:v>
                </c:pt>
                <c:pt idx="2039">
                  <c:v>3942</c:v>
                </c:pt>
                <c:pt idx="2040">
                  <c:v>3931</c:v>
                </c:pt>
                <c:pt idx="2041">
                  <c:v>3930</c:v>
                </c:pt>
                <c:pt idx="2042">
                  <c:v>3937</c:v>
                </c:pt>
                <c:pt idx="2043">
                  <c:v>3941</c:v>
                </c:pt>
                <c:pt idx="2044">
                  <c:v>3941</c:v>
                </c:pt>
                <c:pt idx="2045">
                  <c:v>3940</c:v>
                </c:pt>
                <c:pt idx="2046">
                  <c:v>3932</c:v>
                </c:pt>
                <c:pt idx="2047">
                  <c:v>3931</c:v>
                </c:pt>
                <c:pt idx="2048">
                  <c:v>3934</c:v>
                </c:pt>
                <c:pt idx="2049">
                  <c:v>3935</c:v>
                </c:pt>
                <c:pt idx="2050">
                  <c:v>3934</c:v>
                </c:pt>
                <c:pt idx="2051">
                  <c:v>3933</c:v>
                </c:pt>
                <c:pt idx="2052">
                  <c:v>3936</c:v>
                </c:pt>
                <c:pt idx="2053">
                  <c:v>3940</c:v>
                </c:pt>
                <c:pt idx="2054">
                  <c:v>3938</c:v>
                </c:pt>
                <c:pt idx="2055">
                  <c:v>3941</c:v>
                </c:pt>
                <c:pt idx="2056">
                  <c:v>3938</c:v>
                </c:pt>
                <c:pt idx="2057">
                  <c:v>3930</c:v>
                </c:pt>
                <c:pt idx="2058">
                  <c:v>3935</c:v>
                </c:pt>
                <c:pt idx="2059">
                  <c:v>3935</c:v>
                </c:pt>
                <c:pt idx="2060">
                  <c:v>3927</c:v>
                </c:pt>
                <c:pt idx="2061">
                  <c:v>3928</c:v>
                </c:pt>
                <c:pt idx="2062">
                  <c:v>3931</c:v>
                </c:pt>
                <c:pt idx="2063">
                  <c:v>3930</c:v>
                </c:pt>
                <c:pt idx="2064">
                  <c:v>3926</c:v>
                </c:pt>
                <c:pt idx="2065">
                  <c:v>3924</c:v>
                </c:pt>
                <c:pt idx="2066">
                  <c:v>3926</c:v>
                </c:pt>
                <c:pt idx="2067">
                  <c:v>3927</c:v>
                </c:pt>
                <c:pt idx="2068">
                  <c:v>3927</c:v>
                </c:pt>
                <c:pt idx="2069">
                  <c:v>3935</c:v>
                </c:pt>
                <c:pt idx="2070">
                  <c:v>3939</c:v>
                </c:pt>
                <c:pt idx="2071">
                  <c:v>3940</c:v>
                </c:pt>
                <c:pt idx="2072">
                  <c:v>3940</c:v>
                </c:pt>
                <c:pt idx="2073">
                  <c:v>3943</c:v>
                </c:pt>
                <c:pt idx="2074">
                  <c:v>3948</c:v>
                </c:pt>
                <c:pt idx="2075">
                  <c:v>3942</c:v>
                </c:pt>
                <c:pt idx="2076">
                  <c:v>3950</c:v>
                </c:pt>
                <c:pt idx="2077">
                  <c:v>3949</c:v>
                </c:pt>
                <c:pt idx="2078">
                  <c:v>3949</c:v>
                </c:pt>
                <c:pt idx="2079">
                  <c:v>3950</c:v>
                </c:pt>
                <c:pt idx="2080">
                  <c:v>3951</c:v>
                </c:pt>
                <c:pt idx="2081">
                  <c:v>3946</c:v>
                </c:pt>
                <c:pt idx="2082">
                  <c:v>3943</c:v>
                </c:pt>
                <c:pt idx="2083">
                  <c:v>3942</c:v>
                </c:pt>
                <c:pt idx="2084">
                  <c:v>3942</c:v>
                </c:pt>
                <c:pt idx="2085">
                  <c:v>3941</c:v>
                </c:pt>
                <c:pt idx="2086">
                  <c:v>3942</c:v>
                </c:pt>
                <c:pt idx="2087">
                  <c:v>3944</c:v>
                </c:pt>
                <c:pt idx="2088">
                  <c:v>3941</c:v>
                </c:pt>
                <c:pt idx="2089">
                  <c:v>3941</c:v>
                </c:pt>
                <c:pt idx="2090">
                  <c:v>3936</c:v>
                </c:pt>
                <c:pt idx="2091">
                  <c:v>3941</c:v>
                </c:pt>
                <c:pt idx="2092">
                  <c:v>3940</c:v>
                </c:pt>
                <c:pt idx="2093">
                  <c:v>3943</c:v>
                </c:pt>
                <c:pt idx="2094">
                  <c:v>3937</c:v>
                </c:pt>
                <c:pt idx="2095">
                  <c:v>3939</c:v>
                </c:pt>
                <c:pt idx="2096">
                  <c:v>3942</c:v>
                </c:pt>
                <c:pt idx="2097">
                  <c:v>3942</c:v>
                </c:pt>
                <c:pt idx="2098">
                  <c:v>3941</c:v>
                </c:pt>
                <c:pt idx="2099">
                  <c:v>3942</c:v>
                </c:pt>
                <c:pt idx="2100">
                  <c:v>3943</c:v>
                </c:pt>
                <c:pt idx="2101">
                  <c:v>3943</c:v>
                </c:pt>
                <c:pt idx="2102">
                  <c:v>3940</c:v>
                </c:pt>
                <c:pt idx="2103">
                  <c:v>3939</c:v>
                </c:pt>
                <c:pt idx="2104">
                  <c:v>3941</c:v>
                </c:pt>
                <c:pt idx="2105">
                  <c:v>3938</c:v>
                </c:pt>
                <c:pt idx="2106">
                  <c:v>3938</c:v>
                </c:pt>
                <c:pt idx="2107">
                  <c:v>3938</c:v>
                </c:pt>
                <c:pt idx="2108">
                  <c:v>3940</c:v>
                </c:pt>
                <c:pt idx="2109">
                  <c:v>3934</c:v>
                </c:pt>
                <c:pt idx="2110">
                  <c:v>3930</c:v>
                </c:pt>
                <c:pt idx="2111">
                  <c:v>3933</c:v>
                </c:pt>
                <c:pt idx="2112">
                  <c:v>3931</c:v>
                </c:pt>
                <c:pt idx="2113">
                  <c:v>3933</c:v>
                </c:pt>
                <c:pt idx="2114">
                  <c:v>3936</c:v>
                </c:pt>
                <c:pt idx="2115">
                  <c:v>3937</c:v>
                </c:pt>
                <c:pt idx="2116">
                  <c:v>3933</c:v>
                </c:pt>
                <c:pt idx="2117">
                  <c:v>3933</c:v>
                </c:pt>
                <c:pt idx="2118">
                  <c:v>3936</c:v>
                </c:pt>
                <c:pt idx="2119">
                  <c:v>3937</c:v>
                </c:pt>
                <c:pt idx="2120">
                  <c:v>3935</c:v>
                </c:pt>
                <c:pt idx="2121">
                  <c:v>3933</c:v>
                </c:pt>
                <c:pt idx="2122">
                  <c:v>3935</c:v>
                </c:pt>
                <c:pt idx="2123">
                  <c:v>3940</c:v>
                </c:pt>
                <c:pt idx="2124">
                  <c:v>3939</c:v>
                </c:pt>
                <c:pt idx="2125">
                  <c:v>3938</c:v>
                </c:pt>
                <c:pt idx="2126">
                  <c:v>3938</c:v>
                </c:pt>
                <c:pt idx="2127">
                  <c:v>3935</c:v>
                </c:pt>
                <c:pt idx="2128">
                  <c:v>3930</c:v>
                </c:pt>
                <c:pt idx="2129">
                  <c:v>3930</c:v>
                </c:pt>
                <c:pt idx="2130">
                  <c:v>3933</c:v>
                </c:pt>
                <c:pt idx="2131">
                  <c:v>3933</c:v>
                </c:pt>
                <c:pt idx="2132">
                  <c:v>3937</c:v>
                </c:pt>
                <c:pt idx="2133">
                  <c:v>3938</c:v>
                </c:pt>
                <c:pt idx="2134">
                  <c:v>3940</c:v>
                </c:pt>
                <c:pt idx="2135">
                  <c:v>3937</c:v>
                </c:pt>
                <c:pt idx="2136">
                  <c:v>3937</c:v>
                </c:pt>
                <c:pt idx="2137">
                  <c:v>3936</c:v>
                </c:pt>
                <c:pt idx="2138">
                  <c:v>3937</c:v>
                </c:pt>
                <c:pt idx="2139">
                  <c:v>3936</c:v>
                </c:pt>
                <c:pt idx="2140">
                  <c:v>3940</c:v>
                </c:pt>
                <c:pt idx="2141">
                  <c:v>3940</c:v>
                </c:pt>
                <c:pt idx="2142">
                  <c:v>3939</c:v>
                </c:pt>
                <c:pt idx="2143">
                  <c:v>3941</c:v>
                </c:pt>
                <c:pt idx="2144">
                  <c:v>3941</c:v>
                </c:pt>
                <c:pt idx="2145">
                  <c:v>3936</c:v>
                </c:pt>
                <c:pt idx="2146">
                  <c:v>3936</c:v>
                </c:pt>
                <c:pt idx="2147">
                  <c:v>3940</c:v>
                </c:pt>
                <c:pt idx="2148">
                  <c:v>3939</c:v>
                </c:pt>
                <c:pt idx="2149">
                  <c:v>3940</c:v>
                </c:pt>
                <c:pt idx="2150">
                  <c:v>3944</c:v>
                </c:pt>
                <c:pt idx="2151">
                  <c:v>3949</c:v>
                </c:pt>
                <c:pt idx="2152">
                  <c:v>3949</c:v>
                </c:pt>
                <c:pt idx="2153">
                  <c:v>3947</c:v>
                </c:pt>
                <c:pt idx="2154">
                  <c:v>3948</c:v>
                </c:pt>
                <c:pt idx="2155">
                  <c:v>3946</c:v>
                </c:pt>
                <c:pt idx="2156">
                  <c:v>3946</c:v>
                </c:pt>
                <c:pt idx="2157">
                  <c:v>3947</c:v>
                </c:pt>
                <c:pt idx="2158">
                  <c:v>3949</c:v>
                </c:pt>
                <c:pt idx="2159">
                  <c:v>3949</c:v>
                </c:pt>
                <c:pt idx="2160">
                  <c:v>3949</c:v>
                </c:pt>
                <c:pt idx="2161">
                  <c:v>3953</c:v>
                </c:pt>
                <c:pt idx="2162">
                  <c:v>3959</c:v>
                </c:pt>
                <c:pt idx="2163">
                  <c:v>3954</c:v>
                </c:pt>
                <c:pt idx="2164">
                  <c:v>3953</c:v>
                </c:pt>
                <c:pt idx="2165">
                  <c:v>3956</c:v>
                </c:pt>
                <c:pt idx="2166">
                  <c:v>3957</c:v>
                </c:pt>
                <c:pt idx="2167">
                  <c:v>3956</c:v>
                </c:pt>
                <c:pt idx="2168">
                  <c:v>3954</c:v>
                </c:pt>
                <c:pt idx="2169">
                  <c:v>3956</c:v>
                </c:pt>
                <c:pt idx="2170">
                  <c:v>3958</c:v>
                </c:pt>
                <c:pt idx="2171">
                  <c:v>3962</c:v>
                </c:pt>
                <c:pt idx="2172">
                  <c:v>3968</c:v>
                </c:pt>
                <c:pt idx="2173">
                  <c:v>3978</c:v>
                </c:pt>
                <c:pt idx="2174">
                  <c:v>3978</c:v>
                </c:pt>
                <c:pt idx="2175">
                  <c:v>3977</c:v>
                </c:pt>
                <c:pt idx="2176">
                  <c:v>3976</c:v>
                </c:pt>
                <c:pt idx="2177">
                  <c:v>3967</c:v>
                </c:pt>
                <c:pt idx="2178">
                  <c:v>3970</c:v>
                </c:pt>
                <c:pt idx="2179">
                  <c:v>3966</c:v>
                </c:pt>
                <c:pt idx="2180">
                  <c:v>3965</c:v>
                </c:pt>
                <c:pt idx="2181">
                  <c:v>3970</c:v>
                </c:pt>
                <c:pt idx="2182">
                  <c:v>3970</c:v>
                </c:pt>
                <c:pt idx="2183">
                  <c:v>3966</c:v>
                </c:pt>
                <c:pt idx="2184">
                  <c:v>3960</c:v>
                </c:pt>
                <c:pt idx="2185">
                  <c:v>3957</c:v>
                </c:pt>
                <c:pt idx="2186">
                  <c:v>3959</c:v>
                </c:pt>
                <c:pt idx="2187">
                  <c:v>3962</c:v>
                </c:pt>
                <c:pt idx="2188">
                  <c:v>3961</c:v>
                </c:pt>
                <c:pt idx="2189">
                  <c:v>3961</c:v>
                </c:pt>
                <c:pt idx="2190">
                  <c:v>3959</c:v>
                </c:pt>
                <c:pt idx="2191">
                  <c:v>3957</c:v>
                </c:pt>
                <c:pt idx="2192">
                  <c:v>3959</c:v>
                </c:pt>
                <c:pt idx="2193">
                  <c:v>3961</c:v>
                </c:pt>
                <c:pt idx="2194">
                  <c:v>3959</c:v>
                </c:pt>
                <c:pt idx="2195">
                  <c:v>3959</c:v>
                </c:pt>
                <c:pt idx="2196">
                  <c:v>3958</c:v>
                </c:pt>
                <c:pt idx="2197">
                  <c:v>3957</c:v>
                </c:pt>
                <c:pt idx="2198">
                  <c:v>3957</c:v>
                </c:pt>
                <c:pt idx="2199">
                  <c:v>3955</c:v>
                </c:pt>
                <c:pt idx="2200">
                  <c:v>3953</c:v>
                </c:pt>
                <c:pt idx="2201">
                  <c:v>3955</c:v>
                </c:pt>
                <c:pt idx="2202">
                  <c:v>3951</c:v>
                </c:pt>
                <c:pt idx="2203">
                  <c:v>3955</c:v>
                </c:pt>
                <c:pt idx="2204">
                  <c:v>3955</c:v>
                </c:pt>
                <c:pt idx="2205">
                  <c:v>3955</c:v>
                </c:pt>
                <c:pt idx="2206">
                  <c:v>3956</c:v>
                </c:pt>
                <c:pt idx="2207">
                  <c:v>3953</c:v>
                </c:pt>
                <c:pt idx="2208">
                  <c:v>3961</c:v>
                </c:pt>
                <c:pt idx="2209">
                  <c:v>3964</c:v>
                </c:pt>
                <c:pt idx="2210">
                  <c:v>3964</c:v>
                </c:pt>
                <c:pt idx="2211">
                  <c:v>3957</c:v>
                </c:pt>
                <c:pt idx="2212">
                  <c:v>3956</c:v>
                </c:pt>
                <c:pt idx="2213">
                  <c:v>3955</c:v>
                </c:pt>
                <c:pt idx="2214">
                  <c:v>3958</c:v>
                </c:pt>
                <c:pt idx="2215">
                  <c:v>3955</c:v>
                </c:pt>
                <c:pt idx="2216">
                  <c:v>3954</c:v>
                </c:pt>
                <c:pt idx="2217">
                  <c:v>3957</c:v>
                </c:pt>
                <c:pt idx="2218">
                  <c:v>3959</c:v>
                </c:pt>
                <c:pt idx="2219">
                  <c:v>3962</c:v>
                </c:pt>
                <c:pt idx="2220">
                  <c:v>3962</c:v>
                </c:pt>
                <c:pt idx="2221">
                  <c:v>3959</c:v>
                </c:pt>
                <c:pt idx="2222">
                  <c:v>3956</c:v>
                </c:pt>
                <c:pt idx="2223">
                  <c:v>3957</c:v>
                </c:pt>
                <c:pt idx="2224">
                  <c:v>3956</c:v>
                </c:pt>
                <c:pt idx="2225">
                  <c:v>3961</c:v>
                </c:pt>
                <c:pt idx="2226">
                  <c:v>3957</c:v>
                </c:pt>
                <c:pt idx="2227">
                  <c:v>3958</c:v>
                </c:pt>
                <c:pt idx="2228">
                  <c:v>3957</c:v>
                </c:pt>
                <c:pt idx="2229">
                  <c:v>3959</c:v>
                </c:pt>
                <c:pt idx="2230">
                  <c:v>3978</c:v>
                </c:pt>
                <c:pt idx="2231">
                  <c:v>3982</c:v>
                </c:pt>
                <c:pt idx="2232">
                  <c:v>3984</c:v>
                </c:pt>
                <c:pt idx="2233">
                  <c:v>3983</c:v>
                </c:pt>
                <c:pt idx="2234">
                  <c:v>3975</c:v>
                </c:pt>
                <c:pt idx="2235">
                  <c:v>3962</c:v>
                </c:pt>
                <c:pt idx="2236">
                  <c:v>3959</c:v>
                </c:pt>
                <c:pt idx="2237">
                  <c:v>3963</c:v>
                </c:pt>
                <c:pt idx="2238">
                  <c:v>3965</c:v>
                </c:pt>
                <c:pt idx="2239">
                  <c:v>3968</c:v>
                </c:pt>
                <c:pt idx="2240">
                  <c:v>3964</c:v>
                </c:pt>
                <c:pt idx="2241">
                  <c:v>3965</c:v>
                </c:pt>
                <c:pt idx="2242">
                  <c:v>3965</c:v>
                </c:pt>
                <c:pt idx="2243">
                  <c:v>3967</c:v>
                </c:pt>
                <c:pt idx="2244">
                  <c:v>3964</c:v>
                </c:pt>
                <c:pt idx="2245">
                  <c:v>3975</c:v>
                </c:pt>
                <c:pt idx="2246">
                  <c:v>3972</c:v>
                </c:pt>
                <c:pt idx="2247">
                  <c:v>3969</c:v>
                </c:pt>
                <c:pt idx="2248">
                  <c:v>3971</c:v>
                </c:pt>
                <c:pt idx="2249">
                  <c:v>3968</c:v>
                </c:pt>
                <c:pt idx="2250">
                  <c:v>3971</c:v>
                </c:pt>
                <c:pt idx="2251">
                  <c:v>3974</c:v>
                </c:pt>
                <c:pt idx="2252">
                  <c:v>3972</c:v>
                </c:pt>
                <c:pt idx="2253">
                  <c:v>3969</c:v>
                </c:pt>
                <c:pt idx="2254">
                  <c:v>3964</c:v>
                </c:pt>
                <c:pt idx="2255">
                  <c:v>3966</c:v>
                </c:pt>
                <c:pt idx="2256">
                  <c:v>3969</c:v>
                </c:pt>
                <c:pt idx="2257">
                  <c:v>3967</c:v>
                </c:pt>
                <c:pt idx="2258">
                  <c:v>3969</c:v>
                </c:pt>
                <c:pt idx="2259">
                  <c:v>3968</c:v>
                </c:pt>
                <c:pt idx="2260">
                  <c:v>3968</c:v>
                </c:pt>
                <c:pt idx="2261">
                  <c:v>3970</c:v>
                </c:pt>
                <c:pt idx="2262">
                  <c:v>3967</c:v>
                </c:pt>
                <c:pt idx="2263">
                  <c:v>3963</c:v>
                </c:pt>
                <c:pt idx="2264">
                  <c:v>3965</c:v>
                </c:pt>
                <c:pt idx="2265">
                  <c:v>3963</c:v>
                </c:pt>
                <c:pt idx="2266">
                  <c:v>3962</c:v>
                </c:pt>
                <c:pt idx="2267">
                  <c:v>3959</c:v>
                </c:pt>
                <c:pt idx="2268">
                  <c:v>3964</c:v>
                </c:pt>
                <c:pt idx="2269">
                  <c:v>3964</c:v>
                </c:pt>
                <c:pt idx="2270">
                  <c:v>3962</c:v>
                </c:pt>
                <c:pt idx="2271">
                  <c:v>3968</c:v>
                </c:pt>
                <c:pt idx="2272">
                  <c:v>3966</c:v>
                </c:pt>
                <c:pt idx="2273">
                  <c:v>3967</c:v>
                </c:pt>
                <c:pt idx="2274">
                  <c:v>3968</c:v>
                </c:pt>
                <c:pt idx="2275">
                  <c:v>3965</c:v>
                </c:pt>
                <c:pt idx="2276">
                  <c:v>3965</c:v>
                </c:pt>
                <c:pt idx="2277">
                  <c:v>3968</c:v>
                </c:pt>
                <c:pt idx="2278">
                  <c:v>3966</c:v>
                </c:pt>
                <c:pt idx="2279">
                  <c:v>3966</c:v>
                </c:pt>
                <c:pt idx="2280">
                  <c:v>3969</c:v>
                </c:pt>
                <c:pt idx="2281">
                  <c:v>3968</c:v>
                </c:pt>
                <c:pt idx="2282">
                  <c:v>3966</c:v>
                </c:pt>
                <c:pt idx="2283">
                  <c:v>3967</c:v>
                </c:pt>
                <c:pt idx="2284">
                  <c:v>3969</c:v>
                </c:pt>
                <c:pt idx="2285">
                  <c:v>3973</c:v>
                </c:pt>
                <c:pt idx="2286">
                  <c:v>3969</c:v>
                </c:pt>
                <c:pt idx="2287">
                  <c:v>3967</c:v>
                </c:pt>
                <c:pt idx="2288">
                  <c:v>3969</c:v>
                </c:pt>
                <c:pt idx="2289">
                  <c:v>3969</c:v>
                </c:pt>
                <c:pt idx="2290">
                  <c:v>3970</c:v>
                </c:pt>
                <c:pt idx="2291">
                  <c:v>3969</c:v>
                </c:pt>
                <c:pt idx="2292">
                  <c:v>3968</c:v>
                </c:pt>
                <c:pt idx="2293">
                  <c:v>3968</c:v>
                </c:pt>
                <c:pt idx="2294">
                  <c:v>3972</c:v>
                </c:pt>
                <c:pt idx="2295">
                  <c:v>3971</c:v>
                </c:pt>
                <c:pt idx="2296">
                  <c:v>3971</c:v>
                </c:pt>
                <c:pt idx="2297">
                  <c:v>3978</c:v>
                </c:pt>
                <c:pt idx="2298">
                  <c:v>3976</c:v>
                </c:pt>
                <c:pt idx="2299">
                  <c:v>3975</c:v>
                </c:pt>
                <c:pt idx="2300">
                  <c:v>3973</c:v>
                </c:pt>
                <c:pt idx="2301">
                  <c:v>3973</c:v>
                </c:pt>
                <c:pt idx="2302">
                  <c:v>3975</c:v>
                </c:pt>
                <c:pt idx="2303">
                  <c:v>3973</c:v>
                </c:pt>
                <c:pt idx="2304">
                  <c:v>3963</c:v>
                </c:pt>
                <c:pt idx="2305">
                  <c:v>3965</c:v>
                </c:pt>
                <c:pt idx="2306">
                  <c:v>3968</c:v>
                </c:pt>
                <c:pt idx="2307">
                  <c:v>3968</c:v>
                </c:pt>
                <c:pt idx="2308">
                  <c:v>3971</c:v>
                </c:pt>
                <c:pt idx="2309">
                  <c:v>3971</c:v>
                </c:pt>
                <c:pt idx="2310">
                  <c:v>3972</c:v>
                </c:pt>
                <c:pt idx="2311">
                  <c:v>3972</c:v>
                </c:pt>
                <c:pt idx="2312">
                  <c:v>3972</c:v>
                </c:pt>
                <c:pt idx="2313">
                  <c:v>3970</c:v>
                </c:pt>
                <c:pt idx="2314">
                  <c:v>3973</c:v>
                </c:pt>
                <c:pt idx="2315">
                  <c:v>3970</c:v>
                </c:pt>
                <c:pt idx="2316">
                  <c:v>3967</c:v>
                </c:pt>
                <c:pt idx="2317">
                  <c:v>3964</c:v>
                </c:pt>
                <c:pt idx="2318">
                  <c:v>3966</c:v>
                </c:pt>
                <c:pt idx="2319">
                  <c:v>3965</c:v>
                </c:pt>
                <c:pt idx="2320">
                  <c:v>3966</c:v>
                </c:pt>
                <c:pt idx="2321">
                  <c:v>3968</c:v>
                </c:pt>
                <c:pt idx="2322">
                  <c:v>3969</c:v>
                </c:pt>
                <c:pt idx="2323">
                  <c:v>3971</c:v>
                </c:pt>
                <c:pt idx="2324">
                  <c:v>3972</c:v>
                </c:pt>
                <c:pt idx="2325">
                  <c:v>3973</c:v>
                </c:pt>
                <c:pt idx="2326">
                  <c:v>3972</c:v>
                </c:pt>
                <c:pt idx="2327">
                  <c:v>3972</c:v>
                </c:pt>
                <c:pt idx="2328">
                  <c:v>3971</c:v>
                </c:pt>
                <c:pt idx="2329">
                  <c:v>3974</c:v>
                </c:pt>
                <c:pt idx="2330">
                  <c:v>3980</c:v>
                </c:pt>
                <c:pt idx="2331">
                  <c:v>3980</c:v>
                </c:pt>
                <c:pt idx="2332">
                  <c:v>3979</c:v>
                </c:pt>
                <c:pt idx="2333">
                  <c:v>3977</c:v>
                </c:pt>
                <c:pt idx="2334">
                  <c:v>3978</c:v>
                </c:pt>
                <c:pt idx="2335">
                  <c:v>3975</c:v>
                </c:pt>
                <c:pt idx="2336">
                  <c:v>3975</c:v>
                </c:pt>
                <c:pt idx="2337">
                  <c:v>3976</c:v>
                </c:pt>
                <c:pt idx="2338">
                  <c:v>3976</c:v>
                </c:pt>
                <c:pt idx="2339">
                  <c:v>3977</c:v>
                </c:pt>
                <c:pt idx="2340">
                  <c:v>3976</c:v>
                </c:pt>
                <c:pt idx="2341">
                  <c:v>3975</c:v>
                </c:pt>
                <c:pt idx="2342">
                  <c:v>3975</c:v>
                </c:pt>
                <c:pt idx="2343">
                  <c:v>3975</c:v>
                </c:pt>
                <c:pt idx="2344">
                  <c:v>3976</c:v>
                </c:pt>
                <c:pt idx="2345">
                  <c:v>3974</c:v>
                </c:pt>
                <c:pt idx="2346">
                  <c:v>3975</c:v>
                </c:pt>
                <c:pt idx="2347">
                  <c:v>3977</c:v>
                </c:pt>
                <c:pt idx="2348">
                  <c:v>3980</c:v>
                </c:pt>
                <c:pt idx="2349">
                  <c:v>3985</c:v>
                </c:pt>
                <c:pt idx="2350">
                  <c:v>3981</c:v>
                </c:pt>
                <c:pt idx="2351">
                  <c:v>3982</c:v>
                </c:pt>
                <c:pt idx="2352">
                  <c:v>3987</c:v>
                </c:pt>
                <c:pt idx="2353">
                  <c:v>3991</c:v>
                </c:pt>
                <c:pt idx="2354">
                  <c:v>3991</c:v>
                </c:pt>
                <c:pt idx="2355">
                  <c:v>4009</c:v>
                </c:pt>
                <c:pt idx="2356">
                  <c:v>4001</c:v>
                </c:pt>
                <c:pt idx="2357">
                  <c:v>3999</c:v>
                </c:pt>
                <c:pt idx="2358">
                  <c:v>4002</c:v>
                </c:pt>
                <c:pt idx="2359">
                  <c:v>4000</c:v>
                </c:pt>
                <c:pt idx="2360">
                  <c:v>4000</c:v>
                </c:pt>
                <c:pt idx="2361">
                  <c:v>4005</c:v>
                </c:pt>
                <c:pt idx="2362">
                  <c:v>4003</c:v>
                </c:pt>
                <c:pt idx="2363">
                  <c:v>4009</c:v>
                </c:pt>
                <c:pt idx="2364">
                  <c:v>4049</c:v>
                </c:pt>
                <c:pt idx="2365">
                  <c:v>4040</c:v>
                </c:pt>
                <c:pt idx="2366">
                  <c:v>4071</c:v>
                </c:pt>
                <c:pt idx="2367">
                  <c:v>4074</c:v>
                </c:pt>
                <c:pt idx="2368">
                  <c:v>4060</c:v>
                </c:pt>
                <c:pt idx="2369">
                  <c:v>4058</c:v>
                </c:pt>
                <c:pt idx="2370">
                  <c:v>4067</c:v>
                </c:pt>
                <c:pt idx="2371">
                  <c:v>4062</c:v>
                </c:pt>
                <c:pt idx="2372">
                  <c:v>4081</c:v>
                </c:pt>
                <c:pt idx="2373">
                  <c:v>4078</c:v>
                </c:pt>
                <c:pt idx="2374">
                  <c:v>4068</c:v>
                </c:pt>
                <c:pt idx="2375">
                  <c:v>4073</c:v>
                </c:pt>
                <c:pt idx="2376">
                  <c:v>4073</c:v>
                </c:pt>
                <c:pt idx="2377">
                  <c:v>4066</c:v>
                </c:pt>
                <c:pt idx="2378">
                  <c:v>4051</c:v>
                </c:pt>
                <c:pt idx="2379">
                  <c:v>4052</c:v>
                </c:pt>
                <c:pt idx="2380">
                  <c:v>4051</c:v>
                </c:pt>
                <c:pt idx="2381">
                  <c:v>4057</c:v>
                </c:pt>
                <c:pt idx="2382">
                  <c:v>4053</c:v>
                </c:pt>
                <c:pt idx="2383">
                  <c:v>4045</c:v>
                </c:pt>
                <c:pt idx="2384">
                  <c:v>4050</c:v>
                </c:pt>
                <c:pt idx="2385">
                  <c:v>4053</c:v>
                </c:pt>
                <c:pt idx="2386">
                  <c:v>4052</c:v>
                </c:pt>
                <c:pt idx="2387">
                  <c:v>4057</c:v>
                </c:pt>
                <c:pt idx="2388">
                  <c:v>4056</c:v>
                </c:pt>
                <c:pt idx="2389">
                  <c:v>4062</c:v>
                </c:pt>
                <c:pt idx="2390">
                  <c:v>4058</c:v>
                </c:pt>
                <c:pt idx="2391">
                  <c:v>4053</c:v>
                </c:pt>
                <c:pt idx="2392">
                  <c:v>4057</c:v>
                </c:pt>
                <c:pt idx="2393">
                  <c:v>4052</c:v>
                </c:pt>
                <c:pt idx="2394">
                  <c:v>4054</c:v>
                </c:pt>
                <c:pt idx="2395">
                  <c:v>4060</c:v>
                </c:pt>
                <c:pt idx="2396">
                  <c:v>4057</c:v>
                </c:pt>
                <c:pt idx="2397">
                  <c:v>4066</c:v>
                </c:pt>
                <c:pt idx="2398">
                  <c:v>4063</c:v>
                </c:pt>
                <c:pt idx="2399">
                  <c:v>4061</c:v>
                </c:pt>
                <c:pt idx="2400">
                  <c:v>4062</c:v>
                </c:pt>
                <c:pt idx="2401">
                  <c:v>4062</c:v>
                </c:pt>
                <c:pt idx="2402">
                  <c:v>4059</c:v>
                </c:pt>
                <c:pt idx="2403">
                  <c:v>4061</c:v>
                </c:pt>
                <c:pt idx="2404">
                  <c:v>4062</c:v>
                </c:pt>
                <c:pt idx="2405">
                  <c:v>4058</c:v>
                </c:pt>
                <c:pt idx="2406">
                  <c:v>4059</c:v>
                </c:pt>
                <c:pt idx="2407">
                  <c:v>4059</c:v>
                </c:pt>
                <c:pt idx="2408">
                  <c:v>4063</c:v>
                </c:pt>
                <c:pt idx="2409">
                  <c:v>4065</c:v>
                </c:pt>
                <c:pt idx="2410">
                  <c:v>4067</c:v>
                </c:pt>
                <c:pt idx="2411">
                  <c:v>4064</c:v>
                </c:pt>
                <c:pt idx="2412">
                  <c:v>4064</c:v>
                </c:pt>
                <c:pt idx="2413">
                  <c:v>4061</c:v>
                </c:pt>
                <c:pt idx="2414">
                  <c:v>4061</c:v>
                </c:pt>
                <c:pt idx="2415">
                  <c:v>4059</c:v>
                </c:pt>
                <c:pt idx="2416">
                  <c:v>4062</c:v>
                </c:pt>
                <c:pt idx="2417">
                  <c:v>4055</c:v>
                </c:pt>
                <c:pt idx="2418">
                  <c:v>4058</c:v>
                </c:pt>
                <c:pt idx="2419">
                  <c:v>4059</c:v>
                </c:pt>
                <c:pt idx="2420">
                  <c:v>4061</c:v>
                </c:pt>
                <c:pt idx="2421">
                  <c:v>4065</c:v>
                </c:pt>
                <c:pt idx="2422">
                  <c:v>4067</c:v>
                </c:pt>
                <c:pt idx="2423">
                  <c:v>4066</c:v>
                </c:pt>
                <c:pt idx="2424">
                  <c:v>4068</c:v>
                </c:pt>
                <c:pt idx="2425">
                  <c:v>4066</c:v>
                </c:pt>
                <c:pt idx="2426">
                  <c:v>4066</c:v>
                </c:pt>
                <c:pt idx="2427">
                  <c:v>4062</c:v>
                </c:pt>
                <c:pt idx="2428">
                  <c:v>4057</c:v>
                </c:pt>
                <c:pt idx="2429">
                  <c:v>4057</c:v>
                </c:pt>
                <c:pt idx="2430">
                  <c:v>4059</c:v>
                </c:pt>
                <c:pt idx="2431">
                  <c:v>4061</c:v>
                </c:pt>
                <c:pt idx="2432">
                  <c:v>4066</c:v>
                </c:pt>
                <c:pt idx="2433">
                  <c:v>4066</c:v>
                </c:pt>
                <c:pt idx="2434">
                  <c:v>4073</c:v>
                </c:pt>
                <c:pt idx="2435">
                  <c:v>4069</c:v>
                </c:pt>
                <c:pt idx="2436">
                  <c:v>4069</c:v>
                </c:pt>
                <c:pt idx="2437">
                  <c:v>4072</c:v>
                </c:pt>
                <c:pt idx="2438">
                  <c:v>4073</c:v>
                </c:pt>
                <c:pt idx="2439">
                  <c:v>4071</c:v>
                </c:pt>
                <c:pt idx="2440">
                  <c:v>4077</c:v>
                </c:pt>
                <c:pt idx="2441">
                  <c:v>4081</c:v>
                </c:pt>
                <c:pt idx="2442">
                  <c:v>4089</c:v>
                </c:pt>
                <c:pt idx="2443">
                  <c:v>4100</c:v>
                </c:pt>
                <c:pt idx="2444">
                  <c:v>4105</c:v>
                </c:pt>
                <c:pt idx="2445">
                  <c:v>4097</c:v>
                </c:pt>
                <c:pt idx="2446">
                  <c:v>4098</c:v>
                </c:pt>
                <c:pt idx="2447">
                  <c:v>4098</c:v>
                </c:pt>
                <c:pt idx="2448">
                  <c:v>4088</c:v>
                </c:pt>
                <c:pt idx="2449">
                  <c:v>4085</c:v>
                </c:pt>
                <c:pt idx="2450">
                  <c:v>4087</c:v>
                </c:pt>
                <c:pt idx="2451">
                  <c:v>4076</c:v>
                </c:pt>
                <c:pt idx="2452">
                  <c:v>4062</c:v>
                </c:pt>
                <c:pt idx="2453">
                  <c:v>4067</c:v>
                </c:pt>
                <c:pt idx="2454">
                  <c:v>4073</c:v>
                </c:pt>
                <c:pt idx="2455">
                  <c:v>4070</c:v>
                </c:pt>
                <c:pt idx="2456">
                  <c:v>4065</c:v>
                </c:pt>
                <c:pt idx="2457">
                  <c:v>4062</c:v>
                </c:pt>
                <c:pt idx="2458">
                  <c:v>4064</c:v>
                </c:pt>
                <c:pt idx="2459">
                  <c:v>4056</c:v>
                </c:pt>
                <c:pt idx="2460">
                  <c:v>4065</c:v>
                </c:pt>
                <c:pt idx="2461">
                  <c:v>4068</c:v>
                </c:pt>
                <c:pt idx="2462">
                  <c:v>4061</c:v>
                </c:pt>
                <c:pt idx="2463">
                  <c:v>4056</c:v>
                </c:pt>
                <c:pt idx="2464">
                  <c:v>4049</c:v>
                </c:pt>
                <c:pt idx="2465">
                  <c:v>4047</c:v>
                </c:pt>
                <c:pt idx="2466">
                  <c:v>4041</c:v>
                </c:pt>
                <c:pt idx="2467">
                  <c:v>4031</c:v>
                </c:pt>
                <c:pt idx="2468">
                  <c:v>4031</c:v>
                </c:pt>
                <c:pt idx="2469">
                  <c:v>4027</c:v>
                </c:pt>
                <c:pt idx="2470">
                  <c:v>4033</c:v>
                </c:pt>
                <c:pt idx="2471">
                  <c:v>4036</c:v>
                </c:pt>
                <c:pt idx="2472">
                  <c:v>4037</c:v>
                </c:pt>
                <c:pt idx="2473">
                  <c:v>4045</c:v>
                </c:pt>
                <c:pt idx="2474">
                  <c:v>4043</c:v>
                </c:pt>
                <c:pt idx="2475">
                  <c:v>4038</c:v>
                </c:pt>
                <c:pt idx="2476">
                  <c:v>4032</c:v>
                </c:pt>
                <c:pt idx="2477">
                  <c:v>4033</c:v>
                </c:pt>
                <c:pt idx="2478">
                  <c:v>4034</c:v>
                </c:pt>
                <c:pt idx="2479">
                  <c:v>4026</c:v>
                </c:pt>
                <c:pt idx="2480">
                  <c:v>4037</c:v>
                </c:pt>
                <c:pt idx="2481">
                  <c:v>4037</c:v>
                </c:pt>
                <c:pt idx="2482">
                  <c:v>4032</c:v>
                </c:pt>
                <c:pt idx="2483">
                  <c:v>4029</c:v>
                </c:pt>
                <c:pt idx="2484">
                  <c:v>4023</c:v>
                </c:pt>
                <c:pt idx="2485">
                  <c:v>4022</c:v>
                </c:pt>
                <c:pt idx="2486">
                  <c:v>4035</c:v>
                </c:pt>
                <c:pt idx="2487">
                  <c:v>4030</c:v>
                </c:pt>
                <c:pt idx="2488">
                  <c:v>4035</c:v>
                </c:pt>
                <c:pt idx="2489">
                  <c:v>4031</c:v>
                </c:pt>
                <c:pt idx="2490">
                  <c:v>4036</c:v>
                </c:pt>
                <c:pt idx="2491">
                  <c:v>4034</c:v>
                </c:pt>
                <c:pt idx="2492">
                  <c:v>4033</c:v>
                </c:pt>
                <c:pt idx="2493">
                  <c:v>4033</c:v>
                </c:pt>
                <c:pt idx="2494">
                  <c:v>4037</c:v>
                </c:pt>
                <c:pt idx="2495">
                  <c:v>4036</c:v>
                </c:pt>
                <c:pt idx="2496">
                  <c:v>4040</c:v>
                </c:pt>
                <c:pt idx="2497">
                  <c:v>4036</c:v>
                </c:pt>
                <c:pt idx="2498">
                  <c:v>4040</c:v>
                </c:pt>
                <c:pt idx="2499">
                  <c:v>4044</c:v>
                </c:pt>
                <c:pt idx="2500">
                  <c:v>4040</c:v>
                </c:pt>
                <c:pt idx="2501">
                  <c:v>4039</c:v>
                </c:pt>
                <c:pt idx="2502">
                  <c:v>4042</c:v>
                </c:pt>
                <c:pt idx="2503">
                  <c:v>4040</c:v>
                </c:pt>
                <c:pt idx="2504">
                  <c:v>4039</c:v>
                </c:pt>
                <c:pt idx="2505">
                  <c:v>4036</c:v>
                </c:pt>
                <c:pt idx="2506">
                  <c:v>4038</c:v>
                </c:pt>
                <c:pt idx="2507">
                  <c:v>4040</c:v>
                </c:pt>
                <c:pt idx="2508">
                  <c:v>4038</c:v>
                </c:pt>
                <c:pt idx="2509">
                  <c:v>4040</c:v>
                </c:pt>
                <c:pt idx="2510">
                  <c:v>4047</c:v>
                </c:pt>
                <c:pt idx="2511">
                  <c:v>4047</c:v>
                </c:pt>
                <c:pt idx="2512">
                  <c:v>4043</c:v>
                </c:pt>
                <c:pt idx="2513">
                  <c:v>4039</c:v>
                </c:pt>
                <c:pt idx="2514">
                  <c:v>4039</c:v>
                </c:pt>
                <c:pt idx="2515">
                  <c:v>4037</c:v>
                </c:pt>
                <c:pt idx="2516">
                  <c:v>4033</c:v>
                </c:pt>
                <c:pt idx="2517">
                  <c:v>4034</c:v>
                </c:pt>
                <c:pt idx="2518">
                  <c:v>4037</c:v>
                </c:pt>
                <c:pt idx="2519">
                  <c:v>4039</c:v>
                </c:pt>
                <c:pt idx="2520">
                  <c:v>4040</c:v>
                </c:pt>
                <c:pt idx="2521">
                  <c:v>4041</c:v>
                </c:pt>
                <c:pt idx="2522">
                  <c:v>4039</c:v>
                </c:pt>
                <c:pt idx="2523">
                  <c:v>4042</c:v>
                </c:pt>
                <c:pt idx="2524">
                  <c:v>4040</c:v>
                </c:pt>
                <c:pt idx="2525">
                  <c:v>4041</c:v>
                </c:pt>
                <c:pt idx="2526">
                  <c:v>4048</c:v>
                </c:pt>
                <c:pt idx="2527">
                  <c:v>4037</c:v>
                </c:pt>
                <c:pt idx="2528">
                  <c:v>4040</c:v>
                </c:pt>
                <c:pt idx="2529">
                  <c:v>4037</c:v>
                </c:pt>
                <c:pt idx="2530">
                  <c:v>4035</c:v>
                </c:pt>
                <c:pt idx="2531">
                  <c:v>4035</c:v>
                </c:pt>
                <c:pt idx="2532">
                  <c:v>4038</c:v>
                </c:pt>
                <c:pt idx="2533">
                  <c:v>4041</c:v>
                </c:pt>
                <c:pt idx="2534">
                  <c:v>4039</c:v>
                </c:pt>
                <c:pt idx="2535">
                  <c:v>4036</c:v>
                </c:pt>
                <c:pt idx="2536">
                  <c:v>4038</c:v>
                </c:pt>
                <c:pt idx="2537">
                  <c:v>4034</c:v>
                </c:pt>
                <c:pt idx="2538">
                  <c:v>4036</c:v>
                </c:pt>
                <c:pt idx="2539">
                  <c:v>4033</c:v>
                </c:pt>
                <c:pt idx="2540">
                  <c:v>4036</c:v>
                </c:pt>
                <c:pt idx="2541">
                  <c:v>4039</c:v>
                </c:pt>
                <c:pt idx="2542">
                  <c:v>4041</c:v>
                </c:pt>
                <c:pt idx="2543">
                  <c:v>4045</c:v>
                </c:pt>
                <c:pt idx="2544">
                  <c:v>4047</c:v>
                </c:pt>
                <c:pt idx="2545">
                  <c:v>4048</c:v>
                </c:pt>
                <c:pt idx="2546">
                  <c:v>4052</c:v>
                </c:pt>
                <c:pt idx="2547">
                  <c:v>4055</c:v>
                </c:pt>
                <c:pt idx="2548">
                  <c:v>4053</c:v>
                </c:pt>
                <c:pt idx="2549">
                  <c:v>4053</c:v>
                </c:pt>
                <c:pt idx="2550">
                  <c:v>4059</c:v>
                </c:pt>
                <c:pt idx="2551">
                  <c:v>4054</c:v>
                </c:pt>
                <c:pt idx="2552">
                  <c:v>4061</c:v>
                </c:pt>
                <c:pt idx="2553">
                  <c:v>4059</c:v>
                </c:pt>
                <c:pt idx="2554">
                  <c:v>4065</c:v>
                </c:pt>
                <c:pt idx="2555">
                  <c:v>4065</c:v>
                </c:pt>
                <c:pt idx="2556">
                  <c:v>4058</c:v>
                </c:pt>
                <c:pt idx="2557">
                  <c:v>4060</c:v>
                </c:pt>
                <c:pt idx="2558">
                  <c:v>4060</c:v>
                </c:pt>
                <c:pt idx="2559">
                  <c:v>4066</c:v>
                </c:pt>
                <c:pt idx="2560">
                  <c:v>4067</c:v>
                </c:pt>
                <c:pt idx="2561">
                  <c:v>4065</c:v>
                </c:pt>
                <c:pt idx="2562">
                  <c:v>4080</c:v>
                </c:pt>
                <c:pt idx="2563">
                  <c:v>4076</c:v>
                </c:pt>
                <c:pt idx="2564">
                  <c:v>4071</c:v>
                </c:pt>
                <c:pt idx="2565">
                  <c:v>4068</c:v>
                </c:pt>
                <c:pt idx="2566">
                  <c:v>4072</c:v>
                </c:pt>
                <c:pt idx="2567">
                  <c:v>4071</c:v>
                </c:pt>
                <c:pt idx="2568">
                  <c:v>4074</c:v>
                </c:pt>
                <c:pt idx="2569">
                  <c:v>4083</c:v>
                </c:pt>
                <c:pt idx="2570">
                  <c:v>4082</c:v>
                </c:pt>
                <c:pt idx="2571">
                  <c:v>4084</c:v>
                </c:pt>
                <c:pt idx="2572">
                  <c:v>4090</c:v>
                </c:pt>
                <c:pt idx="2573">
                  <c:v>4091</c:v>
                </c:pt>
                <c:pt idx="2574">
                  <c:v>4100</c:v>
                </c:pt>
                <c:pt idx="2575">
                  <c:v>4102</c:v>
                </c:pt>
                <c:pt idx="2576">
                  <c:v>4113</c:v>
                </c:pt>
                <c:pt idx="2577">
                  <c:v>4117</c:v>
                </c:pt>
                <c:pt idx="2578">
                  <c:v>4104</c:v>
                </c:pt>
                <c:pt idx="2579">
                  <c:v>4099</c:v>
                </c:pt>
                <c:pt idx="2580">
                  <c:v>4089</c:v>
                </c:pt>
                <c:pt idx="2581">
                  <c:v>4093</c:v>
                </c:pt>
                <c:pt idx="2582">
                  <c:v>4079</c:v>
                </c:pt>
                <c:pt idx="2583">
                  <c:v>4075</c:v>
                </c:pt>
                <c:pt idx="2584">
                  <c:v>4081</c:v>
                </c:pt>
                <c:pt idx="2585">
                  <c:v>4087</c:v>
                </c:pt>
                <c:pt idx="2586">
                  <c:v>4087</c:v>
                </c:pt>
                <c:pt idx="2587">
                  <c:v>4116</c:v>
                </c:pt>
                <c:pt idx="2588">
                  <c:v>4101</c:v>
                </c:pt>
                <c:pt idx="2589">
                  <c:v>4099</c:v>
                </c:pt>
                <c:pt idx="2590">
                  <c:v>4104</c:v>
                </c:pt>
                <c:pt idx="2591">
                  <c:v>4103</c:v>
                </c:pt>
                <c:pt idx="2592">
                  <c:v>4107</c:v>
                </c:pt>
                <c:pt idx="2593">
                  <c:v>4098</c:v>
                </c:pt>
                <c:pt idx="2594">
                  <c:v>4092</c:v>
                </c:pt>
                <c:pt idx="2595">
                  <c:v>4093</c:v>
                </c:pt>
                <c:pt idx="2596">
                  <c:v>4088</c:v>
                </c:pt>
                <c:pt idx="2597">
                  <c:v>4089</c:v>
                </c:pt>
                <c:pt idx="2598">
                  <c:v>4078</c:v>
                </c:pt>
                <c:pt idx="2599">
                  <c:v>4078</c:v>
                </c:pt>
                <c:pt idx="2600">
                  <c:v>4071</c:v>
                </c:pt>
                <c:pt idx="2601">
                  <c:v>4068</c:v>
                </c:pt>
                <c:pt idx="2602">
                  <c:v>4078</c:v>
                </c:pt>
                <c:pt idx="2603">
                  <c:v>4072</c:v>
                </c:pt>
                <c:pt idx="2604">
                  <c:v>4072</c:v>
                </c:pt>
                <c:pt idx="2605">
                  <c:v>4074</c:v>
                </c:pt>
                <c:pt idx="2606">
                  <c:v>4054</c:v>
                </c:pt>
                <c:pt idx="2607">
                  <c:v>4053</c:v>
                </c:pt>
                <c:pt idx="2608">
                  <c:v>4057</c:v>
                </c:pt>
                <c:pt idx="2609">
                  <c:v>4064</c:v>
                </c:pt>
                <c:pt idx="2610">
                  <c:v>4060</c:v>
                </c:pt>
                <c:pt idx="2611">
                  <c:v>4069</c:v>
                </c:pt>
                <c:pt idx="2612">
                  <c:v>4064</c:v>
                </c:pt>
                <c:pt idx="2613">
                  <c:v>4062</c:v>
                </c:pt>
                <c:pt idx="2614">
                  <c:v>4057</c:v>
                </c:pt>
                <c:pt idx="2615">
                  <c:v>4056</c:v>
                </c:pt>
                <c:pt idx="2616">
                  <c:v>4058</c:v>
                </c:pt>
                <c:pt idx="2617">
                  <c:v>4060</c:v>
                </c:pt>
                <c:pt idx="2618">
                  <c:v>4059</c:v>
                </c:pt>
                <c:pt idx="2619">
                  <c:v>4064</c:v>
                </c:pt>
                <c:pt idx="2620">
                  <c:v>4060</c:v>
                </c:pt>
                <c:pt idx="2621">
                  <c:v>4063</c:v>
                </c:pt>
                <c:pt idx="2622">
                  <c:v>4068</c:v>
                </c:pt>
                <c:pt idx="2623">
                  <c:v>4065</c:v>
                </c:pt>
                <c:pt idx="2624">
                  <c:v>4070</c:v>
                </c:pt>
                <c:pt idx="2625">
                  <c:v>4069</c:v>
                </c:pt>
                <c:pt idx="2626">
                  <c:v>4067</c:v>
                </c:pt>
                <c:pt idx="2627">
                  <c:v>4064</c:v>
                </c:pt>
                <c:pt idx="2628">
                  <c:v>4058</c:v>
                </c:pt>
                <c:pt idx="2629">
                  <c:v>4049</c:v>
                </c:pt>
                <c:pt idx="2630">
                  <c:v>4045</c:v>
                </c:pt>
                <c:pt idx="2631">
                  <c:v>4052</c:v>
                </c:pt>
                <c:pt idx="2632">
                  <c:v>4053</c:v>
                </c:pt>
                <c:pt idx="2633">
                  <c:v>4054</c:v>
                </c:pt>
                <c:pt idx="2634">
                  <c:v>4055</c:v>
                </c:pt>
                <c:pt idx="2635">
                  <c:v>4060</c:v>
                </c:pt>
                <c:pt idx="2636">
                  <c:v>4058</c:v>
                </c:pt>
                <c:pt idx="2637">
                  <c:v>4059</c:v>
                </c:pt>
                <c:pt idx="2638">
                  <c:v>4058</c:v>
                </c:pt>
                <c:pt idx="2639">
                  <c:v>4054</c:v>
                </c:pt>
                <c:pt idx="2640">
                  <c:v>4056</c:v>
                </c:pt>
                <c:pt idx="2641">
                  <c:v>4058</c:v>
                </c:pt>
                <c:pt idx="2642">
                  <c:v>4058</c:v>
                </c:pt>
                <c:pt idx="2643">
                  <c:v>4055</c:v>
                </c:pt>
                <c:pt idx="2644">
                  <c:v>4055</c:v>
                </c:pt>
                <c:pt idx="2645">
                  <c:v>4068</c:v>
                </c:pt>
                <c:pt idx="2646">
                  <c:v>4061</c:v>
                </c:pt>
                <c:pt idx="2647">
                  <c:v>4065</c:v>
                </c:pt>
                <c:pt idx="2648">
                  <c:v>4062</c:v>
                </c:pt>
                <c:pt idx="2649">
                  <c:v>4057</c:v>
                </c:pt>
                <c:pt idx="2650">
                  <c:v>4054</c:v>
                </c:pt>
                <c:pt idx="2651">
                  <c:v>4054</c:v>
                </c:pt>
                <c:pt idx="2652">
                  <c:v>4049</c:v>
                </c:pt>
                <c:pt idx="2653">
                  <c:v>4050</c:v>
                </c:pt>
                <c:pt idx="2654">
                  <c:v>4046</c:v>
                </c:pt>
                <c:pt idx="2655">
                  <c:v>4032</c:v>
                </c:pt>
                <c:pt idx="2656">
                  <c:v>4031</c:v>
                </c:pt>
                <c:pt idx="2657">
                  <c:v>4037</c:v>
                </c:pt>
                <c:pt idx="2658">
                  <c:v>4039</c:v>
                </c:pt>
                <c:pt idx="2659">
                  <c:v>4040</c:v>
                </c:pt>
                <c:pt idx="2660">
                  <c:v>4042</c:v>
                </c:pt>
                <c:pt idx="2661">
                  <c:v>4034</c:v>
                </c:pt>
                <c:pt idx="2662">
                  <c:v>4037</c:v>
                </c:pt>
                <c:pt idx="2663">
                  <c:v>4039</c:v>
                </c:pt>
                <c:pt idx="2664">
                  <c:v>4042</c:v>
                </c:pt>
                <c:pt idx="2665">
                  <c:v>4037</c:v>
                </c:pt>
                <c:pt idx="2666">
                  <c:v>4041</c:v>
                </c:pt>
                <c:pt idx="2667">
                  <c:v>4038</c:v>
                </c:pt>
                <c:pt idx="2668">
                  <c:v>4039</c:v>
                </c:pt>
                <c:pt idx="2669">
                  <c:v>4044</c:v>
                </c:pt>
                <c:pt idx="2670">
                  <c:v>4032</c:v>
                </c:pt>
                <c:pt idx="2671">
                  <c:v>4030</c:v>
                </c:pt>
                <c:pt idx="2672">
                  <c:v>4024</c:v>
                </c:pt>
                <c:pt idx="2673">
                  <c:v>4022</c:v>
                </c:pt>
                <c:pt idx="2674">
                  <c:v>4017</c:v>
                </c:pt>
                <c:pt idx="2675">
                  <c:v>4023</c:v>
                </c:pt>
                <c:pt idx="2676">
                  <c:v>4005</c:v>
                </c:pt>
                <c:pt idx="2677">
                  <c:v>3993</c:v>
                </c:pt>
                <c:pt idx="2678">
                  <c:v>4004</c:v>
                </c:pt>
                <c:pt idx="2679">
                  <c:v>4004</c:v>
                </c:pt>
                <c:pt idx="2680">
                  <c:v>4003</c:v>
                </c:pt>
                <c:pt idx="2681">
                  <c:v>4000</c:v>
                </c:pt>
                <c:pt idx="2682">
                  <c:v>3997</c:v>
                </c:pt>
                <c:pt idx="2683">
                  <c:v>4010</c:v>
                </c:pt>
                <c:pt idx="2684">
                  <c:v>4004</c:v>
                </c:pt>
                <c:pt idx="2685">
                  <c:v>4011</c:v>
                </c:pt>
                <c:pt idx="2686">
                  <c:v>4014</c:v>
                </c:pt>
                <c:pt idx="2687">
                  <c:v>4016</c:v>
                </c:pt>
                <c:pt idx="2688">
                  <c:v>4011</c:v>
                </c:pt>
                <c:pt idx="2689">
                  <c:v>4010</c:v>
                </c:pt>
                <c:pt idx="2690">
                  <c:v>4016</c:v>
                </c:pt>
                <c:pt idx="2691">
                  <c:v>4009</c:v>
                </c:pt>
                <c:pt idx="2692">
                  <c:v>4006</c:v>
                </c:pt>
                <c:pt idx="2693">
                  <c:v>4006</c:v>
                </c:pt>
                <c:pt idx="2694">
                  <c:v>4012</c:v>
                </c:pt>
                <c:pt idx="2695">
                  <c:v>4011</c:v>
                </c:pt>
                <c:pt idx="2696">
                  <c:v>4007</c:v>
                </c:pt>
                <c:pt idx="2697">
                  <c:v>4013</c:v>
                </c:pt>
                <c:pt idx="2698">
                  <c:v>4012</c:v>
                </c:pt>
                <c:pt idx="2699">
                  <c:v>4016</c:v>
                </c:pt>
                <c:pt idx="2700">
                  <c:v>4010</c:v>
                </c:pt>
                <c:pt idx="2701">
                  <c:v>4009</c:v>
                </c:pt>
                <c:pt idx="2702">
                  <c:v>4008</c:v>
                </c:pt>
                <c:pt idx="2703">
                  <c:v>4009</c:v>
                </c:pt>
                <c:pt idx="2704">
                  <c:v>4011</c:v>
                </c:pt>
                <c:pt idx="2705">
                  <c:v>4013</c:v>
                </c:pt>
                <c:pt idx="2706">
                  <c:v>4015</c:v>
                </c:pt>
                <c:pt idx="2707">
                  <c:v>4013</c:v>
                </c:pt>
                <c:pt idx="2708">
                  <c:v>4013</c:v>
                </c:pt>
                <c:pt idx="2709">
                  <c:v>4021</c:v>
                </c:pt>
                <c:pt idx="2710">
                  <c:v>4028</c:v>
                </c:pt>
                <c:pt idx="2711">
                  <c:v>4027</c:v>
                </c:pt>
                <c:pt idx="2712">
                  <c:v>4026</c:v>
                </c:pt>
                <c:pt idx="2713">
                  <c:v>4029</c:v>
                </c:pt>
                <c:pt idx="2714">
                  <c:v>4030</c:v>
                </c:pt>
                <c:pt idx="2715">
                  <c:v>4026</c:v>
                </c:pt>
                <c:pt idx="2716">
                  <c:v>4025</c:v>
                </c:pt>
                <c:pt idx="2717">
                  <c:v>4023</c:v>
                </c:pt>
                <c:pt idx="2718">
                  <c:v>4024</c:v>
                </c:pt>
                <c:pt idx="2719">
                  <c:v>4023</c:v>
                </c:pt>
                <c:pt idx="2720">
                  <c:v>4025</c:v>
                </c:pt>
                <c:pt idx="2721">
                  <c:v>4022</c:v>
                </c:pt>
                <c:pt idx="2722">
                  <c:v>4022</c:v>
                </c:pt>
                <c:pt idx="2723">
                  <c:v>4022</c:v>
                </c:pt>
                <c:pt idx="2724">
                  <c:v>4021</c:v>
                </c:pt>
                <c:pt idx="2725">
                  <c:v>4019</c:v>
                </c:pt>
                <c:pt idx="2726">
                  <c:v>4028</c:v>
                </c:pt>
                <c:pt idx="2727">
                  <c:v>4025</c:v>
                </c:pt>
                <c:pt idx="2728">
                  <c:v>4024</c:v>
                </c:pt>
                <c:pt idx="2729">
                  <c:v>4021</c:v>
                </c:pt>
                <c:pt idx="2730">
                  <c:v>4021</c:v>
                </c:pt>
                <c:pt idx="2731">
                  <c:v>4017</c:v>
                </c:pt>
                <c:pt idx="2732">
                  <c:v>4016</c:v>
                </c:pt>
                <c:pt idx="2733">
                  <c:v>4019</c:v>
                </c:pt>
                <c:pt idx="2734">
                  <c:v>4017</c:v>
                </c:pt>
                <c:pt idx="2735">
                  <c:v>4018</c:v>
                </c:pt>
                <c:pt idx="2736">
                  <c:v>4011</c:v>
                </c:pt>
                <c:pt idx="2737">
                  <c:v>4010</c:v>
                </c:pt>
                <c:pt idx="2738">
                  <c:v>4012</c:v>
                </c:pt>
                <c:pt idx="2739">
                  <c:v>4016</c:v>
                </c:pt>
                <c:pt idx="2740">
                  <c:v>4014</c:v>
                </c:pt>
                <c:pt idx="2741">
                  <c:v>4021</c:v>
                </c:pt>
                <c:pt idx="2742">
                  <c:v>4025</c:v>
                </c:pt>
                <c:pt idx="2743">
                  <c:v>4023</c:v>
                </c:pt>
                <c:pt idx="2744">
                  <c:v>4025</c:v>
                </c:pt>
                <c:pt idx="2745">
                  <c:v>4033</c:v>
                </c:pt>
                <c:pt idx="2746">
                  <c:v>4031</c:v>
                </c:pt>
                <c:pt idx="2747">
                  <c:v>4031</c:v>
                </c:pt>
                <c:pt idx="2748">
                  <c:v>4030</c:v>
                </c:pt>
                <c:pt idx="2749">
                  <c:v>4029</c:v>
                </c:pt>
                <c:pt idx="2750">
                  <c:v>4035</c:v>
                </c:pt>
                <c:pt idx="2751">
                  <c:v>4030</c:v>
                </c:pt>
                <c:pt idx="2752">
                  <c:v>4025</c:v>
                </c:pt>
                <c:pt idx="2753">
                  <c:v>4023</c:v>
                </c:pt>
                <c:pt idx="2754">
                  <c:v>4023</c:v>
                </c:pt>
                <c:pt idx="2755">
                  <c:v>4023</c:v>
                </c:pt>
                <c:pt idx="2756">
                  <c:v>4025</c:v>
                </c:pt>
                <c:pt idx="2757">
                  <c:v>4025</c:v>
                </c:pt>
                <c:pt idx="2758">
                  <c:v>4025</c:v>
                </c:pt>
                <c:pt idx="2759">
                  <c:v>4022</c:v>
                </c:pt>
                <c:pt idx="2760">
                  <c:v>4023</c:v>
                </c:pt>
                <c:pt idx="2761">
                  <c:v>4023</c:v>
                </c:pt>
                <c:pt idx="2762">
                  <c:v>4025</c:v>
                </c:pt>
                <c:pt idx="2763">
                  <c:v>4024</c:v>
                </c:pt>
                <c:pt idx="2764">
                  <c:v>4027</c:v>
                </c:pt>
                <c:pt idx="2765">
                  <c:v>4025</c:v>
                </c:pt>
                <c:pt idx="2766">
                  <c:v>4022</c:v>
                </c:pt>
                <c:pt idx="2767">
                  <c:v>4022</c:v>
                </c:pt>
                <c:pt idx="2768">
                  <c:v>4029</c:v>
                </c:pt>
                <c:pt idx="2769">
                  <c:v>4028</c:v>
                </c:pt>
                <c:pt idx="2770">
                  <c:v>4028</c:v>
                </c:pt>
                <c:pt idx="2771">
                  <c:v>4027</c:v>
                </c:pt>
                <c:pt idx="2772">
                  <c:v>4026</c:v>
                </c:pt>
                <c:pt idx="2773">
                  <c:v>4027</c:v>
                </c:pt>
                <c:pt idx="2774">
                  <c:v>4028</c:v>
                </c:pt>
                <c:pt idx="2775">
                  <c:v>4026</c:v>
                </c:pt>
                <c:pt idx="2776">
                  <c:v>4029</c:v>
                </c:pt>
                <c:pt idx="2777">
                  <c:v>4029</c:v>
                </c:pt>
                <c:pt idx="2778">
                  <c:v>4029</c:v>
                </c:pt>
                <c:pt idx="2779">
                  <c:v>4028</c:v>
                </c:pt>
                <c:pt idx="2780">
                  <c:v>4027</c:v>
                </c:pt>
                <c:pt idx="2781">
                  <c:v>4028</c:v>
                </c:pt>
                <c:pt idx="2782">
                  <c:v>4028</c:v>
                </c:pt>
                <c:pt idx="2783">
                  <c:v>4035</c:v>
                </c:pt>
                <c:pt idx="2784">
                  <c:v>4030</c:v>
                </c:pt>
                <c:pt idx="2785">
                  <c:v>4028</c:v>
                </c:pt>
                <c:pt idx="2786">
                  <c:v>4022</c:v>
                </c:pt>
                <c:pt idx="2787">
                  <c:v>4020</c:v>
                </c:pt>
                <c:pt idx="2788">
                  <c:v>4023</c:v>
                </c:pt>
                <c:pt idx="2789">
                  <c:v>4022</c:v>
                </c:pt>
                <c:pt idx="2790">
                  <c:v>4017</c:v>
                </c:pt>
                <c:pt idx="2791">
                  <c:v>4020</c:v>
                </c:pt>
                <c:pt idx="2792">
                  <c:v>4017</c:v>
                </c:pt>
                <c:pt idx="2793">
                  <c:v>4012</c:v>
                </c:pt>
                <c:pt idx="2794">
                  <c:v>4015</c:v>
                </c:pt>
                <c:pt idx="2795">
                  <c:v>4012</c:v>
                </c:pt>
                <c:pt idx="2796">
                  <c:v>3998</c:v>
                </c:pt>
                <c:pt idx="2797">
                  <c:v>3998</c:v>
                </c:pt>
                <c:pt idx="2798">
                  <c:v>4000</c:v>
                </c:pt>
                <c:pt idx="2799">
                  <c:v>4006</c:v>
                </c:pt>
                <c:pt idx="2800">
                  <c:v>4003</c:v>
                </c:pt>
                <c:pt idx="2801">
                  <c:v>4007</c:v>
                </c:pt>
                <c:pt idx="2802">
                  <c:v>4006</c:v>
                </c:pt>
                <c:pt idx="2803">
                  <c:v>4010</c:v>
                </c:pt>
                <c:pt idx="2804">
                  <c:v>4004</c:v>
                </c:pt>
                <c:pt idx="2805">
                  <c:v>4003</c:v>
                </c:pt>
                <c:pt idx="2806">
                  <c:v>4008</c:v>
                </c:pt>
                <c:pt idx="2807">
                  <c:v>4008</c:v>
                </c:pt>
                <c:pt idx="2808">
                  <c:v>4012</c:v>
                </c:pt>
                <c:pt idx="2809">
                  <c:v>4025</c:v>
                </c:pt>
                <c:pt idx="2810">
                  <c:v>4040</c:v>
                </c:pt>
                <c:pt idx="2811">
                  <c:v>4033</c:v>
                </c:pt>
                <c:pt idx="2812">
                  <c:v>4038</c:v>
                </c:pt>
                <c:pt idx="2813">
                  <c:v>4036</c:v>
                </c:pt>
                <c:pt idx="2814">
                  <c:v>4035</c:v>
                </c:pt>
                <c:pt idx="2815">
                  <c:v>4035</c:v>
                </c:pt>
                <c:pt idx="2816">
                  <c:v>4034</c:v>
                </c:pt>
                <c:pt idx="2817">
                  <c:v>4029</c:v>
                </c:pt>
                <c:pt idx="2818">
                  <c:v>4030</c:v>
                </c:pt>
                <c:pt idx="2819">
                  <c:v>4032</c:v>
                </c:pt>
                <c:pt idx="2820">
                  <c:v>4030</c:v>
                </c:pt>
                <c:pt idx="2821">
                  <c:v>4029</c:v>
                </c:pt>
                <c:pt idx="2822">
                  <c:v>4032</c:v>
                </c:pt>
                <c:pt idx="2823">
                  <c:v>4029</c:v>
                </c:pt>
                <c:pt idx="2824">
                  <c:v>4030</c:v>
                </c:pt>
                <c:pt idx="2825">
                  <c:v>4031</c:v>
                </c:pt>
                <c:pt idx="2826">
                  <c:v>4032</c:v>
                </c:pt>
                <c:pt idx="2827">
                  <c:v>4032</c:v>
                </c:pt>
                <c:pt idx="2828">
                  <c:v>4034</c:v>
                </c:pt>
                <c:pt idx="2829">
                  <c:v>4034</c:v>
                </c:pt>
                <c:pt idx="2830">
                  <c:v>4034</c:v>
                </c:pt>
                <c:pt idx="2831">
                  <c:v>4035</c:v>
                </c:pt>
                <c:pt idx="2832">
                  <c:v>4031</c:v>
                </c:pt>
                <c:pt idx="2833">
                  <c:v>4030</c:v>
                </c:pt>
                <c:pt idx="2834">
                  <c:v>4031</c:v>
                </c:pt>
                <c:pt idx="2835">
                  <c:v>4029</c:v>
                </c:pt>
                <c:pt idx="2836">
                  <c:v>4022</c:v>
                </c:pt>
                <c:pt idx="2837">
                  <c:v>4024</c:v>
                </c:pt>
                <c:pt idx="2838">
                  <c:v>4024</c:v>
                </c:pt>
                <c:pt idx="2839">
                  <c:v>4023</c:v>
                </c:pt>
                <c:pt idx="2840">
                  <c:v>4024</c:v>
                </c:pt>
                <c:pt idx="2841">
                  <c:v>4028</c:v>
                </c:pt>
                <c:pt idx="2842">
                  <c:v>4029</c:v>
                </c:pt>
                <c:pt idx="2843">
                  <c:v>4031</c:v>
                </c:pt>
                <c:pt idx="2844">
                  <c:v>4028</c:v>
                </c:pt>
                <c:pt idx="2845">
                  <c:v>4031</c:v>
                </c:pt>
                <c:pt idx="2846">
                  <c:v>4030</c:v>
                </c:pt>
                <c:pt idx="2847">
                  <c:v>4029</c:v>
                </c:pt>
                <c:pt idx="2848">
                  <c:v>4026</c:v>
                </c:pt>
                <c:pt idx="2849">
                  <c:v>4024</c:v>
                </c:pt>
                <c:pt idx="2850">
                  <c:v>4022</c:v>
                </c:pt>
                <c:pt idx="2851">
                  <c:v>4021</c:v>
                </c:pt>
                <c:pt idx="2852">
                  <c:v>4011</c:v>
                </c:pt>
                <c:pt idx="2853">
                  <c:v>4003</c:v>
                </c:pt>
                <c:pt idx="2854">
                  <c:v>4010</c:v>
                </c:pt>
                <c:pt idx="2855">
                  <c:v>4008</c:v>
                </c:pt>
                <c:pt idx="2856">
                  <c:v>4008</c:v>
                </c:pt>
                <c:pt idx="2857">
                  <c:v>4009</c:v>
                </c:pt>
                <c:pt idx="2858">
                  <c:v>3998</c:v>
                </c:pt>
                <c:pt idx="2859">
                  <c:v>4004</c:v>
                </c:pt>
                <c:pt idx="2860">
                  <c:v>4013</c:v>
                </c:pt>
                <c:pt idx="2861">
                  <c:v>4018</c:v>
                </c:pt>
                <c:pt idx="2862">
                  <c:v>4026</c:v>
                </c:pt>
                <c:pt idx="2863">
                  <c:v>4021</c:v>
                </c:pt>
                <c:pt idx="2864">
                  <c:v>4024</c:v>
                </c:pt>
                <c:pt idx="2865">
                  <c:v>4023</c:v>
                </c:pt>
                <c:pt idx="2866">
                  <c:v>4012</c:v>
                </c:pt>
                <c:pt idx="2867">
                  <c:v>4008</c:v>
                </c:pt>
                <c:pt idx="2868">
                  <c:v>4016</c:v>
                </c:pt>
                <c:pt idx="2869">
                  <c:v>4023</c:v>
                </c:pt>
                <c:pt idx="2870">
                  <c:v>4019</c:v>
                </c:pt>
                <c:pt idx="2871">
                  <c:v>4021</c:v>
                </c:pt>
                <c:pt idx="2872">
                  <c:v>4020</c:v>
                </c:pt>
                <c:pt idx="2873">
                  <c:v>4020</c:v>
                </c:pt>
                <c:pt idx="2874">
                  <c:v>4019</c:v>
                </c:pt>
                <c:pt idx="2875">
                  <c:v>4015</c:v>
                </c:pt>
                <c:pt idx="2876">
                  <c:v>4017</c:v>
                </c:pt>
                <c:pt idx="2877">
                  <c:v>4018</c:v>
                </c:pt>
                <c:pt idx="2878">
                  <c:v>4017</c:v>
                </c:pt>
                <c:pt idx="2879">
                  <c:v>4016</c:v>
                </c:pt>
                <c:pt idx="2880">
                  <c:v>4020</c:v>
                </c:pt>
                <c:pt idx="2881">
                  <c:v>4017</c:v>
                </c:pt>
                <c:pt idx="2882">
                  <c:v>4018</c:v>
                </c:pt>
                <c:pt idx="2883">
                  <c:v>4018</c:v>
                </c:pt>
                <c:pt idx="2884">
                  <c:v>4023</c:v>
                </c:pt>
                <c:pt idx="2885">
                  <c:v>4020</c:v>
                </c:pt>
                <c:pt idx="2886">
                  <c:v>4020</c:v>
                </c:pt>
                <c:pt idx="2887">
                  <c:v>4025</c:v>
                </c:pt>
                <c:pt idx="2888">
                  <c:v>4026</c:v>
                </c:pt>
                <c:pt idx="2889">
                  <c:v>4026</c:v>
                </c:pt>
                <c:pt idx="2890">
                  <c:v>4028</c:v>
                </c:pt>
                <c:pt idx="2891">
                  <c:v>4023</c:v>
                </c:pt>
                <c:pt idx="2892">
                  <c:v>4025</c:v>
                </c:pt>
                <c:pt idx="2893">
                  <c:v>4027</c:v>
                </c:pt>
                <c:pt idx="2894">
                  <c:v>4029</c:v>
                </c:pt>
                <c:pt idx="2895">
                  <c:v>4039</c:v>
                </c:pt>
                <c:pt idx="2896">
                  <c:v>4030</c:v>
                </c:pt>
                <c:pt idx="2897">
                  <c:v>4034</c:v>
                </c:pt>
                <c:pt idx="2898">
                  <c:v>4039</c:v>
                </c:pt>
                <c:pt idx="2899">
                  <c:v>4037</c:v>
                </c:pt>
                <c:pt idx="2900">
                  <c:v>4032</c:v>
                </c:pt>
                <c:pt idx="2901">
                  <c:v>4034</c:v>
                </c:pt>
                <c:pt idx="2902">
                  <c:v>4045</c:v>
                </c:pt>
                <c:pt idx="2903">
                  <c:v>4040</c:v>
                </c:pt>
                <c:pt idx="2904">
                  <c:v>4038</c:v>
                </c:pt>
                <c:pt idx="2905">
                  <c:v>4036</c:v>
                </c:pt>
                <c:pt idx="2906">
                  <c:v>4037</c:v>
                </c:pt>
                <c:pt idx="2907">
                  <c:v>4036</c:v>
                </c:pt>
                <c:pt idx="2908">
                  <c:v>4030</c:v>
                </c:pt>
                <c:pt idx="2909">
                  <c:v>4031</c:v>
                </c:pt>
                <c:pt idx="2910">
                  <c:v>4029</c:v>
                </c:pt>
                <c:pt idx="2911">
                  <c:v>4031</c:v>
                </c:pt>
                <c:pt idx="2912">
                  <c:v>4031</c:v>
                </c:pt>
                <c:pt idx="2913">
                  <c:v>4030</c:v>
                </c:pt>
                <c:pt idx="2914">
                  <c:v>4030</c:v>
                </c:pt>
                <c:pt idx="2915">
                  <c:v>4029</c:v>
                </c:pt>
                <c:pt idx="2916">
                  <c:v>4032</c:v>
                </c:pt>
                <c:pt idx="2917">
                  <c:v>4034</c:v>
                </c:pt>
                <c:pt idx="2918">
                  <c:v>4033</c:v>
                </c:pt>
                <c:pt idx="2919">
                  <c:v>4032</c:v>
                </c:pt>
                <c:pt idx="2920">
                  <c:v>4042</c:v>
                </c:pt>
                <c:pt idx="2921">
                  <c:v>4042</c:v>
                </c:pt>
                <c:pt idx="2922">
                  <c:v>4040</c:v>
                </c:pt>
                <c:pt idx="2923">
                  <c:v>4037</c:v>
                </c:pt>
                <c:pt idx="2924">
                  <c:v>4039</c:v>
                </c:pt>
                <c:pt idx="2925">
                  <c:v>4038</c:v>
                </c:pt>
                <c:pt idx="2926">
                  <c:v>4045</c:v>
                </c:pt>
                <c:pt idx="2927">
                  <c:v>4048</c:v>
                </c:pt>
                <c:pt idx="2928">
                  <c:v>4044</c:v>
                </c:pt>
                <c:pt idx="2929">
                  <c:v>4052</c:v>
                </c:pt>
                <c:pt idx="2930">
                  <c:v>4045</c:v>
                </c:pt>
                <c:pt idx="2931">
                  <c:v>4046</c:v>
                </c:pt>
                <c:pt idx="2932">
                  <c:v>4044</c:v>
                </c:pt>
                <c:pt idx="2933">
                  <c:v>4043</c:v>
                </c:pt>
                <c:pt idx="2934">
                  <c:v>4041</c:v>
                </c:pt>
                <c:pt idx="2935">
                  <c:v>4046</c:v>
                </c:pt>
                <c:pt idx="2936">
                  <c:v>4046</c:v>
                </c:pt>
                <c:pt idx="2937">
                  <c:v>4051</c:v>
                </c:pt>
                <c:pt idx="2938">
                  <c:v>4053</c:v>
                </c:pt>
                <c:pt idx="2939">
                  <c:v>4050</c:v>
                </c:pt>
                <c:pt idx="2940">
                  <c:v>4052</c:v>
                </c:pt>
                <c:pt idx="2941">
                  <c:v>4050</c:v>
                </c:pt>
                <c:pt idx="2942">
                  <c:v>4048</c:v>
                </c:pt>
                <c:pt idx="2943">
                  <c:v>4051</c:v>
                </c:pt>
                <c:pt idx="2944">
                  <c:v>4050</c:v>
                </c:pt>
                <c:pt idx="2945">
                  <c:v>4048</c:v>
                </c:pt>
                <c:pt idx="2946">
                  <c:v>4047</c:v>
                </c:pt>
                <c:pt idx="2947">
                  <c:v>4047</c:v>
                </c:pt>
                <c:pt idx="2948">
                  <c:v>4044</c:v>
                </c:pt>
                <c:pt idx="2949">
                  <c:v>4048</c:v>
                </c:pt>
                <c:pt idx="2950">
                  <c:v>4045</c:v>
                </c:pt>
                <c:pt idx="2951">
                  <c:v>4047</c:v>
                </c:pt>
                <c:pt idx="2952">
                  <c:v>4050</c:v>
                </c:pt>
                <c:pt idx="2953">
                  <c:v>4047</c:v>
                </c:pt>
                <c:pt idx="2954">
                  <c:v>4046</c:v>
                </c:pt>
                <c:pt idx="2955">
                  <c:v>4047</c:v>
                </c:pt>
                <c:pt idx="2956">
                  <c:v>4046</c:v>
                </c:pt>
                <c:pt idx="2957">
                  <c:v>4046</c:v>
                </c:pt>
                <c:pt idx="2958">
                  <c:v>4048</c:v>
                </c:pt>
                <c:pt idx="2959">
                  <c:v>4045</c:v>
                </c:pt>
                <c:pt idx="2960">
                  <c:v>4045</c:v>
                </c:pt>
                <c:pt idx="2961">
                  <c:v>4045</c:v>
                </c:pt>
                <c:pt idx="2962">
                  <c:v>4045</c:v>
                </c:pt>
                <c:pt idx="2963">
                  <c:v>4043</c:v>
                </c:pt>
                <c:pt idx="2964">
                  <c:v>4041</c:v>
                </c:pt>
                <c:pt idx="2965">
                  <c:v>4042</c:v>
                </c:pt>
                <c:pt idx="2966">
                  <c:v>4045</c:v>
                </c:pt>
                <c:pt idx="2967">
                  <c:v>4046</c:v>
                </c:pt>
                <c:pt idx="2968">
                  <c:v>4045</c:v>
                </c:pt>
                <c:pt idx="2969">
                  <c:v>4045</c:v>
                </c:pt>
                <c:pt idx="2970">
                  <c:v>4065</c:v>
                </c:pt>
                <c:pt idx="2971">
                  <c:v>4060</c:v>
                </c:pt>
                <c:pt idx="2972">
                  <c:v>4055</c:v>
                </c:pt>
                <c:pt idx="2973">
                  <c:v>4061</c:v>
                </c:pt>
                <c:pt idx="2974">
                  <c:v>4058</c:v>
                </c:pt>
                <c:pt idx="2975">
                  <c:v>4057</c:v>
                </c:pt>
                <c:pt idx="2976">
                  <c:v>4060</c:v>
                </c:pt>
                <c:pt idx="2977">
                  <c:v>4057</c:v>
                </c:pt>
                <c:pt idx="2978">
                  <c:v>4057</c:v>
                </c:pt>
                <c:pt idx="2979">
                  <c:v>4058</c:v>
                </c:pt>
                <c:pt idx="2980">
                  <c:v>4055</c:v>
                </c:pt>
                <c:pt idx="2981">
                  <c:v>4055</c:v>
                </c:pt>
                <c:pt idx="2982">
                  <c:v>4052</c:v>
                </c:pt>
                <c:pt idx="2983">
                  <c:v>4051</c:v>
                </c:pt>
                <c:pt idx="2984">
                  <c:v>4054</c:v>
                </c:pt>
                <c:pt idx="2985">
                  <c:v>4052</c:v>
                </c:pt>
                <c:pt idx="2986">
                  <c:v>4055</c:v>
                </c:pt>
                <c:pt idx="2987">
                  <c:v>4055</c:v>
                </c:pt>
                <c:pt idx="2988">
                  <c:v>4054</c:v>
                </c:pt>
                <c:pt idx="2989">
                  <c:v>4053</c:v>
                </c:pt>
                <c:pt idx="2990">
                  <c:v>4052</c:v>
                </c:pt>
                <c:pt idx="2991">
                  <c:v>4050</c:v>
                </c:pt>
                <c:pt idx="2992">
                  <c:v>4048</c:v>
                </c:pt>
                <c:pt idx="2993">
                  <c:v>4048</c:v>
                </c:pt>
                <c:pt idx="2994">
                  <c:v>4044</c:v>
                </c:pt>
                <c:pt idx="2995">
                  <c:v>4049</c:v>
                </c:pt>
                <c:pt idx="2996">
                  <c:v>4046</c:v>
                </c:pt>
                <c:pt idx="2997">
                  <c:v>4048</c:v>
                </c:pt>
                <c:pt idx="2998">
                  <c:v>4048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5083648"/>
        <c:axId val="255085184"/>
      </c:scatterChart>
      <c:valAx>
        <c:axId val="255083648"/>
        <c:scaling>
          <c:orientation val="minMax"/>
          <c:min val="1850"/>
        </c:scaling>
        <c:delete val="0"/>
        <c:axPos val="b"/>
        <c:numFmt formatCode="General" sourceLinked="1"/>
        <c:majorTickMark val="out"/>
        <c:minorTickMark val="none"/>
        <c:tickLblPos val="nextTo"/>
        <c:crossAx val="255085184"/>
        <c:crosses val="autoZero"/>
        <c:crossBetween val="midCat"/>
      </c:valAx>
      <c:valAx>
        <c:axId val="255085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508364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172320719381806E-2"/>
          <c:y val="8.8152174268218558E-2"/>
          <c:w val="0.89571220905429605"/>
          <c:h val="0.70609495186809312"/>
        </c:manualLayout>
      </c:layout>
      <c:lineChart>
        <c:grouping val="standard"/>
        <c:varyColors val="0"/>
        <c:ser>
          <c:idx val="0"/>
          <c:order val="0"/>
          <c:tx>
            <c:strRef>
              <c:f>只看偏差!$J$5</c:f>
              <c:strCache>
                <c:ptCount val="1"/>
                <c:pt idx="0">
                  <c:v>预测钢价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只看偏差!$A$27:$A$603</c:f>
              <c:numCache>
                <c:formatCode>yyyy\-m\-d</c:formatCode>
                <c:ptCount val="577"/>
                <c:pt idx="0">
                  <c:v>40690</c:v>
                </c:pt>
                <c:pt idx="1">
                  <c:v>40693</c:v>
                </c:pt>
                <c:pt idx="2">
                  <c:v>40694</c:v>
                </c:pt>
                <c:pt idx="3">
                  <c:v>40695</c:v>
                </c:pt>
                <c:pt idx="4">
                  <c:v>40696</c:v>
                </c:pt>
                <c:pt idx="5">
                  <c:v>40697</c:v>
                </c:pt>
                <c:pt idx="6">
                  <c:v>40701</c:v>
                </c:pt>
                <c:pt idx="7">
                  <c:v>40702</c:v>
                </c:pt>
                <c:pt idx="8">
                  <c:v>40703</c:v>
                </c:pt>
                <c:pt idx="9">
                  <c:v>40704</c:v>
                </c:pt>
                <c:pt idx="10">
                  <c:v>40707</c:v>
                </c:pt>
                <c:pt idx="11">
                  <c:v>40708</c:v>
                </c:pt>
                <c:pt idx="12">
                  <c:v>40709</c:v>
                </c:pt>
                <c:pt idx="13">
                  <c:v>40710</c:v>
                </c:pt>
                <c:pt idx="14">
                  <c:v>40711</c:v>
                </c:pt>
                <c:pt idx="15">
                  <c:v>40714</c:v>
                </c:pt>
                <c:pt idx="16">
                  <c:v>40715</c:v>
                </c:pt>
                <c:pt idx="17">
                  <c:v>40716</c:v>
                </c:pt>
                <c:pt idx="18">
                  <c:v>40717</c:v>
                </c:pt>
                <c:pt idx="19">
                  <c:v>40718</c:v>
                </c:pt>
                <c:pt idx="20">
                  <c:v>40721</c:v>
                </c:pt>
                <c:pt idx="21">
                  <c:v>40722</c:v>
                </c:pt>
                <c:pt idx="22">
                  <c:v>40723</c:v>
                </c:pt>
                <c:pt idx="23">
                  <c:v>40724</c:v>
                </c:pt>
                <c:pt idx="24">
                  <c:v>40725</c:v>
                </c:pt>
                <c:pt idx="25">
                  <c:v>40728</c:v>
                </c:pt>
                <c:pt idx="26">
                  <c:v>40729</c:v>
                </c:pt>
                <c:pt idx="27">
                  <c:v>40730</c:v>
                </c:pt>
                <c:pt idx="28">
                  <c:v>40731</c:v>
                </c:pt>
                <c:pt idx="29">
                  <c:v>40732</c:v>
                </c:pt>
                <c:pt idx="30">
                  <c:v>40735</c:v>
                </c:pt>
                <c:pt idx="31">
                  <c:v>40736</c:v>
                </c:pt>
                <c:pt idx="32">
                  <c:v>40737</c:v>
                </c:pt>
                <c:pt idx="33">
                  <c:v>40738</c:v>
                </c:pt>
                <c:pt idx="34">
                  <c:v>40739</c:v>
                </c:pt>
                <c:pt idx="35">
                  <c:v>40742</c:v>
                </c:pt>
                <c:pt idx="36">
                  <c:v>40743</c:v>
                </c:pt>
                <c:pt idx="37">
                  <c:v>40744</c:v>
                </c:pt>
                <c:pt idx="38">
                  <c:v>40745</c:v>
                </c:pt>
                <c:pt idx="39">
                  <c:v>40746</c:v>
                </c:pt>
                <c:pt idx="40">
                  <c:v>40749</c:v>
                </c:pt>
                <c:pt idx="41">
                  <c:v>40750</c:v>
                </c:pt>
                <c:pt idx="42">
                  <c:v>40751</c:v>
                </c:pt>
                <c:pt idx="43">
                  <c:v>40752</c:v>
                </c:pt>
                <c:pt idx="44">
                  <c:v>40753</c:v>
                </c:pt>
                <c:pt idx="45">
                  <c:v>40756</c:v>
                </c:pt>
                <c:pt idx="46">
                  <c:v>40757</c:v>
                </c:pt>
                <c:pt idx="47">
                  <c:v>40758</c:v>
                </c:pt>
                <c:pt idx="48">
                  <c:v>40759</c:v>
                </c:pt>
                <c:pt idx="49">
                  <c:v>40760</c:v>
                </c:pt>
                <c:pt idx="50">
                  <c:v>40763</c:v>
                </c:pt>
                <c:pt idx="51">
                  <c:v>40764</c:v>
                </c:pt>
                <c:pt idx="52">
                  <c:v>40765</c:v>
                </c:pt>
                <c:pt idx="53">
                  <c:v>40766</c:v>
                </c:pt>
                <c:pt idx="54">
                  <c:v>40767</c:v>
                </c:pt>
                <c:pt idx="55">
                  <c:v>40770</c:v>
                </c:pt>
                <c:pt idx="56">
                  <c:v>40771</c:v>
                </c:pt>
                <c:pt idx="57">
                  <c:v>40772</c:v>
                </c:pt>
                <c:pt idx="58">
                  <c:v>40773</c:v>
                </c:pt>
                <c:pt idx="59">
                  <c:v>40774</c:v>
                </c:pt>
                <c:pt idx="60">
                  <c:v>40777</c:v>
                </c:pt>
                <c:pt idx="61">
                  <c:v>40778</c:v>
                </c:pt>
                <c:pt idx="62">
                  <c:v>40779</c:v>
                </c:pt>
                <c:pt idx="63">
                  <c:v>40780</c:v>
                </c:pt>
                <c:pt idx="64">
                  <c:v>40781</c:v>
                </c:pt>
                <c:pt idx="65">
                  <c:v>40784</c:v>
                </c:pt>
                <c:pt idx="66">
                  <c:v>40785</c:v>
                </c:pt>
                <c:pt idx="67">
                  <c:v>40786</c:v>
                </c:pt>
                <c:pt idx="68">
                  <c:v>40787</c:v>
                </c:pt>
                <c:pt idx="69">
                  <c:v>40788</c:v>
                </c:pt>
                <c:pt idx="70">
                  <c:v>40791</c:v>
                </c:pt>
                <c:pt idx="71">
                  <c:v>40792</c:v>
                </c:pt>
                <c:pt idx="72">
                  <c:v>40793</c:v>
                </c:pt>
                <c:pt idx="73">
                  <c:v>40794</c:v>
                </c:pt>
                <c:pt idx="74">
                  <c:v>40795</c:v>
                </c:pt>
                <c:pt idx="75">
                  <c:v>40799</c:v>
                </c:pt>
                <c:pt idx="76">
                  <c:v>40800</c:v>
                </c:pt>
                <c:pt idx="77">
                  <c:v>40801</c:v>
                </c:pt>
                <c:pt idx="78">
                  <c:v>40802</c:v>
                </c:pt>
                <c:pt idx="79">
                  <c:v>40805</c:v>
                </c:pt>
                <c:pt idx="80">
                  <c:v>40806</c:v>
                </c:pt>
                <c:pt idx="81">
                  <c:v>40807</c:v>
                </c:pt>
                <c:pt idx="82">
                  <c:v>40808</c:v>
                </c:pt>
                <c:pt idx="83">
                  <c:v>40809</c:v>
                </c:pt>
                <c:pt idx="84">
                  <c:v>40812</c:v>
                </c:pt>
                <c:pt idx="85">
                  <c:v>40813</c:v>
                </c:pt>
                <c:pt idx="86">
                  <c:v>40814</c:v>
                </c:pt>
                <c:pt idx="87">
                  <c:v>40815</c:v>
                </c:pt>
                <c:pt idx="88">
                  <c:v>40816</c:v>
                </c:pt>
                <c:pt idx="89">
                  <c:v>40826</c:v>
                </c:pt>
                <c:pt idx="90">
                  <c:v>40827</c:v>
                </c:pt>
                <c:pt idx="91">
                  <c:v>40828</c:v>
                </c:pt>
                <c:pt idx="92">
                  <c:v>40829</c:v>
                </c:pt>
                <c:pt idx="93">
                  <c:v>40830</c:v>
                </c:pt>
                <c:pt idx="94">
                  <c:v>40833</c:v>
                </c:pt>
                <c:pt idx="95">
                  <c:v>40834</c:v>
                </c:pt>
                <c:pt idx="96">
                  <c:v>40835</c:v>
                </c:pt>
                <c:pt idx="97">
                  <c:v>40836</c:v>
                </c:pt>
                <c:pt idx="98">
                  <c:v>40837</c:v>
                </c:pt>
                <c:pt idx="99">
                  <c:v>40840</c:v>
                </c:pt>
                <c:pt idx="100">
                  <c:v>40841</c:v>
                </c:pt>
                <c:pt idx="101">
                  <c:v>40842</c:v>
                </c:pt>
                <c:pt idx="102">
                  <c:v>40843</c:v>
                </c:pt>
                <c:pt idx="103">
                  <c:v>40844</c:v>
                </c:pt>
                <c:pt idx="104">
                  <c:v>40847</c:v>
                </c:pt>
                <c:pt idx="105">
                  <c:v>40848</c:v>
                </c:pt>
                <c:pt idx="106">
                  <c:v>40849</c:v>
                </c:pt>
                <c:pt idx="107">
                  <c:v>40850</c:v>
                </c:pt>
                <c:pt idx="108">
                  <c:v>40851</c:v>
                </c:pt>
                <c:pt idx="109">
                  <c:v>40854</c:v>
                </c:pt>
                <c:pt idx="110">
                  <c:v>40855</c:v>
                </c:pt>
                <c:pt idx="111">
                  <c:v>40856</c:v>
                </c:pt>
                <c:pt idx="112">
                  <c:v>40857</c:v>
                </c:pt>
                <c:pt idx="113">
                  <c:v>40858</c:v>
                </c:pt>
                <c:pt idx="114">
                  <c:v>40861</c:v>
                </c:pt>
                <c:pt idx="115">
                  <c:v>40862</c:v>
                </c:pt>
                <c:pt idx="116">
                  <c:v>40863</c:v>
                </c:pt>
                <c:pt idx="117">
                  <c:v>40864</c:v>
                </c:pt>
                <c:pt idx="118">
                  <c:v>40865</c:v>
                </c:pt>
                <c:pt idx="119">
                  <c:v>40868</c:v>
                </c:pt>
                <c:pt idx="120">
                  <c:v>40869</c:v>
                </c:pt>
                <c:pt idx="121">
                  <c:v>40870</c:v>
                </c:pt>
                <c:pt idx="122">
                  <c:v>40871</c:v>
                </c:pt>
                <c:pt idx="123">
                  <c:v>40872</c:v>
                </c:pt>
                <c:pt idx="124">
                  <c:v>40875</c:v>
                </c:pt>
                <c:pt idx="125">
                  <c:v>40876</c:v>
                </c:pt>
                <c:pt idx="126">
                  <c:v>40877</c:v>
                </c:pt>
                <c:pt idx="127">
                  <c:v>40878</c:v>
                </c:pt>
                <c:pt idx="128">
                  <c:v>40879</c:v>
                </c:pt>
                <c:pt idx="129">
                  <c:v>40882</c:v>
                </c:pt>
                <c:pt idx="130">
                  <c:v>40883</c:v>
                </c:pt>
                <c:pt idx="131">
                  <c:v>40884</c:v>
                </c:pt>
                <c:pt idx="132">
                  <c:v>40885</c:v>
                </c:pt>
                <c:pt idx="133">
                  <c:v>40886</c:v>
                </c:pt>
                <c:pt idx="134">
                  <c:v>40889</c:v>
                </c:pt>
                <c:pt idx="135">
                  <c:v>40890</c:v>
                </c:pt>
                <c:pt idx="136">
                  <c:v>40891</c:v>
                </c:pt>
                <c:pt idx="137">
                  <c:v>40892</c:v>
                </c:pt>
                <c:pt idx="138">
                  <c:v>40893</c:v>
                </c:pt>
                <c:pt idx="139">
                  <c:v>40896</c:v>
                </c:pt>
                <c:pt idx="140">
                  <c:v>40897</c:v>
                </c:pt>
                <c:pt idx="141">
                  <c:v>40898</c:v>
                </c:pt>
                <c:pt idx="142">
                  <c:v>40899</c:v>
                </c:pt>
                <c:pt idx="143">
                  <c:v>40900</c:v>
                </c:pt>
                <c:pt idx="144">
                  <c:v>40903</c:v>
                </c:pt>
                <c:pt idx="145">
                  <c:v>40904</c:v>
                </c:pt>
                <c:pt idx="146">
                  <c:v>40905</c:v>
                </c:pt>
                <c:pt idx="147">
                  <c:v>40906</c:v>
                </c:pt>
                <c:pt idx="148">
                  <c:v>40907</c:v>
                </c:pt>
                <c:pt idx="149">
                  <c:v>40912</c:v>
                </c:pt>
                <c:pt idx="150">
                  <c:v>40913</c:v>
                </c:pt>
                <c:pt idx="151">
                  <c:v>40914</c:v>
                </c:pt>
                <c:pt idx="152">
                  <c:v>40917</c:v>
                </c:pt>
                <c:pt idx="153">
                  <c:v>40918</c:v>
                </c:pt>
                <c:pt idx="154">
                  <c:v>40919</c:v>
                </c:pt>
                <c:pt idx="155">
                  <c:v>40920</c:v>
                </c:pt>
                <c:pt idx="156">
                  <c:v>40921</c:v>
                </c:pt>
                <c:pt idx="157">
                  <c:v>40924</c:v>
                </c:pt>
                <c:pt idx="158">
                  <c:v>40925</c:v>
                </c:pt>
                <c:pt idx="159">
                  <c:v>40926</c:v>
                </c:pt>
                <c:pt idx="160">
                  <c:v>40927</c:v>
                </c:pt>
                <c:pt idx="161">
                  <c:v>40928</c:v>
                </c:pt>
                <c:pt idx="162">
                  <c:v>40938</c:v>
                </c:pt>
                <c:pt idx="163">
                  <c:v>40939</c:v>
                </c:pt>
                <c:pt idx="164">
                  <c:v>40940</c:v>
                </c:pt>
                <c:pt idx="165">
                  <c:v>40941</c:v>
                </c:pt>
                <c:pt idx="166">
                  <c:v>40942</c:v>
                </c:pt>
                <c:pt idx="167">
                  <c:v>40945</c:v>
                </c:pt>
                <c:pt idx="168">
                  <c:v>40946</c:v>
                </c:pt>
                <c:pt idx="169">
                  <c:v>40947</c:v>
                </c:pt>
                <c:pt idx="170">
                  <c:v>40948</c:v>
                </c:pt>
                <c:pt idx="171">
                  <c:v>40949</c:v>
                </c:pt>
                <c:pt idx="172">
                  <c:v>40952</c:v>
                </c:pt>
                <c:pt idx="173">
                  <c:v>40953</c:v>
                </c:pt>
                <c:pt idx="174">
                  <c:v>40954</c:v>
                </c:pt>
                <c:pt idx="175">
                  <c:v>40955</c:v>
                </c:pt>
                <c:pt idx="176">
                  <c:v>40956</c:v>
                </c:pt>
                <c:pt idx="177">
                  <c:v>40959</c:v>
                </c:pt>
                <c:pt idx="178">
                  <c:v>40960</c:v>
                </c:pt>
                <c:pt idx="179">
                  <c:v>40961</c:v>
                </c:pt>
                <c:pt idx="180">
                  <c:v>40962</c:v>
                </c:pt>
                <c:pt idx="181">
                  <c:v>40963</c:v>
                </c:pt>
                <c:pt idx="182">
                  <c:v>40966</c:v>
                </c:pt>
                <c:pt idx="183">
                  <c:v>40967</c:v>
                </c:pt>
                <c:pt idx="184">
                  <c:v>40968</c:v>
                </c:pt>
                <c:pt idx="185">
                  <c:v>40969</c:v>
                </c:pt>
                <c:pt idx="186">
                  <c:v>40970</c:v>
                </c:pt>
                <c:pt idx="187">
                  <c:v>40973</c:v>
                </c:pt>
                <c:pt idx="188">
                  <c:v>40974</c:v>
                </c:pt>
                <c:pt idx="189">
                  <c:v>40975</c:v>
                </c:pt>
                <c:pt idx="190">
                  <c:v>40976</c:v>
                </c:pt>
                <c:pt idx="191">
                  <c:v>40977</c:v>
                </c:pt>
                <c:pt idx="192">
                  <c:v>40980</c:v>
                </c:pt>
                <c:pt idx="193">
                  <c:v>40981</c:v>
                </c:pt>
                <c:pt idx="194">
                  <c:v>40982</c:v>
                </c:pt>
                <c:pt idx="195">
                  <c:v>40983</c:v>
                </c:pt>
                <c:pt idx="196">
                  <c:v>40984</c:v>
                </c:pt>
                <c:pt idx="197">
                  <c:v>40987</c:v>
                </c:pt>
                <c:pt idx="198">
                  <c:v>40988</c:v>
                </c:pt>
                <c:pt idx="199">
                  <c:v>40989</c:v>
                </c:pt>
                <c:pt idx="200">
                  <c:v>40990</c:v>
                </c:pt>
                <c:pt idx="201">
                  <c:v>40991</c:v>
                </c:pt>
                <c:pt idx="202">
                  <c:v>40994</c:v>
                </c:pt>
                <c:pt idx="203">
                  <c:v>40995</c:v>
                </c:pt>
                <c:pt idx="204">
                  <c:v>40996</c:v>
                </c:pt>
                <c:pt idx="205">
                  <c:v>40997</c:v>
                </c:pt>
                <c:pt idx="206">
                  <c:v>40998</c:v>
                </c:pt>
                <c:pt idx="207">
                  <c:v>41004</c:v>
                </c:pt>
                <c:pt idx="208">
                  <c:v>41005</c:v>
                </c:pt>
                <c:pt idx="209">
                  <c:v>41008</c:v>
                </c:pt>
                <c:pt idx="210">
                  <c:v>41009</c:v>
                </c:pt>
                <c:pt idx="211">
                  <c:v>41010</c:v>
                </c:pt>
                <c:pt idx="212">
                  <c:v>41011</c:v>
                </c:pt>
                <c:pt idx="213">
                  <c:v>41012</c:v>
                </c:pt>
                <c:pt idx="214">
                  <c:v>41015</c:v>
                </c:pt>
                <c:pt idx="215">
                  <c:v>41016</c:v>
                </c:pt>
                <c:pt idx="216">
                  <c:v>41017</c:v>
                </c:pt>
                <c:pt idx="217">
                  <c:v>41018</c:v>
                </c:pt>
                <c:pt idx="218">
                  <c:v>41019</c:v>
                </c:pt>
                <c:pt idx="219">
                  <c:v>41022</c:v>
                </c:pt>
                <c:pt idx="220">
                  <c:v>41023</c:v>
                </c:pt>
                <c:pt idx="221">
                  <c:v>41024</c:v>
                </c:pt>
                <c:pt idx="222">
                  <c:v>41025</c:v>
                </c:pt>
                <c:pt idx="223">
                  <c:v>41026</c:v>
                </c:pt>
                <c:pt idx="224">
                  <c:v>41031</c:v>
                </c:pt>
                <c:pt idx="225">
                  <c:v>41032</c:v>
                </c:pt>
                <c:pt idx="226">
                  <c:v>41033</c:v>
                </c:pt>
                <c:pt idx="227">
                  <c:v>41036</c:v>
                </c:pt>
                <c:pt idx="228">
                  <c:v>41037</c:v>
                </c:pt>
                <c:pt idx="229">
                  <c:v>41038</c:v>
                </c:pt>
                <c:pt idx="230">
                  <c:v>41039</c:v>
                </c:pt>
                <c:pt idx="231">
                  <c:v>41040</c:v>
                </c:pt>
                <c:pt idx="232">
                  <c:v>41043</c:v>
                </c:pt>
                <c:pt idx="233">
                  <c:v>41044</c:v>
                </c:pt>
                <c:pt idx="234">
                  <c:v>41045</c:v>
                </c:pt>
                <c:pt idx="235">
                  <c:v>41046</c:v>
                </c:pt>
                <c:pt idx="236">
                  <c:v>41047</c:v>
                </c:pt>
                <c:pt idx="237">
                  <c:v>41050</c:v>
                </c:pt>
                <c:pt idx="238">
                  <c:v>41051</c:v>
                </c:pt>
                <c:pt idx="239">
                  <c:v>41052</c:v>
                </c:pt>
                <c:pt idx="240">
                  <c:v>41053</c:v>
                </c:pt>
                <c:pt idx="241">
                  <c:v>41054</c:v>
                </c:pt>
                <c:pt idx="242">
                  <c:v>41057</c:v>
                </c:pt>
                <c:pt idx="243">
                  <c:v>41058</c:v>
                </c:pt>
                <c:pt idx="244">
                  <c:v>41059</c:v>
                </c:pt>
                <c:pt idx="245">
                  <c:v>41060</c:v>
                </c:pt>
                <c:pt idx="246">
                  <c:v>41061</c:v>
                </c:pt>
                <c:pt idx="247">
                  <c:v>41064</c:v>
                </c:pt>
                <c:pt idx="248">
                  <c:v>41065</c:v>
                </c:pt>
                <c:pt idx="249">
                  <c:v>41066</c:v>
                </c:pt>
                <c:pt idx="250">
                  <c:v>41067</c:v>
                </c:pt>
                <c:pt idx="251">
                  <c:v>41068</c:v>
                </c:pt>
                <c:pt idx="252">
                  <c:v>41071</c:v>
                </c:pt>
                <c:pt idx="253">
                  <c:v>41072</c:v>
                </c:pt>
                <c:pt idx="254">
                  <c:v>41073</c:v>
                </c:pt>
                <c:pt idx="255">
                  <c:v>41074</c:v>
                </c:pt>
                <c:pt idx="256">
                  <c:v>41075</c:v>
                </c:pt>
                <c:pt idx="257">
                  <c:v>41078</c:v>
                </c:pt>
                <c:pt idx="258">
                  <c:v>41079</c:v>
                </c:pt>
                <c:pt idx="259">
                  <c:v>41080</c:v>
                </c:pt>
                <c:pt idx="260">
                  <c:v>41081</c:v>
                </c:pt>
                <c:pt idx="261">
                  <c:v>41085</c:v>
                </c:pt>
                <c:pt idx="262">
                  <c:v>41086</c:v>
                </c:pt>
                <c:pt idx="263">
                  <c:v>41087</c:v>
                </c:pt>
                <c:pt idx="264">
                  <c:v>41088</c:v>
                </c:pt>
                <c:pt idx="265">
                  <c:v>41089</c:v>
                </c:pt>
                <c:pt idx="266">
                  <c:v>41092</c:v>
                </c:pt>
                <c:pt idx="267">
                  <c:v>41093</c:v>
                </c:pt>
                <c:pt idx="268">
                  <c:v>41094</c:v>
                </c:pt>
                <c:pt idx="269">
                  <c:v>41095</c:v>
                </c:pt>
                <c:pt idx="270">
                  <c:v>41096</c:v>
                </c:pt>
                <c:pt idx="271">
                  <c:v>41099</c:v>
                </c:pt>
                <c:pt idx="272">
                  <c:v>41100</c:v>
                </c:pt>
                <c:pt idx="273">
                  <c:v>41101</c:v>
                </c:pt>
                <c:pt idx="274">
                  <c:v>41102</c:v>
                </c:pt>
                <c:pt idx="275">
                  <c:v>41103</c:v>
                </c:pt>
                <c:pt idx="276">
                  <c:v>41106</c:v>
                </c:pt>
                <c:pt idx="277">
                  <c:v>41107</c:v>
                </c:pt>
                <c:pt idx="278">
                  <c:v>41108</c:v>
                </c:pt>
                <c:pt idx="279">
                  <c:v>41109</c:v>
                </c:pt>
                <c:pt idx="280">
                  <c:v>41110</c:v>
                </c:pt>
                <c:pt idx="281">
                  <c:v>41113</c:v>
                </c:pt>
                <c:pt idx="282">
                  <c:v>41114</c:v>
                </c:pt>
                <c:pt idx="283">
                  <c:v>41115</c:v>
                </c:pt>
                <c:pt idx="284">
                  <c:v>41116</c:v>
                </c:pt>
                <c:pt idx="285">
                  <c:v>41117</c:v>
                </c:pt>
                <c:pt idx="286">
                  <c:v>41120</c:v>
                </c:pt>
                <c:pt idx="287">
                  <c:v>41121</c:v>
                </c:pt>
                <c:pt idx="288">
                  <c:v>41122</c:v>
                </c:pt>
                <c:pt idx="289">
                  <c:v>41123</c:v>
                </c:pt>
                <c:pt idx="290">
                  <c:v>41124</c:v>
                </c:pt>
                <c:pt idx="291">
                  <c:v>41127</c:v>
                </c:pt>
                <c:pt idx="292">
                  <c:v>41128</c:v>
                </c:pt>
                <c:pt idx="293">
                  <c:v>41129</c:v>
                </c:pt>
                <c:pt idx="294">
                  <c:v>41130</c:v>
                </c:pt>
                <c:pt idx="295">
                  <c:v>41131</c:v>
                </c:pt>
                <c:pt idx="296">
                  <c:v>41134</c:v>
                </c:pt>
                <c:pt idx="297">
                  <c:v>41135</c:v>
                </c:pt>
                <c:pt idx="298">
                  <c:v>41136</c:v>
                </c:pt>
                <c:pt idx="299">
                  <c:v>41137</c:v>
                </c:pt>
                <c:pt idx="300">
                  <c:v>41138</c:v>
                </c:pt>
                <c:pt idx="301">
                  <c:v>41141</c:v>
                </c:pt>
                <c:pt idx="302">
                  <c:v>41142</c:v>
                </c:pt>
                <c:pt idx="303">
                  <c:v>41143</c:v>
                </c:pt>
                <c:pt idx="304">
                  <c:v>41144</c:v>
                </c:pt>
                <c:pt idx="305">
                  <c:v>41145</c:v>
                </c:pt>
                <c:pt idx="306">
                  <c:v>41148</c:v>
                </c:pt>
                <c:pt idx="307">
                  <c:v>41149</c:v>
                </c:pt>
                <c:pt idx="308">
                  <c:v>41150</c:v>
                </c:pt>
                <c:pt idx="309">
                  <c:v>41151</c:v>
                </c:pt>
                <c:pt idx="310">
                  <c:v>41152</c:v>
                </c:pt>
                <c:pt idx="311">
                  <c:v>41155</c:v>
                </c:pt>
                <c:pt idx="312">
                  <c:v>41156</c:v>
                </c:pt>
                <c:pt idx="313">
                  <c:v>41157</c:v>
                </c:pt>
                <c:pt idx="314">
                  <c:v>41158</c:v>
                </c:pt>
                <c:pt idx="315">
                  <c:v>41159</c:v>
                </c:pt>
                <c:pt idx="316">
                  <c:v>41162</c:v>
                </c:pt>
                <c:pt idx="317">
                  <c:v>41163</c:v>
                </c:pt>
                <c:pt idx="318">
                  <c:v>41164</c:v>
                </c:pt>
                <c:pt idx="319">
                  <c:v>41165</c:v>
                </c:pt>
                <c:pt idx="320">
                  <c:v>41166</c:v>
                </c:pt>
                <c:pt idx="321">
                  <c:v>41169</c:v>
                </c:pt>
                <c:pt idx="322">
                  <c:v>41170</c:v>
                </c:pt>
                <c:pt idx="323">
                  <c:v>41171</c:v>
                </c:pt>
                <c:pt idx="324">
                  <c:v>41172</c:v>
                </c:pt>
                <c:pt idx="325">
                  <c:v>41173</c:v>
                </c:pt>
                <c:pt idx="326">
                  <c:v>41176</c:v>
                </c:pt>
                <c:pt idx="327">
                  <c:v>41177</c:v>
                </c:pt>
                <c:pt idx="328">
                  <c:v>41178</c:v>
                </c:pt>
                <c:pt idx="329">
                  <c:v>41179</c:v>
                </c:pt>
                <c:pt idx="330">
                  <c:v>41180</c:v>
                </c:pt>
                <c:pt idx="331">
                  <c:v>41190</c:v>
                </c:pt>
                <c:pt idx="332">
                  <c:v>41191</c:v>
                </c:pt>
                <c:pt idx="333">
                  <c:v>41192</c:v>
                </c:pt>
                <c:pt idx="334">
                  <c:v>41193</c:v>
                </c:pt>
                <c:pt idx="335">
                  <c:v>41194</c:v>
                </c:pt>
                <c:pt idx="336">
                  <c:v>41197</c:v>
                </c:pt>
                <c:pt idx="337">
                  <c:v>41198</c:v>
                </c:pt>
                <c:pt idx="338">
                  <c:v>41199</c:v>
                </c:pt>
                <c:pt idx="339">
                  <c:v>41200</c:v>
                </c:pt>
                <c:pt idx="340">
                  <c:v>41201</c:v>
                </c:pt>
                <c:pt idx="341">
                  <c:v>41204</c:v>
                </c:pt>
                <c:pt idx="342">
                  <c:v>41205</c:v>
                </c:pt>
                <c:pt idx="343">
                  <c:v>41206</c:v>
                </c:pt>
                <c:pt idx="344">
                  <c:v>41207</c:v>
                </c:pt>
                <c:pt idx="345">
                  <c:v>41208</c:v>
                </c:pt>
                <c:pt idx="346">
                  <c:v>41211</c:v>
                </c:pt>
                <c:pt idx="347">
                  <c:v>41212</c:v>
                </c:pt>
                <c:pt idx="348">
                  <c:v>41213</c:v>
                </c:pt>
                <c:pt idx="349">
                  <c:v>41214</c:v>
                </c:pt>
                <c:pt idx="350">
                  <c:v>41215</c:v>
                </c:pt>
                <c:pt idx="351">
                  <c:v>41218</c:v>
                </c:pt>
                <c:pt idx="352">
                  <c:v>41219</c:v>
                </c:pt>
                <c:pt idx="353">
                  <c:v>41220</c:v>
                </c:pt>
                <c:pt idx="354">
                  <c:v>41221</c:v>
                </c:pt>
                <c:pt idx="355">
                  <c:v>41222</c:v>
                </c:pt>
                <c:pt idx="356">
                  <c:v>41225</c:v>
                </c:pt>
                <c:pt idx="357">
                  <c:v>41226</c:v>
                </c:pt>
                <c:pt idx="358">
                  <c:v>41227</c:v>
                </c:pt>
                <c:pt idx="359">
                  <c:v>41228</c:v>
                </c:pt>
                <c:pt idx="360">
                  <c:v>41229</c:v>
                </c:pt>
                <c:pt idx="361">
                  <c:v>41232</c:v>
                </c:pt>
                <c:pt idx="362">
                  <c:v>41233</c:v>
                </c:pt>
                <c:pt idx="363">
                  <c:v>41234</c:v>
                </c:pt>
                <c:pt idx="364">
                  <c:v>41235</c:v>
                </c:pt>
                <c:pt idx="365">
                  <c:v>41236</c:v>
                </c:pt>
                <c:pt idx="366">
                  <c:v>41239</c:v>
                </c:pt>
                <c:pt idx="367">
                  <c:v>41240</c:v>
                </c:pt>
                <c:pt idx="368">
                  <c:v>41241</c:v>
                </c:pt>
                <c:pt idx="369">
                  <c:v>41242</c:v>
                </c:pt>
                <c:pt idx="370">
                  <c:v>41243</c:v>
                </c:pt>
                <c:pt idx="371">
                  <c:v>41246</c:v>
                </c:pt>
                <c:pt idx="372">
                  <c:v>41247</c:v>
                </c:pt>
                <c:pt idx="373">
                  <c:v>41248</c:v>
                </c:pt>
                <c:pt idx="374">
                  <c:v>41249</c:v>
                </c:pt>
                <c:pt idx="375">
                  <c:v>41250</c:v>
                </c:pt>
                <c:pt idx="376">
                  <c:v>41253</c:v>
                </c:pt>
                <c:pt idx="377">
                  <c:v>41254</c:v>
                </c:pt>
                <c:pt idx="378">
                  <c:v>41255</c:v>
                </c:pt>
                <c:pt idx="379">
                  <c:v>41256</c:v>
                </c:pt>
                <c:pt idx="380">
                  <c:v>41257</c:v>
                </c:pt>
                <c:pt idx="381">
                  <c:v>41260</c:v>
                </c:pt>
                <c:pt idx="382">
                  <c:v>41261</c:v>
                </c:pt>
                <c:pt idx="383">
                  <c:v>41262</c:v>
                </c:pt>
                <c:pt idx="384">
                  <c:v>41263</c:v>
                </c:pt>
                <c:pt idx="385">
                  <c:v>41264</c:v>
                </c:pt>
                <c:pt idx="386">
                  <c:v>41267</c:v>
                </c:pt>
                <c:pt idx="387">
                  <c:v>41268</c:v>
                </c:pt>
                <c:pt idx="388">
                  <c:v>41269</c:v>
                </c:pt>
                <c:pt idx="389">
                  <c:v>41270</c:v>
                </c:pt>
                <c:pt idx="390">
                  <c:v>41271</c:v>
                </c:pt>
                <c:pt idx="391">
                  <c:v>41274</c:v>
                </c:pt>
                <c:pt idx="392">
                  <c:v>41278</c:v>
                </c:pt>
                <c:pt idx="393">
                  <c:v>41281</c:v>
                </c:pt>
                <c:pt idx="394">
                  <c:v>41282</c:v>
                </c:pt>
                <c:pt idx="395">
                  <c:v>41283</c:v>
                </c:pt>
                <c:pt idx="396">
                  <c:v>41284</c:v>
                </c:pt>
                <c:pt idx="397">
                  <c:v>41285</c:v>
                </c:pt>
                <c:pt idx="398">
                  <c:v>41288</c:v>
                </c:pt>
                <c:pt idx="399">
                  <c:v>41289</c:v>
                </c:pt>
                <c:pt idx="400">
                  <c:v>41290</c:v>
                </c:pt>
                <c:pt idx="401">
                  <c:v>41291</c:v>
                </c:pt>
                <c:pt idx="402">
                  <c:v>41292</c:v>
                </c:pt>
                <c:pt idx="403">
                  <c:v>41295</c:v>
                </c:pt>
                <c:pt idx="404">
                  <c:v>41296</c:v>
                </c:pt>
                <c:pt idx="405">
                  <c:v>41297</c:v>
                </c:pt>
                <c:pt idx="406">
                  <c:v>41298</c:v>
                </c:pt>
                <c:pt idx="407">
                  <c:v>41299</c:v>
                </c:pt>
                <c:pt idx="408">
                  <c:v>41302</c:v>
                </c:pt>
                <c:pt idx="409">
                  <c:v>41303</c:v>
                </c:pt>
                <c:pt idx="410">
                  <c:v>41304</c:v>
                </c:pt>
                <c:pt idx="411">
                  <c:v>41305</c:v>
                </c:pt>
                <c:pt idx="412">
                  <c:v>41306</c:v>
                </c:pt>
                <c:pt idx="413">
                  <c:v>41309</c:v>
                </c:pt>
                <c:pt idx="414">
                  <c:v>41310</c:v>
                </c:pt>
                <c:pt idx="415">
                  <c:v>41311</c:v>
                </c:pt>
                <c:pt idx="416">
                  <c:v>41312</c:v>
                </c:pt>
                <c:pt idx="417">
                  <c:v>41313</c:v>
                </c:pt>
                <c:pt idx="418">
                  <c:v>41323</c:v>
                </c:pt>
                <c:pt idx="419">
                  <c:v>41324</c:v>
                </c:pt>
                <c:pt idx="420">
                  <c:v>41325</c:v>
                </c:pt>
                <c:pt idx="421">
                  <c:v>41326</c:v>
                </c:pt>
                <c:pt idx="422">
                  <c:v>41327</c:v>
                </c:pt>
                <c:pt idx="423">
                  <c:v>41330</c:v>
                </c:pt>
                <c:pt idx="424">
                  <c:v>41331</c:v>
                </c:pt>
                <c:pt idx="425">
                  <c:v>41332</c:v>
                </c:pt>
                <c:pt idx="426">
                  <c:v>41333</c:v>
                </c:pt>
                <c:pt idx="427">
                  <c:v>41334</c:v>
                </c:pt>
                <c:pt idx="428">
                  <c:v>41337</c:v>
                </c:pt>
                <c:pt idx="429">
                  <c:v>41338</c:v>
                </c:pt>
                <c:pt idx="430">
                  <c:v>41339</c:v>
                </c:pt>
                <c:pt idx="431">
                  <c:v>41340</c:v>
                </c:pt>
                <c:pt idx="432">
                  <c:v>41341</c:v>
                </c:pt>
                <c:pt idx="433">
                  <c:v>41344</c:v>
                </c:pt>
                <c:pt idx="434">
                  <c:v>41345</c:v>
                </c:pt>
                <c:pt idx="435">
                  <c:v>41346</c:v>
                </c:pt>
                <c:pt idx="436">
                  <c:v>41347</c:v>
                </c:pt>
                <c:pt idx="437">
                  <c:v>41348</c:v>
                </c:pt>
                <c:pt idx="438">
                  <c:v>41351</c:v>
                </c:pt>
                <c:pt idx="439">
                  <c:v>41352</c:v>
                </c:pt>
                <c:pt idx="440">
                  <c:v>41353</c:v>
                </c:pt>
                <c:pt idx="441">
                  <c:v>41354</c:v>
                </c:pt>
                <c:pt idx="442">
                  <c:v>41355</c:v>
                </c:pt>
                <c:pt idx="443">
                  <c:v>41358</c:v>
                </c:pt>
                <c:pt idx="444">
                  <c:v>41359</c:v>
                </c:pt>
                <c:pt idx="445">
                  <c:v>41360</c:v>
                </c:pt>
                <c:pt idx="446">
                  <c:v>41361</c:v>
                </c:pt>
                <c:pt idx="447">
                  <c:v>41362</c:v>
                </c:pt>
                <c:pt idx="448">
                  <c:v>41365</c:v>
                </c:pt>
                <c:pt idx="449">
                  <c:v>41366</c:v>
                </c:pt>
                <c:pt idx="450">
                  <c:v>41367</c:v>
                </c:pt>
                <c:pt idx="451">
                  <c:v>41372</c:v>
                </c:pt>
                <c:pt idx="452">
                  <c:v>41373</c:v>
                </c:pt>
                <c:pt idx="453">
                  <c:v>41374</c:v>
                </c:pt>
                <c:pt idx="454">
                  <c:v>41375</c:v>
                </c:pt>
                <c:pt idx="455">
                  <c:v>41376</c:v>
                </c:pt>
                <c:pt idx="456">
                  <c:v>41379</c:v>
                </c:pt>
                <c:pt idx="457">
                  <c:v>41380</c:v>
                </c:pt>
                <c:pt idx="458">
                  <c:v>41381</c:v>
                </c:pt>
                <c:pt idx="459">
                  <c:v>41382</c:v>
                </c:pt>
                <c:pt idx="460">
                  <c:v>41383</c:v>
                </c:pt>
                <c:pt idx="461">
                  <c:v>41386</c:v>
                </c:pt>
                <c:pt idx="462">
                  <c:v>41387</c:v>
                </c:pt>
                <c:pt idx="463">
                  <c:v>41388</c:v>
                </c:pt>
                <c:pt idx="464">
                  <c:v>41389</c:v>
                </c:pt>
                <c:pt idx="465">
                  <c:v>41390</c:v>
                </c:pt>
                <c:pt idx="466">
                  <c:v>41396</c:v>
                </c:pt>
                <c:pt idx="467">
                  <c:v>41397</c:v>
                </c:pt>
                <c:pt idx="468">
                  <c:v>41400</c:v>
                </c:pt>
                <c:pt idx="469">
                  <c:v>41401</c:v>
                </c:pt>
                <c:pt idx="470">
                  <c:v>41402</c:v>
                </c:pt>
                <c:pt idx="471">
                  <c:v>41403</c:v>
                </c:pt>
                <c:pt idx="472">
                  <c:v>41404</c:v>
                </c:pt>
                <c:pt idx="473">
                  <c:v>41407</c:v>
                </c:pt>
                <c:pt idx="474">
                  <c:v>41408</c:v>
                </c:pt>
                <c:pt idx="475">
                  <c:v>41409</c:v>
                </c:pt>
                <c:pt idx="476">
                  <c:v>41410</c:v>
                </c:pt>
                <c:pt idx="477">
                  <c:v>41411</c:v>
                </c:pt>
                <c:pt idx="478">
                  <c:v>41414</c:v>
                </c:pt>
                <c:pt idx="479">
                  <c:v>41415</c:v>
                </c:pt>
                <c:pt idx="480">
                  <c:v>41416</c:v>
                </c:pt>
                <c:pt idx="481">
                  <c:v>41417</c:v>
                </c:pt>
                <c:pt idx="482">
                  <c:v>41418</c:v>
                </c:pt>
                <c:pt idx="483">
                  <c:v>41421</c:v>
                </c:pt>
                <c:pt idx="484">
                  <c:v>41422</c:v>
                </c:pt>
                <c:pt idx="485">
                  <c:v>41423</c:v>
                </c:pt>
                <c:pt idx="486">
                  <c:v>41424</c:v>
                </c:pt>
                <c:pt idx="487">
                  <c:v>41425</c:v>
                </c:pt>
                <c:pt idx="488">
                  <c:v>41428</c:v>
                </c:pt>
                <c:pt idx="489">
                  <c:v>41429</c:v>
                </c:pt>
                <c:pt idx="490">
                  <c:v>41430</c:v>
                </c:pt>
                <c:pt idx="491">
                  <c:v>41431</c:v>
                </c:pt>
                <c:pt idx="492">
                  <c:v>41432</c:v>
                </c:pt>
                <c:pt idx="493">
                  <c:v>41438</c:v>
                </c:pt>
                <c:pt idx="494">
                  <c:v>41439</c:v>
                </c:pt>
                <c:pt idx="495">
                  <c:v>41442</c:v>
                </c:pt>
                <c:pt idx="496">
                  <c:v>41443</c:v>
                </c:pt>
                <c:pt idx="497">
                  <c:v>41444</c:v>
                </c:pt>
                <c:pt idx="498">
                  <c:v>41445</c:v>
                </c:pt>
                <c:pt idx="499">
                  <c:v>41446</c:v>
                </c:pt>
                <c:pt idx="500">
                  <c:v>41449</c:v>
                </c:pt>
                <c:pt idx="501">
                  <c:v>41450</c:v>
                </c:pt>
                <c:pt idx="502">
                  <c:v>41451</c:v>
                </c:pt>
                <c:pt idx="503">
                  <c:v>41452</c:v>
                </c:pt>
                <c:pt idx="504">
                  <c:v>41453</c:v>
                </c:pt>
                <c:pt idx="505">
                  <c:v>41456</c:v>
                </c:pt>
                <c:pt idx="506">
                  <c:v>41457</c:v>
                </c:pt>
                <c:pt idx="507">
                  <c:v>41458</c:v>
                </c:pt>
                <c:pt idx="508">
                  <c:v>41459</c:v>
                </c:pt>
                <c:pt idx="509">
                  <c:v>41460</c:v>
                </c:pt>
                <c:pt idx="510">
                  <c:v>41463</c:v>
                </c:pt>
                <c:pt idx="511">
                  <c:v>41464</c:v>
                </c:pt>
                <c:pt idx="512">
                  <c:v>41465</c:v>
                </c:pt>
                <c:pt idx="513">
                  <c:v>41466</c:v>
                </c:pt>
                <c:pt idx="514">
                  <c:v>41467</c:v>
                </c:pt>
                <c:pt idx="515">
                  <c:v>41470</c:v>
                </c:pt>
                <c:pt idx="516">
                  <c:v>41471</c:v>
                </c:pt>
                <c:pt idx="517">
                  <c:v>41472</c:v>
                </c:pt>
                <c:pt idx="518">
                  <c:v>41473</c:v>
                </c:pt>
                <c:pt idx="519">
                  <c:v>41474</c:v>
                </c:pt>
                <c:pt idx="520">
                  <c:v>41477</c:v>
                </c:pt>
                <c:pt idx="521">
                  <c:v>41478</c:v>
                </c:pt>
                <c:pt idx="522">
                  <c:v>41479</c:v>
                </c:pt>
                <c:pt idx="523">
                  <c:v>41480</c:v>
                </c:pt>
                <c:pt idx="524">
                  <c:v>41481</c:v>
                </c:pt>
                <c:pt idx="525">
                  <c:v>41484</c:v>
                </c:pt>
                <c:pt idx="526">
                  <c:v>41485</c:v>
                </c:pt>
                <c:pt idx="527">
                  <c:v>41486</c:v>
                </c:pt>
                <c:pt idx="528">
                  <c:v>41487</c:v>
                </c:pt>
                <c:pt idx="529">
                  <c:v>41488</c:v>
                </c:pt>
                <c:pt idx="530">
                  <c:v>41491</c:v>
                </c:pt>
                <c:pt idx="531">
                  <c:v>41492</c:v>
                </c:pt>
                <c:pt idx="532">
                  <c:v>41493</c:v>
                </c:pt>
                <c:pt idx="533">
                  <c:v>41494</c:v>
                </c:pt>
                <c:pt idx="534">
                  <c:v>41495</c:v>
                </c:pt>
                <c:pt idx="535">
                  <c:v>41498</c:v>
                </c:pt>
                <c:pt idx="536">
                  <c:v>41499</c:v>
                </c:pt>
                <c:pt idx="537">
                  <c:v>41500</c:v>
                </c:pt>
                <c:pt idx="538">
                  <c:v>41501</c:v>
                </c:pt>
                <c:pt idx="539">
                  <c:v>41502</c:v>
                </c:pt>
                <c:pt idx="540">
                  <c:v>41505</c:v>
                </c:pt>
                <c:pt idx="541">
                  <c:v>41506</c:v>
                </c:pt>
                <c:pt idx="542">
                  <c:v>41507</c:v>
                </c:pt>
                <c:pt idx="543">
                  <c:v>41508</c:v>
                </c:pt>
                <c:pt idx="544">
                  <c:v>41509</c:v>
                </c:pt>
                <c:pt idx="545">
                  <c:v>41512</c:v>
                </c:pt>
                <c:pt idx="546">
                  <c:v>41513</c:v>
                </c:pt>
                <c:pt idx="547">
                  <c:v>41514</c:v>
                </c:pt>
                <c:pt idx="548">
                  <c:v>41515</c:v>
                </c:pt>
                <c:pt idx="549">
                  <c:v>41516</c:v>
                </c:pt>
                <c:pt idx="550">
                  <c:v>41519</c:v>
                </c:pt>
                <c:pt idx="551">
                  <c:v>41520</c:v>
                </c:pt>
                <c:pt idx="552">
                  <c:v>41521</c:v>
                </c:pt>
                <c:pt idx="553">
                  <c:v>41522</c:v>
                </c:pt>
                <c:pt idx="554">
                  <c:v>41523</c:v>
                </c:pt>
                <c:pt idx="555">
                  <c:v>41526</c:v>
                </c:pt>
                <c:pt idx="556">
                  <c:v>41527</c:v>
                </c:pt>
                <c:pt idx="557">
                  <c:v>41528</c:v>
                </c:pt>
                <c:pt idx="558">
                  <c:v>41529</c:v>
                </c:pt>
                <c:pt idx="559">
                  <c:v>41530</c:v>
                </c:pt>
                <c:pt idx="560">
                  <c:v>41533</c:v>
                </c:pt>
                <c:pt idx="561">
                  <c:v>41534</c:v>
                </c:pt>
                <c:pt idx="562">
                  <c:v>41535</c:v>
                </c:pt>
                <c:pt idx="563">
                  <c:v>41540</c:v>
                </c:pt>
                <c:pt idx="564">
                  <c:v>41541</c:v>
                </c:pt>
                <c:pt idx="565">
                  <c:v>41542</c:v>
                </c:pt>
                <c:pt idx="566">
                  <c:v>41543</c:v>
                </c:pt>
                <c:pt idx="567">
                  <c:v>41544</c:v>
                </c:pt>
                <c:pt idx="568">
                  <c:v>41547</c:v>
                </c:pt>
                <c:pt idx="569">
                  <c:v>41555</c:v>
                </c:pt>
                <c:pt idx="570">
                  <c:v>41556</c:v>
                </c:pt>
                <c:pt idx="571">
                  <c:v>41557</c:v>
                </c:pt>
                <c:pt idx="572">
                  <c:v>41558</c:v>
                </c:pt>
                <c:pt idx="573">
                  <c:v>41561</c:v>
                </c:pt>
                <c:pt idx="574">
                  <c:v>41562</c:v>
                </c:pt>
                <c:pt idx="575">
                  <c:v>41563</c:v>
                </c:pt>
                <c:pt idx="576">
                  <c:v>41564</c:v>
                </c:pt>
              </c:numCache>
            </c:numRef>
          </c:cat>
          <c:val>
            <c:numRef>
              <c:f>只看偏差!$J$27:$J$603</c:f>
              <c:numCache>
                <c:formatCode>General</c:formatCode>
                <c:ptCount val="5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4819.6991273239719</c:v>
                </c:pt>
                <c:pt idx="81">
                  <c:v>4819.787586008747</c:v>
                </c:pt>
                <c:pt idx="82">
                  <c:v>4805.0193558559904</c:v>
                </c:pt>
                <c:pt idx="83">
                  <c:v>4779.6952871429612</c:v>
                </c:pt>
                <c:pt idx="84">
                  <c:v>4723.9704046646239</c:v>
                </c:pt>
                <c:pt idx="85">
                  <c:v>4718.8929765382272</c:v>
                </c:pt>
                <c:pt idx="86">
                  <c:v>4684.9862471387451</c:v>
                </c:pt>
                <c:pt idx="87">
                  <c:v>4600.4631439223622</c:v>
                </c:pt>
                <c:pt idx="88">
                  <c:v>4587.2009498762336</c:v>
                </c:pt>
                <c:pt idx="89">
                  <c:v>4572.7595255672068</c:v>
                </c:pt>
                <c:pt idx="90">
                  <c:v>4561.4046343607606</c:v>
                </c:pt>
                <c:pt idx="91">
                  <c:v>4551.6727957517487</c:v>
                </c:pt>
                <c:pt idx="92">
                  <c:v>4524.9464052652802</c:v>
                </c:pt>
                <c:pt idx="93">
                  <c:v>4512.9989865319003</c:v>
                </c:pt>
                <c:pt idx="94">
                  <c:v>4431.5257838538964</c:v>
                </c:pt>
                <c:pt idx="95">
                  <c:v>4359.8459480798956</c:v>
                </c:pt>
                <c:pt idx="96">
                  <c:v>4320.1177866188827</c:v>
                </c:pt>
                <c:pt idx="97">
                  <c:v>4133.6402406061661</c:v>
                </c:pt>
                <c:pt idx="98">
                  <c:v>4157.026621875686</c:v>
                </c:pt>
                <c:pt idx="99">
                  <c:v>4218.6751110232526</c:v>
                </c:pt>
                <c:pt idx="100">
                  <c:v>4215.0578523740132</c:v>
                </c:pt>
                <c:pt idx="101">
                  <c:v>4201.769769285298</c:v>
                </c:pt>
                <c:pt idx="102">
                  <c:v>4200.8318671610659</c:v>
                </c:pt>
                <c:pt idx="103">
                  <c:v>4211.3713890909494</c:v>
                </c:pt>
                <c:pt idx="104">
                  <c:v>4167.5211916258477</c:v>
                </c:pt>
                <c:pt idx="105">
                  <c:v>4150.2588332792075</c:v>
                </c:pt>
                <c:pt idx="106">
                  <c:v>4130.3382133139003</c:v>
                </c:pt>
                <c:pt idx="107">
                  <c:v>4099.2650480455086</c:v>
                </c:pt>
                <c:pt idx="108">
                  <c:v>4165.8424151086965</c:v>
                </c:pt>
                <c:pt idx="109">
                  <c:v>4152.940611601558</c:v>
                </c:pt>
                <c:pt idx="110">
                  <c:v>4186.4019551426309</c:v>
                </c:pt>
                <c:pt idx="111">
                  <c:v>4187.753153277712</c:v>
                </c:pt>
                <c:pt idx="112">
                  <c:v>4112.1633124143755</c:v>
                </c:pt>
                <c:pt idx="113">
                  <c:v>4314.433873293463</c:v>
                </c:pt>
                <c:pt idx="114">
                  <c:v>4290.0175396283266</c:v>
                </c:pt>
                <c:pt idx="115">
                  <c:v>4309.5916040782949</c:v>
                </c:pt>
                <c:pt idx="116">
                  <c:v>4259.2930024108418</c:v>
                </c:pt>
                <c:pt idx="117">
                  <c:v>4278.0792270896218</c:v>
                </c:pt>
                <c:pt idx="118">
                  <c:v>4246.1096945896152</c:v>
                </c:pt>
                <c:pt idx="119">
                  <c:v>4205.0289941815072</c:v>
                </c:pt>
                <c:pt idx="120">
                  <c:v>4197.3256255050974</c:v>
                </c:pt>
                <c:pt idx="121">
                  <c:v>4155.1437084733043</c:v>
                </c:pt>
                <c:pt idx="122">
                  <c:v>4147.6211359831623</c:v>
                </c:pt>
                <c:pt idx="123">
                  <c:v>4123.0550656632395</c:v>
                </c:pt>
                <c:pt idx="124">
                  <c:v>4116.4931136856685</c:v>
                </c:pt>
                <c:pt idx="125">
                  <c:v>4143.0315951553721</c:v>
                </c:pt>
                <c:pt idx="126">
                  <c:v>4162.9679874216772</c:v>
                </c:pt>
                <c:pt idx="127">
                  <c:v>4232.4450016765313</c:v>
                </c:pt>
                <c:pt idx="128">
                  <c:v>4205.0064116405465</c:v>
                </c:pt>
                <c:pt idx="129">
                  <c:v>4216.6214212888935</c:v>
                </c:pt>
                <c:pt idx="130">
                  <c:v>4140.6358252361615</c:v>
                </c:pt>
                <c:pt idx="131">
                  <c:v>4148.8359186125126</c:v>
                </c:pt>
                <c:pt idx="132">
                  <c:v>4128.4977660759778</c:v>
                </c:pt>
                <c:pt idx="133">
                  <c:v>4126.2550160114333</c:v>
                </c:pt>
                <c:pt idx="134">
                  <c:v>4051.7210418069371</c:v>
                </c:pt>
                <c:pt idx="135">
                  <c:v>4074.086789105243</c:v>
                </c:pt>
                <c:pt idx="136">
                  <c:v>4044.3645018558072</c:v>
                </c:pt>
                <c:pt idx="137">
                  <c:v>3986.6808559718338</c:v>
                </c:pt>
                <c:pt idx="138">
                  <c:v>4086.7981268746762</c:v>
                </c:pt>
                <c:pt idx="139">
                  <c:v>4091.052467849544</c:v>
                </c:pt>
                <c:pt idx="140">
                  <c:v>4105.6418217948012</c:v>
                </c:pt>
                <c:pt idx="141">
                  <c:v>4114.5168084573097</c:v>
                </c:pt>
                <c:pt idx="142">
                  <c:v>4113.2745990247686</c:v>
                </c:pt>
                <c:pt idx="143">
                  <c:v>4086.7566373430473</c:v>
                </c:pt>
                <c:pt idx="144">
                  <c:v>4066.2821661933804</c:v>
                </c:pt>
                <c:pt idx="145">
                  <c:v>4069.6455197273335</c:v>
                </c:pt>
                <c:pt idx="146">
                  <c:v>4132.0295495346681</c:v>
                </c:pt>
                <c:pt idx="147">
                  <c:v>4125.5262035316582</c:v>
                </c:pt>
                <c:pt idx="148">
                  <c:v>4155.160735376503</c:v>
                </c:pt>
                <c:pt idx="149">
                  <c:v>4121.7551476325534</c:v>
                </c:pt>
                <c:pt idx="150">
                  <c:v>4210.1244213465898</c:v>
                </c:pt>
                <c:pt idx="151">
                  <c:v>4302.5665463931582</c:v>
                </c:pt>
                <c:pt idx="152">
                  <c:v>4256.3793645835731</c:v>
                </c:pt>
                <c:pt idx="153">
                  <c:v>4274.9127938660904</c:v>
                </c:pt>
                <c:pt idx="154">
                  <c:v>4355.6750473959573</c:v>
                </c:pt>
                <c:pt idx="155">
                  <c:v>4387.4222391642152</c:v>
                </c:pt>
                <c:pt idx="156">
                  <c:v>4288.073126577171</c:v>
                </c:pt>
                <c:pt idx="157">
                  <c:v>4329.9659624134229</c:v>
                </c:pt>
                <c:pt idx="158">
                  <c:v>4381.7742822779537</c:v>
                </c:pt>
                <c:pt idx="159">
                  <c:v>4376.7676399364082</c:v>
                </c:pt>
                <c:pt idx="160">
                  <c:v>4395.1067517862703</c:v>
                </c:pt>
                <c:pt idx="161">
                  <c:v>4384.1733710420422</c:v>
                </c:pt>
                <c:pt idx="162">
                  <c:v>4428.2000645729413</c:v>
                </c:pt>
                <c:pt idx="163">
                  <c:v>4440.3817326255385</c:v>
                </c:pt>
                <c:pt idx="164">
                  <c:v>4398.0130416091306</c:v>
                </c:pt>
                <c:pt idx="165">
                  <c:v>4399.2222209777001</c:v>
                </c:pt>
                <c:pt idx="166">
                  <c:v>4400.6458885949005</c:v>
                </c:pt>
                <c:pt idx="167">
                  <c:v>4460.3326953659889</c:v>
                </c:pt>
                <c:pt idx="168">
                  <c:v>4409.2165296994071</c:v>
                </c:pt>
                <c:pt idx="169">
                  <c:v>4447.4888929020181</c:v>
                </c:pt>
                <c:pt idx="170">
                  <c:v>4378.0874189932956</c:v>
                </c:pt>
                <c:pt idx="171">
                  <c:v>4357.4183868177979</c:v>
                </c:pt>
                <c:pt idx="172">
                  <c:v>4344.2280526501181</c:v>
                </c:pt>
                <c:pt idx="173">
                  <c:v>4322.4947863551761</c:v>
                </c:pt>
                <c:pt idx="174">
                  <c:v>4309.0249076207256</c:v>
                </c:pt>
                <c:pt idx="175">
                  <c:v>4277.0205676360556</c:v>
                </c:pt>
                <c:pt idx="176">
                  <c:v>4267.3263614660173</c:v>
                </c:pt>
                <c:pt idx="177">
                  <c:v>4275.800357877547</c:v>
                </c:pt>
                <c:pt idx="178">
                  <c:v>4291.6026835049997</c:v>
                </c:pt>
                <c:pt idx="179">
                  <c:v>4297.4008263319429</c:v>
                </c:pt>
                <c:pt idx="180">
                  <c:v>4290.6124977359468</c:v>
                </c:pt>
                <c:pt idx="181">
                  <c:v>4286.8338744703524</c:v>
                </c:pt>
                <c:pt idx="182">
                  <c:v>4309.4813811832955</c:v>
                </c:pt>
                <c:pt idx="183">
                  <c:v>4310.2249006527181</c:v>
                </c:pt>
                <c:pt idx="184">
                  <c:v>4311.7162206937046</c:v>
                </c:pt>
                <c:pt idx="185">
                  <c:v>4284.312261406978</c:v>
                </c:pt>
                <c:pt idx="186">
                  <c:v>4303.9026895943789</c:v>
                </c:pt>
                <c:pt idx="187">
                  <c:v>4268.0883649685729</c:v>
                </c:pt>
                <c:pt idx="188">
                  <c:v>4264.3131529884922</c:v>
                </c:pt>
                <c:pt idx="189">
                  <c:v>4236.1915803922193</c:v>
                </c:pt>
                <c:pt idx="190">
                  <c:v>4248.8499111735964</c:v>
                </c:pt>
                <c:pt idx="191">
                  <c:v>4265.8032751772098</c:v>
                </c:pt>
                <c:pt idx="192">
                  <c:v>4249.5767531385709</c:v>
                </c:pt>
                <c:pt idx="193">
                  <c:v>4259.0414567178195</c:v>
                </c:pt>
                <c:pt idx="194">
                  <c:v>4222.1974783579644</c:v>
                </c:pt>
                <c:pt idx="195">
                  <c:v>4207.7070716023527</c:v>
                </c:pt>
                <c:pt idx="196">
                  <c:v>4206.9013979722358</c:v>
                </c:pt>
                <c:pt idx="197">
                  <c:v>4193.540967622188</c:v>
                </c:pt>
                <c:pt idx="198">
                  <c:v>4217.4800714360299</c:v>
                </c:pt>
                <c:pt idx="199">
                  <c:v>4236.6303208607242</c:v>
                </c:pt>
                <c:pt idx="200">
                  <c:v>4239.4447871158027</c:v>
                </c:pt>
                <c:pt idx="201">
                  <c:v>4252.0749136195418</c:v>
                </c:pt>
                <c:pt idx="202">
                  <c:v>4250.1234590980885</c:v>
                </c:pt>
                <c:pt idx="203">
                  <c:v>4248.4500240119705</c:v>
                </c:pt>
                <c:pt idx="204">
                  <c:v>4234.3130618768191</c:v>
                </c:pt>
                <c:pt idx="205">
                  <c:v>4232.9904524791054</c:v>
                </c:pt>
                <c:pt idx="206">
                  <c:v>4236.925305571749</c:v>
                </c:pt>
                <c:pt idx="207">
                  <c:v>4234.230668317623</c:v>
                </c:pt>
                <c:pt idx="208">
                  <c:v>4230.1926185420107</c:v>
                </c:pt>
                <c:pt idx="209">
                  <c:v>4222.7030461234044</c:v>
                </c:pt>
                <c:pt idx="210">
                  <c:v>4231.2651316564716</c:v>
                </c:pt>
                <c:pt idx="211">
                  <c:v>4250.5333560214967</c:v>
                </c:pt>
                <c:pt idx="212">
                  <c:v>4263.51746236299</c:v>
                </c:pt>
                <c:pt idx="213">
                  <c:v>4255.8252238309615</c:v>
                </c:pt>
                <c:pt idx="214">
                  <c:v>4250.3165055436957</c:v>
                </c:pt>
                <c:pt idx="215">
                  <c:v>4246.3488493078157</c:v>
                </c:pt>
                <c:pt idx="216">
                  <c:v>4237.9768179457697</c:v>
                </c:pt>
                <c:pt idx="217">
                  <c:v>4234.6841954361853</c:v>
                </c:pt>
                <c:pt idx="218">
                  <c:v>4235.1225231517046</c:v>
                </c:pt>
                <c:pt idx="219">
                  <c:v>4213.9153363401392</c:v>
                </c:pt>
                <c:pt idx="220">
                  <c:v>4220.5870878052729</c:v>
                </c:pt>
                <c:pt idx="221">
                  <c:v>4226.0442284850606</c:v>
                </c:pt>
                <c:pt idx="222">
                  <c:v>4234.1095749460183</c:v>
                </c:pt>
                <c:pt idx="223">
                  <c:v>4229.9192109595897</c:v>
                </c:pt>
                <c:pt idx="224">
                  <c:v>4231.5255796352249</c:v>
                </c:pt>
                <c:pt idx="225">
                  <c:v>4230.1737549019608</c:v>
                </c:pt>
                <c:pt idx="226">
                  <c:v>4237.5565361600193</c:v>
                </c:pt>
                <c:pt idx="227">
                  <c:v>4236.8148664385235</c:v>
                </c:pt>
                <c:pt idx="228">
                  <c:v>4219.9201184859612</c:v>
                </c:pt>
                <c:pt idx="229">
                  <c:v>4227.3653969973748</c:v>
                </c:pt>
                <c:pt idx="230">
                  <c:v>4226.8149620146887</c:v>
                </c:pt>
                <c:pt idx="231">
                  <c:v>4221.7584507737693</c:v>
                </c:pt>
                <c:pt idx="232">
                  <c:v>4168.3831269390594</c:v>
                </c:pt>
                <c:pt idx="233">
                  <c:v>4165.492205856639</c:v>
                </c:pt>
                <c:pt idx="234">
                  <c:v>4138.3158596330177</c:v>
                </c:pt>
                <c:pt idx="235">
                  <c:v>4146.1676730956533</c:v>
                </c:pt>
                <c:pt idx="236">
                  <c:v>4130.6655600220511</c:v>
                </c:pt>
                <c:pt idx="237">
                  <c:v>4141.1233083191346</c:v>
                </c:pt>
                <c:pt idx="238">
                  <c:v>4138.5132723937677</c:v>
                </c:pt>
                <c:pt idx="239">
                  <c:v>4106.9310278100365</c:v>
                </c:pt>
                <c:pt idx="240">
                  <c:v>4105.872407869495</c:v>
                </c:pt>
                <c:pt idx="241">
                  <c:v>4105.4274204485728</c:v>
                </c:pt>
                <c:pt idx="242">
                  <c:v>4120.2936224388868</c:v>
                </c:pt>
                <c:pt idx="243">
                  <c:v>4122.7155899243817</c:v>
                </c:pt>
                <c:pt idx="244">
                  <c:v>4108.808226391383</c:v>
                </c:pt>
                <c:pt idx="245">
                  <c:v>4100.1187793703903</c:v>
                </c:pt>
                <c:pt idx="246">
                  <c:v>4090.1405177319552</c:v>
                </c:pt>
                <c:pt idx="247">
                  <c:v>4019.547150765939</c:v>
                </c:pt>
                <c:pt idx="248">
                  <c:v>4038.2614932180204</c:v>
                </c:pt>
                <c:pt idx="249">
                  <c:v>4052.8070745370164</c:v>
                </c:pt>
                <c:pt idx="250">
                  <c:v>4052.4794437585069</c:v>
                </c:pt>
                <c:pt idx="251">
                  <c:v>4033.7631974939995</c:v>
                </c:pt>
                <c:pt idx="252">
                  <c:v>4053.1104171643119</c:v>
                </c:pt>
                <c:pt idx="253">
                  <c:v>4018.2844974519749</c:v>
                </c:pt>
                <c:pt idx="254">
                  <c:v>4017.6136753044343</c:v>
                </c:pt>
                <c:pt idx="255">
                  <c:v>4012.4577285717542</c:v>
                </c:pt>
                <c:pt idx="256">
                  <c:v>4031.5056881403189</c:v>
                </c:pt>
                <c:pt idx="257">
                  <c:v>4039.4173870039931</c:v>
                </c:pt>
                <c:pt idx="258">
                  <c:v>4043.7250204907232</c:v>
                </c:pt>
                <c:pt idx="259">
                  <c:v>4062.6711564604984</c:v>
                </c:pt>
                <c:pt idx="260">
                  <c:v>4041.0651532673774</c:v>
                </c:pt>
                <c:pt idx="261">
                  <c:v>4020.6976873229223</c:v>
                </c:pt>
                <c:pt idx="262">
                  <c:v>4019.6011793739854</c:v>
                </c:pt>
                <c:pt idx="263">
                  <c:v>4013.3520046255662</c:v>
                </c:pt>
                <c:pt idx="264">
                  <c:v>4004.7904566456032</c:v>
                </c:pt>
                <c:pt idx="265">
                  <c:v>4012.8916480785792</c:v>
                </c:pt>
                <c:pt idx="266">
                  <c:v>4046.130546825857</c:v>
                </c:pt>
                <c:pt idx="267">
                  <c:v>4056.2415586805519</c:v>
                </c:pt>
                <c:pt idx="268">
                  <c:v>4071.5680378505208</c:v>
                </c:pt>
                <c:pt idx="269">
                  <c:v>4082.1201782533026</c:v>
                </c:pt>
                <c:pt idx="270">
                  <c:v>4076.4522357472415</c:v>
                </c:pt>
                <c:pt idx="271">
                  <c:v>4058.2078747730347</c:v>
                </c:pt>
                <c:pt idx="272">
                  <c:v>4047.6958902300858</c:v>
                </c:pt>
                <c:pt idx="273">
                  <c:v>4034.5212748563608</c:v>
                </c:pt>
                <c:pt idx="274">
                  <c:v>4067.7201810421138</c:v>
                </c:pt>
                <c:pt idx="275">
                  <c:v>4076.2519610143995</c:v>
                </c:pt>
                <c:pt idx="276">
                  <c:v>4042.5722255175378</c:v>
                </c:pt>
                <c:pt idx="277">
                  <c:v>4014.1138702478356</c:v>
                </c:pt>
                <c:pt idx="278">
                  <c:v>4018.1035164665491</c:v>
                </c:pt>
                <c:pt idx="279">
                  <c:v>4006.8156181425802</c:v>
                </c:pt>
                <c:pt idx="280">
                  <c:v>3943.9874100731286</c:v>
                </c:pt>
                <c:pt idx="281">
                  <c:v>3884.7437778819758</c:v>
                </c:pt>
                <c:pt idx="282">
                  <c:v>3888.8434259984033</c:v>
                </c:pt>
                <c:pt idx="283">
                  <c:v>3830.3466881439513</c:v>
                </c:pt>
                <c:pt idx="284">
                  <c:v>3840.2013236373118</c:v>
                </c:pt>
                <c:pt idx="285">
                  <c:v>3852.6853494918282</c:v>
                </c:pt>
                <c:pt idx="286">
                  <c:v>3808.7704139930515</c:v>
                </c:pt>
                <c:pt idx="287">
                  <c:v>3810.9197225727366</c:v>
                </c:pt>
                <c:pt idx="288">
                  <c:v>3822.8104132096291</c:v>
                </c:pt>
                <c:pt idx="289">
                  <c:v>3819.768651580488</c:v>
                </c:pt>
                <c:pt idx="290">
                  <c:v>3789.7073362970759</c:v>
                </c:pt>
                <c:pt idx="291">
                  <c:v>3780.973165620615</c:v>
                </c:pt>
                <c:pt idx="292">
                  <c:v>3780.9794221763591</c:v>
                </c:pt>
                <c:pt idx="293">
                  <c:v>3786.7246807638876</c:v>
                </c:pt>
                <c:pt idx="294">
                  <c:v>3792.286701116449</c:v>
                </c:pt>
                <c:pt idx="295">
                  <c:v>3785.0221006995698</c:v>
                </c:pt>
                <c:pt idx="296">
                  <c:v>3759.1609117998341</c:v>
                </c:pt>
                <c:pt idx="297">
                  <c:v>3697.9027430608462</c:v>
                </c:pt>
                <c:pt idx="298">
                  <c:v>3705.3763686351213</c:v>
                </c:pt>
                <c:pt idx="299">
                  <c:v>3702.4302589492081</c:v>
                </c:pt>
                <c:pt idx="300">
                  <c:v>3706.8509776376923</c:v>
                </c:pt>
                <c:pt idx="301">
                  <c:v>3700.870204048259</c:v>
                </c:pt>
                <c:pt idx="302">
                  <c:v>3658.9451112168599</c:v>
                </c:pt>
                <c:pt idx="303">
                  <c:v>3652.3529925306034</c:v>
                </c:pt>
                <c:pt idx="304">
                  <c:v>3658.0988500980111</c:v>
                </c:pt>
                <c:pt idx="305">
                  <c:v>3626.2863772279811</c:v>
                </c:pt>
                <c:pt idx="306">
                  <c:v>3622.8639214645441</c:v>
                </c:pt>
                <c:pt idx="307">
                  <c:v>3573.9874609944459</c:v>
                </c:pt>
                <c:pt idx="308">
                  <c:v>3534.2606290217027</c:v>
                </c:pt>
                <c:pt idx="309">
                  <c:v>3510.5523962078505</c:v>
                </c:pt>
                <c:pt idx="310">
                  <c:v>3499.3921544750519</c:v>
                </c:pt>
                <c:pt idx="311">
                  <c:v>3475.4931486876985</c:v>
                </c:pt>
                <c:pt idx="312">
                  <c:v>3401.5066154935985</c:v>
                </c:pt>
                <c:pt idx="313">
                  <c:v>3344.0468271362734</c:v>
                </c:pt>
                <c:pt idx="314">
                  <c:v>3362.6075292241803</c:v>
                </c:pt>
                <c:pt idx="315">
                  <c:v>3426.4053005137093</c:v>
                </c:pt>
                <c:pt idx="316">
                  <c:v>3508.9014092726147</c:v>
                </c:pt>
                <c:pt idx="317">
                  <c:v>3515.7180322940594</c:v>
                </c:pt>
                <c:pt idx="318">
                  <c:v>3549.3599269696369</c:v>
                </c:pt>
                <c:pt idx="319">
                  <c:v>3528.8945510589442</c:v>
                </c:pt>
                <c:pt idx="320">
                  <c:v>3544.7749143763476</c:v>
                </c:pt>
                <c:pt idx="321">
                  <c:v>3531.102913263795</c:v>
                </c:pt>
                <c:pt idx="322">
                  <c:v>3576.1698718412031</c:v>
                </c:pt>
                <c:pt idx="323">
                  <c:v>3570.4734286705129</c:v>
                </c:pt>
                <c:pt idx="324">
                  <c:v>3518.3755930498273</c:v>
                </c:pt>
                <c:pt idx="325">
                  <c:v>3520.8670740930065</c:v>
                </c:pt>
                <c:pt idx="326">
                  <c:v>3536.1619254852808</c:v>
                </c:pt>
                <c:pt idx="327">
                  <c:v>3538.6290532576159</c:v>
                </c:pt>
                <c:pt idx="328">
                  <c:v>3526.1583803312005</c:v>
                </c:pt>
                <c:pt idx="329">
                  <c:v>3552.0319214642927</c:v>
                </c:pt>
                <c:pt idx="330">
                  <c:v>3566.2009024730187</c:v>
                </c:pt>
                <c:pt idx="331">
                  <c:v>3572.6810769584122</c:v>
                </c:pt>
                <c:pt idx="332">
                  <c:v>3653.5477425478416</c:v>
                </c:pt>
                <c:pt idx="333">
                  <c:v>3679.1281649803705</c:v>
                </c:pt>
                <c:pt idx="334">
                  <c:v>3656.4277523472506</c:v>
                </c:pt>
                <c:pt idx="335">
                  <c:v>3698.3728178103383</c:v>
                </c:pt>
                <c:pt idx="336">
                  <c:v>3657.8569433287385</c:v>
                </c:pt>
                <c:pt idx="337">
                  <c:v>3689.438161127051</c:v>
                </c:pt>
                <c:pt idx="338">
                  <c:v>3720.2436690634499</c:v>
                </c:pt>
                <c:pt idx="339">
                  <c:v>3753.2213829876364</c:v>
                </c:pt>
                <c:pt idx="340">
                  <c:v>3721.8113045945274</c:v>
                </c:pt>
                <c:pt idx="341">
                  <c:v>3783.6036755602972</c:v>
                </c:pt>
                <c:pt idx="342">
                  <c:v>3720.79210215691</c:v>
                </c:pt>
                <c:pt idx="343">
                  <c:v>3757.3864758971945</c:v>
                </c:pt>
                <c:pt idx="344">
                  <c:v>3767.7788534493175</c:v>
                </c:pt>
                <c:pt idx="345">
                  <c:v>3758.1885399967655</c:v>
                </c:pt>
                <c:pt idx="346">
                  <c:v>3700.1985622416787</c:v>
                </c:pt>
                <c:pt idx="347">
                  <c:v>3701.8795698499753</c:v>
                </c:pt>
                <c:pt idx="348">
                  <c:v>3722.5469354066418</c:v>
                </c:pt>
                <c:pt idx="349">
                  <c:v>3750.4080419744173</c:v>
                </c:pt>
                <c:pt idx="350">
                  <c:v>3746.8284562664812</c:v>
                </c:pt>
                <c:pt idx="351">
                  <c:v>3737.5721926678598</c:v>
                </c:pt>
                <c:pt idx="352">
                  <c:v>3727.8335394243577</c:v>
                </c:pt>
                <c:pt idx="353">
                  <c:v>3677.7235818509357</c:v>
                </c:pt>
                <c:pt idx="354">
                  <c:v>3668.1398576121646</c:v>
                </c:pt>
                <c:pt idx="355">
                  <c:v>3691.9304699603781</c:v>
                </c:pt>
                <c:pt idx="356">
                  <c:v>3718.6282705854019</c:v>
                </c:pt>
                <c:pt idx="357">
                  <c:v>3706.646489589521</c:v>
                </c:pt>
                <c:pt idx="358">
                  <c:v>3703.3047844803241</c:v>
                </c:pt>
                <c:pt idx="359">
                  <c:v>3711.7854405044714</c:v>
                </c:pt>
                <c:pt idx="360">
                  <c:v>3734.9923257377022</c:v>
                </c:pt>
                <c:pt idx="361">
                  <c:v>3695.0139285050209</c:v>
                </c:pt>
                <c:pt idx="362">
                  <c:v>3698.1324533815891</c:v>
                </c:pt>
                <c:pt idx="363">
                  <c:v>3731.5206596289854</c:v>
                </c:pt>
                <c:pt idx="364">
                  <c:v>3717.6970830772652</c:v>
                </c:pt>
                <c:pt idx="365">
                  <c:v>3714.4928546187975</c:v>
                </c:pt>
                <c:pt idx="366">
                  <c:v>3684.1737986069743</c:v>
                </c:pt>
                <c:pt idx="367">
                  <c:v>3676.6221164282124</c:v>
                </c:pt>
                <c:pt idx="368">
                  <c:v>3655.6672826080976</c:v>
                </c:pt>
                <c:pt idx="369">
                  <c:v>3620.7520439093282</c:v>
                </c:pt>
                <c:pt idx="370">
                  <c:v>3611.6002378090043</c:v>
                </c:pt>
                <c:pt idx="371">
                  <c:v>3655.2278049250594</c:v>
                </c:pt>
                <c:pt idx="372">
                  <c:v>3654.7959490588833</c:v>
                </c:pt>
                <c:pt idx="373">
                  <c:v>3681.5016939130592</c:v>
                </c:pt>
                <c:pt idx="374">
                  <c:v>3662.9316727443993</c:v>
                </c:pt>
                <c:pt idx="375">
                  <c:v>3699.4925968920684</c:v>
                </c:pt>
                <c:pt idx="376">
                  <c:v>3721.9770159880582</c:v>
                </c:pt>
                <c:pt idx="377">
                  <c:v>3716.6347986416381</c:v>
                </c:pt>
                <c:pt idx="378">
                  <c:v>3718.9842650920086</c:v>
                </c:pt>
                <c:pt idx="379">
                  <c:v>3708.2645190061244</c:v>
                </c:pt>
                <c:pt idx="380">
                  <c:v>3754.9276349609263</c:v>
                </c:pt>
                <c:pt idx="381">
                  <c:v>3769.5230638726061</c:v>
                </c:pt>
                <c:pt idx="382">
                  <c:v>3780.4798260137322</c:v>
                </c:pt>
                <c:pt idx="383">
                  <c:v>3784.0558565201309</c:v>
                </c:pt>
                <c:pt idx="384">
                  <c:v>3776.0439108061746</c:v>
                </c:pt>
                <c:pt idx="385">
                  <c:v>3780.0181962763399</c:v>
                </c:pt>
                <c:pt idx="386">
                  <c:v>3773.6991438869254</c:v>
                </c:pt>
                <c:pt idx="387">
                  <c:v>3814.3801179785096</c:v>
                </c:pt>
                <c:pt idx="388">
                  <c:v>3842.0029363543808</c:v>
                </c:pt>
                <c:pt idx="389">
                  <c:v>3842.5399524146933</c:v>
                </c:pt>
                <c:pt idx="390">
                  <c:v>3881.3551913213137</c:v>
                </c:pt>
                <c:pt idx="391">
                  <c:v>3963.0881605035347</c:v>
                </c:pt>
                <c:pt idx="392">
                  <c:v>3982.6689783515003</c:v>
                </c:pt>
                <c:pt idx="393">
                  <c:v>3958.4959223880123</c:v>
                </c:pt>
                <c:pt idx="394">
                  <c:v>3981.8158294733944</c:v>
                </c:pt>
                <c:pt idx="395">
                  <c:v>3958.936764884867</c:v>
                </c:pt>
                <c:pt idx="396">
                  <c:v>3956.9832450155882</c:v>
                </c:pt>
                <c:pt idx="397">
                  <c:v>3900.1573883700835</c:v>
                </c:pt>
                <c:pt idx="398">
                  <c:v>3982.0302270037614</c:v>
                </c:pt>
                <c:pt idx="399">
                  <c:v>3959.5737987136381</c:v>
                </c:pt>
                <c:pt idx="400">
                  <c:v>3932.3332269608272</c:v>
                </c:pt>
                <c:pt idx="401">
                  <c:v>3971.0709411381958</c:v>
                </c:pt>
                <c:pt idx="402">
                  <c:v>4029.873845775066</c:v>
                </c:pt>
                <c:pt idx="403">
                  <c:v>4026.2540273798759</c:v>
                </c:pt>
                <c:pt idx="404">
                  <c:v>4032.5138469715739</c:v>
                </c:pt>
                <c:pt idx="405">
                  <c:v>4046.9094448379874</c:v>
                </c:pt>
                <c:pt idx="406">
                  <c:v>4026.7851068616446</c:v>
                </c:pt>
                <c:pt idx="407">
                  <c:v>4044.1073984666573</c:v>
                </c:pt>
                <c:pt idx="408">
                  <c:v>4037.8654433848378</c:v>
                </c:pt>
                <c:pt idx="409">
                  <c:v>4060.2985663295158</c:v>
                </c:pt>
                <c:pt idx="410">
                  <c:v>4063.3838640538502</c:v>
                </c:pt>
                <c:pt idx="411">
                  <c:v>4086.4411037539226</c:v>
                </c:pt>
                <c:pt idx="412">
                  <c:v>4094.7446778292729</c:v>
                </c:pt>
                <c:pt idx="413">
                  <c:v>4134.9900297571694</c:v>
                </c:pt>
                <c:pt idx="414">
                  <c:v>4178.9348331786459</c:v>
                </c:pt>
                <c:pt idx="415">
                  <c:v>4198.5114287528704</c:v>
                </c:pt>
                <c:pt idx="416">
                  <c:v>4197.4203873937295</c:v>
                </c:pt>
                <c:pt idx="417">
                  <c:v>4187.6543801607577</c:v>
                </c:pt>
                <c:pt idx="418">
                  <c:v>4133.8722668245937</c:v>
                </c:pt>
                <c:pt idx="419">
                  <c:v>4153.7640347467604</c:v>
                </c:pt>
                <c:pt idx="420">
                  <c:v>4126.9889263615096</c:v>
                </c:pt>
                <c:pt idx="421">
                  <c:v>4043.9333227019833</c:v>
                </c:pt>
                <c:pt idx="422">
                  <c:v>3991.5204634654292</c:v>
                </c:pt>
                <c:pt idx="423">
                  <c:v>3994.3853641059713</c:v>
                </c:pt>
                <c:pt idx="424">
                  <c:v>3960.0370846169726</c:v>
                </c:pt>
                <c:pt idx="425">
                  <c:v>3999.5112073435284</c:v>
                </c:pt>
                <c:pt idx="426">
                  <c:v>4033.0834937255581</c:v>
                </c:pt>
                <c:pt idx="427">
                  <c:v>3992.4563131702507</c:v>
                </c:pt>
                <c:pt idx="428">
                  <c:v>3910.4013568696128</c:v>
                </c:pt>
                <c:pt idx="429">
                  <c:v>3952.1427687128194</c:v>
                </c:pt>
                <c:pt idx="430">
                  <c:v>3933.1484978353105</c:v>
                </c:pt>
                <c:pt idx="431">
                  <c:v>3894.8432108726483</c:v>
                </c:pt>
                <c:pt idx="432">
                  <c:v>3876.5607937741024</c:v>
                </c:pt>
                <c:pt idx="433">
                  <c:v>3855.2275900590407</c:v>
                </c:pt>
                <c:pt idx="434">
                  <c:v>3856.1917269611135</c:v>
                </c:pt>
                <c:pt idx="435">
                  <c:v>3827.1148984917641</c:v>
                </c:pt>
                <c:pt idx="436">
                  <c:v>3738.4236583783122</c:v>
                </c:pt>
                <c:pt idx="437">
                  <c:v>3760.7770122176671</c:v>
                </c:pt>
                <c:pt idx="438">
                  <c:v>3747.3529679016374</c:v>
                </c:pt>
                <c:pt idx="439">
                  <c:v>3770.6669475101453</c:v>
                </c:pt>
                <c:pt idx="440">
                  <c:v>3785.7662666517726</c:v>
                </c:pt>
                <c:pt idx="441">
                  <c:v>3805.0296342267361</c:v>
                </c:pt>
                <c:pt idx="442">
                  <c:v>3780.1386997094487</c:v>
                </c:pt>
                <c:pt idx="443">
                  <c:v>3786.880808385421</c:v>
                </c:pt>
                <c:pt idx="444">
                  <c:v>3755.564944973934</c:v>
                </c:pt>
                <c:pt idx="445">
                  <c:v>3754.4390567187806</c:v>
                </c:pt>
                <c:pt idx="446">
                  <c:v>3688.8149376767728</c:v>
                </c:pt>
                <c:pt idx="447">
                  <c:v>3652.7557474968526</c:v>
                </c:pt>
                <c:pt idx="448">
                  <c:v>3639.3411006980414</c:v>
                </c:pt>
                <c:pt idx="449">
                  <c:v>3711.1390618808095</c:v>
                </c:pt>
                <c:pt idx="450">
                  <c:v>3709.6693075426019</c:v>
                </c:pt>
                <c:pt idx="451">
                  <c:v>3733.0276839985786</c:v>
                </c:pt>
                <c:pt idx="452">
                  <c:v>3728.2633391429222</c:v>
                </c:pt>
                <c:pt idx="453">
                  <c:v>3707.6843016467769</c:v>
                </c:pt>
                <c:pt idx="454">
                  <c:v>3688.2779071239934</c:v>
                </c:pt>
                <c:pt idx="455">
                  <c:v>3693.4337206805353</c:v>
                </c:pt>
                <c:pt idx="456">
                  <c:v>3628.2466495647309</c:v>
                </c:pt>
                <c:pt idx="457">
                  <c:v>3635.0264210274017</c:v>
                </c:pt>
                <c:pt idx="458">
                  <c:v>3605.2852133337537</c:v>
                </c:pt>
                <c:pt idx="459">
                  <c:v>3611.9601403969855</c:v>
                </c:pt>
                <c:pt idx="460">
                  <c:v>3637.0837499454865</c:v>
                </c:pt>
                <c:pt idx="461">
                  <c:v>3603.3367339678343</c:v>
                </c:pt>
                <c:pt idx="462">
                  <c:v>3573.0054291977503</c:v>
                </c:pt>
                <c:pt idx="463">
                  <c:v>3610.2037974519817</c:v>
                </c:pt>
                <c:pt idx="464">
                  <c:v>3610.7095180826764</c:v>
                </c:pt>
                <c:pt idx="465">
                  <c:v>3594.2822731680626</c:v>
                </c:pt>
                <c:pt idx="466">
                  <c:v>3563.3682060985302</c:v>
                </c:pt>
                <c:pt idx="467">
                  <c:v>3596.8721862356861</c:v>
                </c:pt>
                <c:pt idx="468">
                  <c:v>3624.7691868014999</c:v>
                </c:pt>
                <c:pt idx="469">
                  <c:v>3613.2269756715873</c:v>
                </c:pt>
                <c:pt idx="470">
                  <c:v>3654.3297893881872</c:v>
                </c:pt>
                <c:pt idx="471">
                  <c:v>3639.1708864667444</c:v>
                </c:pt>
                <c:pt idx="472">
                  <c:v>3675.3684911825612</c:v>
                </c:pt>
                <c:pt idx="473">
                  <c:v>3712.9797431267734</c:v>
                </c:pt>
                <c:pt idx="474">
                  <c:v>3711.0687020899231</c:v>
                </c:pt>
                <c:pt idx="475">
                  <c:v>3646.4406157381081</c:v>
                </c:pt>
                <c:pt idx="476">
                  <c:v>3643.2228097990314</c:v>
                </c:pt>
                <c:pt idx="477">
                  <c:v>3687.3084999912726</c:v>
                </c:pt>
                <c:pt idx="478">
                  <c:v>3694.0872658614389</c:v>
                </c:pt>
                <c:pt idx="479">
                  <c:v>3703.5731280777363</c:v>
                </c:pt>
                <c:pt idx="480">
                  <c:v>3713.0932402810245</c:v>
                </c:pt>
                <c:pt idx="481">
                  <c:v>3680.162451358442</c:v>
                </c:pt>
                <c:pt idx="482">
                  <c:v>3689.6320887013253</c:v>
                </c:pt>
                <c:pt idx="483">
                  <c:v>3640.8687853960237</c:v>
                </c:pt>
                <c:pt idx="484">
                  <c:v>3638.499267671391</c:v>
                </c:pt>
                <c:pt idx="485">
                  <c:v>3597.7984142226924</c:v>
                </c:pt>
                <c:pt idx="486">
                  <c:v>3603.4196258532584</c:v>
                </c:pt>
                <c:pt idx="487">
                  <c:v>3569.1904998699265</c:v>
                </c:pt>
                <c:pt idx="488">
                  <c:v>3590.0551598675156</c:v>
                </c:pt>
                <c:pt idx="489">
                  <c:v>3601.0705007825045</c:v>
                </c:pt>
                <c:pt idx="490">
                  <c:v>3599.7583782721067</c:v>
                </c:pt>
                <c:pt idx="491">
                  <c:v>3514.743349981969</c:v>
                </c:pt>
                <c:pt idx="492">
                  <c:v>3518.2404742913909</c:v>
                </c:pt>
                <c:pt idx="493">
                  <c:v>3507.7237499999715</c:v>
                </c:pt>
                <c:pt idx="494">
                  <c:v>3518.2779691146843</c:v>
                </c:pt>
                <c:pt idx="495">
                  <c:v>3537.9788416728825</c:v>
                </c:pt>
                <c:pt idx="496">
                  <c:v>3551.1587347081959</c:v>
                </c:pt>
                <c:pt idx="497">
                  <c:v>3568.964778120871</c:v>
                </c:pt>
                <c:pt idx="498">
                  <c:v>3493.4746605355431</c:v>
                </c:pt>
                <c:pt idx="499">
                  <c:v>3494.6390753350051</c:v>
                </c:pt>
                <c:pt idx="500">
                  <c:v>3460.5528954903057</c:v>
                </c:pt>
                <c:pt idx="501">
                  <c:v>3475.0560168485454</c:v>
                </c:pt>
                <c:pt idx="502">
                  <c:v>3445.6260410149534</c:v>
                </c:pt>
                <c:pt idx="503">
                  <c:v>3468.4675948101676</c:v>
                </c:pt>
                <c:pt idx="504">
                  <c:v>3476.6192050999862</c:v>
                </c:pt>
                <c:pt idx="505">
                  <c:v>3479.3851825441416</c:v>
                </c:pt>
                <c:pt idx="506">
                  <c:v>3480.4370517461493</c:v>
                </c:pt>
                <c:pt idx="507">
                  <c:v>3464.8238419061649</c:v>
                </c:pt>
                <c:pt idx="508">
                  <c:v>3486.044456377399</c:v>
                </c:pt>
                <c:pt idx="509">
                  <c:v>3493.6120860222754</c:v>
                </c:pt>
                <c:pt idx="510">
                  <c:v>3472.4993051116635</c:v>
                </c:pt>
                <c:pt idx="511">
                  <c:v>3472.9528534348919</c:v>
                </c:pt>
                <c:pt idx="512">
                  <c:v>3504.5024288617874</c:v>
                </c:pt>
                <c:pt idx="513">
                  <c:v>3528.9044330307897</c:v>
                </c:pt>
                <c:pt idx="514">
                  <c:v>3504.8374729394709</c:v>
                </c:pt>
                <c:pt idx="515">
                  <c:v>3495.4995869969939</c:v>
                </c:pt>
                <c:pt idx="516">
                  <c:v>3500.1358741426611</c:v>
                </c:pt>
                <c:pt idx="517">
                  <c:v>3536.817087769994</c:v>
                </c:pt>
                <c:pt idx="518">
                  <c:v>3558.358874612084</c:v>
                </c:pt>
                <c:pt idx="519">
                  <c:v>3563.3765487439578</c:v>
                </c:pt>
                <c:pt idx="520">
                  <c:v>3562.304019479061</c:v>
                </c:pt>
                <c:pt idx="521">
                  <c:v>3572.2149507252743</c:v>
                </c:pt>
                <c:pt idx="522">
                  <c:v>3571.2594860963754</c:v>
                </c:pt>
                <c:pt idx="523">
                  <c:v>3566.7238425159721</c:v>
                </c:pt>
                <c:pt idx="524">
                  <c:v>3558.314748362779</c:v>
                </c:pt>
                <c:pt idx="525">
                  <c:v>3538.7127524926127</c:v>
                </c:pt>
                <c:pt idx="526">
                  <c:v>3534.6733886910883</c:v>
                </c:pt>
                <c:pt idx="527">
                  <c:v>3550.4767168332619</c:v>
                </c:pt>
                <c:pt idx="528">
                  <c:v>3570.9760860310676</c:v>
                </c:pt>
                <c:pt idx="529">
                  <c:v>3585.2565829417499</c:v>
                </c:pt>
                <c:pt idx="530">
                  <c:v>3589.7168221201728</c:v>
                </c:pt>
                <c:pt idx="531">
                  <c:v>3582.0800820338791</c:v>
                </c:pt>
                <c:pt idx="532">
                  <c:v>3588.205194826789</c:v>
                </c:pt>
                <c:pt idx="533">
                  <c:v>3628.9185069356263</c:v>
                </c:pt>
                <c:pt idx="534">
                  <c:v>3645.8810284376459</c:v>
                </c:pt>
                <c:pt idx="535">
                  <c:v>3706.3557283888003</c:v>
                </c:pt>
                <c:pt idx="536">
                  <c:v>3750.0484921214024</c:v>
                </c:pt>
                <c:pt idx="537">
                  <c:v>3740.3369298583048</c:v>
                </c:pt>
                <c:pt idx="538">
                  <c:v>3745.0326629422734</c:v>
                </c:pt>
                <c:pt idx="539">
                  <c:v>3725.6027132816125</c:v>
                </c:pt>
                <c:pt idx="540">
                  <c:v>3746.6409591675715</c:v>
                </c:pt>
                <c:pt idx="541">
                  <c:v>3754.0658812009815</c:v>
                </c:pt>
                <c:pt idx="542">
                  <c:v>3761.8320828334136</c:v>
                </c:pt>
                <c:pt idx="543">
                  <c:v>3760.1787489486528</c:v>
                </c:pt>
                <c:pt idx="544">
                  <c:v>3801.4086010660585</c:v>
                </c:pt>
                <c:pt idx="545">
                  <c:v>3814.0344519696091</c:v>
                </c:pt>
                <c:pt idx="546">
                  <c:v>3811.2734197400882</c:v>
                </c:pt>
                <c:pt idx="547">
                  <c:v>3724.8490923343993</c:v>
                </c:pt>
                <c:pt idx="548">
                  <c:v>3724.4744904981453</c:v>
                </c:pt>
                <c:pt idx="549">
                  <c:v>3720.701855859892</c:v>
                </c:pt>
                <c:pt idx="550">
                  <c:v>3777.2167301093482</c:v>
                </c:pt>
                <c:pt idx="551">
                  <c:v>3758.4160125423778</c:v>
                </c:pt>
                <c:pt idx="552">
                  <c:v>3751.1883657984754</c:v>
                </c:pt>
                <c:pt idx="553">
                  <c:v>3753.2346358721088</c:v>
                </c:pt>
                <c:pt idx="554">
                  <c:v>3744.6273148704272</c:v>
                </c:pt>
                <c:pt idx="555">
                  <c:v>3753.3312528677125</c:v>
                </c:pt>
                <c:pt idx="556">
                  <c:v>3736.9220287538465</c:v>
                </c:pt>
                <c:pt idx="557">
                  <c:v>3736.3721802989048</c:v>
                </c:pt>
                <c:pt idx="558">
                  <c:v>3708.191893782001</c:v>
                </c:pt>
                <c:pt idx="559">
                  <c:v>3697.8868392547565</c:v>
                </c:pt>
                <c:pt idx="560">
                  <c:v>3689.780596143516</c:v>
                </c:pt>
                <c:pt idx="561">
                  <c:v>3697.1124505833068</c:v>
                </c:pt>
                <c:pt idx="562">
                  <c:v>3709.2403877818824</c:v>
                </c:pt>
                <c:pt idx="563">
                  <c:v>3716.1951070521027</c:v>
                </c:pt>
                <c:pt idx="564">
                  <c:v>3701.9855600129331</c:v>
                </c:pt>
                <c:pt idx="565">
                  <c:v>3709.1962946941453</c:v>
                </c:pt>
                <c:pt idx="566">
                  <c:v>3703.2901592117596</c:v>
                </c:pt>
                <c:pt idx="567">
                  <c:v>3685.5699405998739</c:v>
                </c:pt>
                <c:pt idx="568">
                  <c:v>3662.1201500113411</c:v>
                </c:pt>
                <c:pt idx="569">
                  <c:v>3673.9632824751775</c:v>
                </c:pt>
                <c:pt idx="570">
                  <c:v>3677.555569660733</c:v>
                </c:pt>
                <c:pt idx="571">
                  <c:v>3671.4798906607684</c:v>
                </c:pt>
                <c:pt idx="572">
                  <c:v>3675.390697823515</c:v>
                </c:pt>
                <c:pt idx="573">
                  <c:v>3713.9017878192562</c:v>
                </c:pt>
                <c:pt idx="574">
                  <c:v>3708.5627913158532</c:v>
                </c:pt>
                <c:pt idx="575">
                  <c:v>3693.3663440323353</c:v>
                </c:pt>
                <c:pt idx="576">
                  <c:v>3680.4948029381339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只看偏差!$D$5</c:f>
              <c:strCache>
                <c:ptCount val="1"/>
                <c:pt idx="0">
                  <c:v>螺纹钢实际价格</c:v>
                </c:pt>
              </c:strCache>
            </c:strRef>
          </c:tx>
          <c:spPr>
            <a:ln>
              <a:solidFill>
                <a:srgbClr val="FF5050"/>
              </a:solidFill>
            </a:ln>
          </c:spPr>
          <c:marker>
            <c:symbol val="none"/>
          </c:marker>
          <c:cat>
            <c:numRef>
              <c:f>只看偏差!$A$27:$A$603</c:f>
              <c:numCache>
                <c:formatCode>yyyy\-m\-d</c:formatCode>
                <c:ptCount val="577"/>
                <c:pt idx="0">
                  <c:v>40690</c:v>
                </c:pt>
                <c:pt idx="1">
                  <c:v>40693</c:v>
                </c:pt>
                <c:pt idx="2">
                  <c:v>40694</c:v>
                </c:pt>
                <c:pt idx="3">
                  <c:v>40695</c:v>
                </c:pt>
                <c:pt idx="4">
                  <c:v>40696</c:v>
                </c:pt>
                <c:pt idx="5">
                  <c:v>40697</c:v>
                </c:pt>
                <c:pt idx="6">
                  <c:v>40701</c:v>
                </c:pt>
                <c:pt idx="7">
                  <c:v>40702</c:v>
                </c:pt>
                <c:pt idx="8">
                  <c:v>40703</c:v>
                </c:pt>
                <c:pt idx="9">
                  <c:v>40704</c:v>
                </c:pt>
                <c:pt idx="10">
                  <c:v>40707</c:v>
                </c:pt>
                <c:pt idx="11">
                  <c:v>40708</c:v>
                </c:pt>
                <c:pt idx="12">
                  <c:v>40709</c:v>
                </c:pt>
                <c:pt idx="13">
                  <c:v>40710</c:v>
                </c:pt>
                <c:pt idx="14">
                  <c:v>40711</c:v>
                </c:pt>
                <c:pt idx="15">
                  <c:v>40714</c:v>
                </c:pt>
                <c:pt idx="16">
                  <c:v>40715</c:v>
                </c:pt>
                <c:pt idx="17">
                  <c:v>40716</c:v>
                </c:pt>
                <c:pt idx="18">
                  <c:v>40717</c:v>
                </c:pt>
                <c:pt idx="19">
                  <c:v>40718</c:v>
                </c:pt>
                <c:pt idx="20">
                  <c:v>40721</c:v>
                </c:pt>
                <c:pt idx="21">
                  <c:v>40722</c:v>
                </c:pt>
                <c:pt idx="22">
                  <c:v>40723</c:v>
                </c:pt>
                <c:pt idx="23">
                  <c:v>40724</c:v>
                </c:pt>
                <c:pt idx="24">
                  <c:v>40725</c:v>
                </c:pt>
                <c:pt idx="25">
                  <c:v>40728</c:v>
                </c:pt>
                <c:pt idx="26">
                  <c:v>40729</c:v>
                </c:pt>
                <c:pt idx="27">
                  <c:v>40730</c:v>
                </c:pt>
                <c:pt idx="28">
                  <c:v>40731</c:v>
                </c:pt>
                <c:pt idx="29">
                  <c:v>40732</c:v>
                </c:pt>
                <c:pt idx="30">
                  <c:v>40735</c:v>
                </c:pt>
                <c:pt idx="31">
                  <c:v>40736</c:v>
                </c:pt>
                <c:pt idx="32">
                  <c:v>40737</c:v>
                </c:pt>
                <c:pt idx="33">
                  <c:v>40738</c:v>
                </c:pt>
                <c:pt idx="34">
                  <c:v>40739</c:v>
                </c:pt>
                <c:pt idx="35">
                  <c:v>40742</c:v>
                </c:pt>
                <c:pt idx="36">
                  <c:v>40743</c:v>
                </c:pt>
                <c:pt idx="37">
                  <c:v>40744</c:v>
                </c:pt>
                <c:pt idx="38">
                  <c:v>40745</c:v>
                </c:pt>
                <c:pt idx="39">
                  <c:v>40746</c:v>
                </c:pt>
                <c:pt idx="40">
                  <c:v>40749</c:v>
                </c:pt>
                <c:pt idx="41">
                  <c:v>40750</c:v>
                </c:pt>
                <c:pt idx="42">
                  <c:v>40751</c:v>
                </c:pt>
                <c:pt idx="43">
                  <c:v>40752</c:v>
                </c:pt>
                <c:pt idx="44">
                  <c:v>40753</c:v>
                </c:pt>
                <c:pt idx="45">
                  <c:v>40756</c:v>
                </c:pt>
                <c:pt idx="46">
                  <c:v>40757</c:v>
                </c:pt>
                <c:pt idx="47">
                  <c:v>40758</c:v>
                </c:pt>
                <c:pt idx="48">
                  <c:v>40759</c:v>
                </c:pt>
                <c:pt idx="49">
                  <c:v>40760</c:v>
                </c:pt>
                <c:pt idx="50">
                  <c:v>40763</c:v>
                </c:pt>
                <c:pt idx="51">
                  <c:v>40764</c:v>
                </c:pt>
                <c:pt idx="52">
                  <c:v>40765</c:v>
                </c:pt>
                <c:pt idx="53">
                  <c:v>40766</c:v>
                </c:pt>
                <c:pt idx="54">
                  <c:v>40767</c:v>
                </c:pt>
                <c:pt idx="55">
                  <c:v>40770</c:v>
                </c:pt>
                <c:pt idx="56">
                  <c:v>40771</c:v>
                </c:pt>
                <c:pt idx="57">
                  <c:v>40772</c:v>
                </c:pt>
                <c:pt idx="58">
                  <c:v>40773</c:v>
                </c:pt>
                <c:pt idx="59">
                  <c:v>40774</c:v>
                </c:pt>
                <c:pt idx="60">
                  <c:v>40777</c:v>
                </c:pt>
                <c:pt idx="61">
                  <c:v>40778</c:v>
                </c:pt>
                <c:pt idx="62">
                  <c:v>40779</c:v>
                </c:pt>
                <c:pt idx="63">
                  <c:v>40780</c:v>
                </c:pt>
                <c:pt idx="64">
                  <c:v>40781</c:v>
                </c:pt>
                <c:pt idx="65">
                  <c:v>40784</c:v>
                </c:pt>
                <c:pt idx="66">
                  <c:v>40785</c:v>
                </c:pt>
                <c:pt idx="67">
                  <c:v>40786</c:v>
                </c:pt>
                <c:pt idx="68">
                  <c:v>40787</c:v>
                </c:pt>
                <c:pt idx="69">
                  <c:v>40788</c:v>
                </c:pt>
                <c:pt idx="70">
                  <c:v>40791</c:v>
                </c:pt>
                <c:pt idx="71">
                  <c:v>40792</c:v>
                </c:pt>
                <c:pt idx="72">
                  <c:v>40793</c:v>
                </c:pt>
                <c:pt idx="73">
                  <c:v>40794</c:v>
                </c:pt>
                <c:pt idx="74">
                  <c:v>40795</c:v>
                </c:pt>
                <c:pt idx="75">
                  <c:v>40799</c:v>
                </c:pt>
                <c:pt idx="76">
                  <c:v>40800</c:v>
                </c:pt>
                <c:pt idx="77">
                  <c:v>40801</c:v>
                </c:pt>
                <c:pt idx="78">
                  <c:v>40802</c:v>
                </c:pt>
                <c:pt idx="79">
                  <c:v>40805</c:v>
                </c:pt>
                <c:pt idx="80">
                  <c:v>40806</c:v>
                </c:pt>
                <c:pt idx="81">
                  <c:v>40807</c:v>
                </c:pt>
                <c:pt idx="82">
                  <c:v>40808</c:v>
                </c:pt>
                <c:pt idx="83">
                  <c:v>40809</c:v>
                </c:pt>
                <c:pt idx="84">
                  <c:v>40812</c:v>
                </c:pt>
                <c:pt idx="85">
                  <c:v>40813</c:v>
                </c:pt>
                <c:pt idx="86">
                  <c:v>40814</c:v>
                </c:pt>
                <c:pt idx="87">
                  <c:v>40815</c:v>
                </c:pt>
                <c:pt idx="88">
                  <c:v>40816</c:v>
                </c:pt>
                <c:pt idx="89">
                  <c:v>40826</c:v>
                </c:pt>
                <c:pt idx="90">
                  <c:v>40827</c:v>
                </c:pt>
                <c:pt idx="91">
                  <c:v>40828</c:v>
                </c:pt>
                <c:pt idx="92">
                  <c:v>40829</c:v>
                </c:pt>
                <c:pt idx="93">
                  <c:v>40830</c:v>
                </c:pt>
                <c:pt idx="94">
                  <c:v>40833</c:v>
                </c:pt>
                <c:pt idx="95">
                  <c:v>40834</c:v>
                </c:pt>
                <c:pt idx="96">
                  <c:v>40835</c:v>
                </c:pt>
                <c:pt idx="97">
                  <c:v>40836</c:v>
                </c:pt>
                <c:pt idx="98">
                  <c:v>40837</c:v>
                </c:pt>
                <c:pt idx="99">
                  <c:v>40840</c:v>
                </c:pt>
                <c:pt idx="100">
                  <c:v>40841</c:v>
                </c:pt>
                <c:pt idx="101">
                  <c:v>40842</c:v>
                </c:pt>
                <c:pt idx="102">
                  <c:v>40843</c:v>
                </c:pt>
                <c:pt idx="103">
                  <c:v>40844</c:v>
                </c:pt>
                <c:pt idx="104">
                  <c:v>40847</c:v>
                </c:pt>
                <c:pt idx="105">
                  <c:v>40848</c:v>
                </c:pt>
                <c:pt idx="106">
                  <c:v>40849</c:v>
                </c:pt>
                <c:pt idx="107">
                  <c:v>40850</c:v>
                </c:pt>
                <c:pt idx="108">
                  <c:v>40851</c:v>
                </c:pt>
                <c:pt idx="109">
                  <c:v>40854</c:v>
                </c:pt>
                <c:pt idx="110">
                  <c:v>40855</c:v>
                </c:pt>
                <c:pt idx="111">
                  <c:v>40856</c:v>
                </c:pt>
                <c:pt idx="112">
                  <c:v>40857</c:v>
                </c:pt>
                <c:pt idx="113">
                  <c:v>40858</c:v>
                </c:pt>
                <c:pt idx="114">
                  <c:v>40861</c:v>
                </c:pt>
                <c:pt idx="115">
                  <c:v>40862</c:v>
                </c:pt>
                <c:pt idx="116">
                  <c:v>40863</c:v>
                </c:pt>
                <c:pt idx="117">
                  <c:v>40864</c:v>
                </c:pt>
                <c:pt idx="118">
                  <c:v>40865</c:v>
                </c:pt>
                <c:pt idx="119">
                  <c:v>40868</c:v>
                </c:pt>
                <c:pt idx="120">
                  <c:v>40869</c:v>
                </c:pt>
                <c:pt idx="121">
                  <c:v>40870</c:v>
                </c:pt>
                <c:pt idx="122">
                  <c:v>40871</c:v>
                </c:pt>
                <c:pt idx="123">
                  <c:v>40872</c:v>
                </c:pt>
                <c:pt idx="124">
                  <c:v>40875</c:v>
                </c:pt>
                <c:pt idx="125">
                  <c:v>40876</c:v>
                </c:pt>
                <c:pt idx="126">
                  <c:v>40877</c:v>
                </c:pt>
                <c:pt idx="127">
                  <c:v>40878</c:v>
                </c:pt>
                <c:pt idx="128">
                  <c:v>40879</c:v>
                </c:pt>
                <c:pt idx="129">
                  <c:v>40882</c:v>
                </c:pt>
                <c:pt idx="130">
                  <c:v>40883</c:v>
                </c:pt>
                <c:pt idx="131">
                  <c:v>40884</c:v>
                </c:pt>
                <c:pt idx="132">
                  <c:v>40885</c:v>
                </c:pt>
                <c:pt idx="133">
                  <c:v>40886</c:v>
                </c:pt>
                <c:pt idx="134">
                  <c:v>40889</c:v>
                </c:pt>
                <c:pt idx="135">
                  <c:v>40890</c:v>
                </c:pt>
                <c:pt idx="136">
                  <c:v>40891</c:v>
                </c:pt>
                <c:pt idx="137">
                  <c:v>40892</c:v>
                </c:pt>
                <c:pt idx="138">
                  <c:v>40893</c:v>
                </c:pt>
                <c:pt idx="139">
                  <c:v>40896</c:v>
                </c:pt>
                <c:pt idx="140">
                  <c:v>40897</c:v>
                </c:pt>
                <c:pt idx="141">
                  <c:v>40898</c:v>
                </c:pt>
                <c:pt idx="142">
                  <c:v>40899</c:v>
                </c:pt>
                <c:pt idx="143">
                  <c:v>40900</c:v>
                </c:pt>
                <c:pt idx="144">
                  <c:v>40903</c:v>
                </c:pt>
                <c:pt idx="145">
                  <c:v>40904</c:v>
                </c:pt>
                <c:pt idx="146">
                  <c:v>40905</c:v>
                </c:pt>
                <c:pt idx="147">
                  <c:v>40906</c:v>
                </c:pt>
                <c:pt idx="148">
                  <c:v>40907</c:v>
                </c:pt>
                <c:pt idx="149">
                  <c:v>40912</c:v>
                </c:pt>
                <c:pt idx="150">
                  <c:v>40913</c:v>
                </c:pt>
                <c:pt idx="151">
                  <c:v>40914</c:v>
                </c:pt>
                <c:pt idx="152">
                  <c:v>40917</c:v>
                </c:pt>
                <c:pt idx="153">
                  <c:v>40918</c:v>
                </c:pt>
                <c:pt idx="154">
                  <c:v>40919</c:v>
                </c:pt>
                <c:pt idx="155">
                  <c:v>40920</c:v>
                </c:pt>
                <c:pt idx="156">
                  <c:v>40921</c:v>
                </c:pt>
                <c:pt idx="157">
                  <c:v>40924</c:v>
                </c:pt>
                <c:pt idx="158">
                  <c:v>40925</c:v>
                </c:pt>
                <c:pt idx="159">
                  <c:v>40926</c:v>
                </c:pt>
                <c:pt idx="160">
                  <c:v>40927</c:v>
                </c:pt>
                <c:pt idx="161">
                  <c:v>40928</c:v>
                </c:pt>
                <c:pt idx="162">
                  <c:v>40938</c:v>
                </c:pt>
                <c:pt idx="163">
                  <c:v>40939</c:v>
                </c:pt>
                <c:pt idx="164">
                  <c:v>40940</c:v>
                </c:pt>
                <c:pt idx="165">
                  <c:v>40941</c:v>
                </c:pt>
                <c:pt idx="166">
                  <c:v>40942</c:v>
                </c:pt>
                <c:pt idx="167">
                  <c:v>40945</c:v>
                </c:pt>
                <c:pt idx="168">
                  <c:v>40946</c:v>
                </c:pt>
                <c:pt idx="169">
                  <c:v>40947</c:v>
                </c:pt>
                <c:pt idx="170">
                  <c:v>40948</c:v>
                </c:pt>
                <c:pt idx="171">
                  <c:v>40949</c:v>
                </c:pt>
                <c:pt idx="172">
                  <c:v>40952</c:v>
                </c:pt>
                <c:pt idx="173">
                  <c:v>40953</c:v>
                </c:pt>
                <c:pt idx="174">
                  <c:v>40954</c:v>
                </c:pt>
                <c:pt idx="175">
                  <c:v>40955</c:v>
                </c:pt>
                <c:pt idx="176">
                  <c:v>40956</c:v>
                </c:pt>
                <c:pt idx="177">
                  <c:v>40959</c:v>
                </c:pt>
                <c:pt idx="178">
                  <c:v>40960</c:v>
                </c:pt>
                <c:pt idx="179">
                  <c:v>40961</c:v>
                </c:pt>
                <c:pt idx="180">
                  <c:v>40962</c:v>
                </c:pt>
                <c:pt idx="181">
                  <c:v>40963</c:v>
                </c:pt>
                <c:pt idx="182">
                  <c:v>40966</c:v>
                </c:pt>
                <c:pt idx="183">
                  <c:v>40967</c:v>
                </c:pt>
                <c:pt idx="184">
                  <c:v>40968</c:v>
                </c:pt>
                <c:pt idx="185">
                  <c:v>40969</c:v>
                </c:pt>
                <c:pt idx="186">
                  <c:v>40970</c:v>
                </c:pt>
                <c:pt idx="187">
                  <c:v>40973</c:v>
                </c:pt>
                <c:pt idx="188">
                  <c:v>40974</c:v>
                </c:pt>
                <c:pt idx="189">
                  <c:v>40975</c:v>
                </c:pt>
                <c:pt idx="190">
                  <c:v>40976</c:v>
                </c:pt>
                <c:pt idx="191">
                  <c:v>40977</c:v>
                </c:pt>
                <c:pt idx="192">
                  <c:v>40980</c:v>
                </c:pt>
                <c:pt idx="193">
                  <c:v>40981</c:v>
                </c:pt>
                <c:pt idx="194">
                  <c:v>40982</c:v>
                </c:pt>
                <c:pt idx="195">
                  <c:v>40983</c:v>
                </c:pt>
                <c:pt idx="196">
                  <c:v>40984</c:v>
                </c:pt>
                <c:pt idx="197">
                  <c:v>40987</c:v>
                </c:pt>
                <c:pt idx="198">
                  <c:v>40988</c:v>
                </c:pt>
                <c:pt idx="199">
                  <c:v>40989</c:v>
                </c:pt>
                <c:pt idx="200">
                  <c:v>40990</c:v>
                </c:pt>
                <c:pt idx="201">
                  <c:v>40991</c:v>
                </c:pt>
                <c:pt idx="202">
                  <c:v>40994</c:v>
                </c:pt>
                <c:pt idx="203">
                  <c:v>40995</c:v>
                </c:pt>
                <c:pt idx="204">
                  <c:v>40996</c:v>
                </c:pt>
                <c:pt idx="205">
                  <c:v>40997</c:v>
                </c:pt>
                <c:pt idx="206">
                  <c:v>40998</c:v>
                </c:pt>
                <c:pt idx="207">
                  <c:v>41004</c:v>
                </c:pt>
                <c:pt idx="208">
                  <c:v>41005</c:v>
                </c:pt>
                <c:pt idx="209">
                  <c:v>41008</c:v>
                </c:pt>
                <c:pt idx="210">
                  <c:v>41009</c:v>
                </c:pt>
                <c:pt idx="211">
                  <c:v>41010</c:v>
                </c:pt>
                <c:pt idx="212">
                  <c:v>41011</c:v>
                </c:pt>
                <c:pt idx="213">
                  <c:v>41012</c:v>
                </c:pt>
                <c:pt idx="214">
                  <c:v>41015</c:v>
                </c:pt>
                <c:pt idx="215">
                  <c:v>41016</c:v>
                </c:pt>
                <c:pt idx="216">
                  <c:v>41017</c:v>
                </c:pt>
                <c:pt idx="217">
                  <c:v>41018</c:v>
                </c:pt>
                <c:pt idx="218">
                  <c:v>41019</c:v>
                </c:pt>
                <c:pt idx="219">
                  <c:v>41022</c:v>
                </c:pt>
                <c:pt idx="220">
                  <c:v>41023</c:v>
                </c:pt>
                <c:pt idx="221">
                  <c:v>41024</c:v>
                </c:pt>
                <c:pt idx="222">
                  <c:v>41025</c:v>
                </c:pt>
                <c:pt idx="223">
                  <c:v>41026</c:v>
                </c:pt>
                <c:pt idx="224">
                  <c:v>41031</c:v>
                </c:pt>
                <c:pt idx="225">
                  <c:v>41032</c:v>
                </c:pt>
                <c:pt idx="226">
                  <c:v>41033</c:v>
                </c:pt>
                <c:pt idx="227">
                  <c:v>41036</c:v>
                </c:pt>
                <c:pt idx="228">
                  <c:v>41037</c:v>
                </c:pt>
                <c:pt idx="229">
                  <c:v>41038</c:v>
                </c:pt>
                <c:pt idx="230">
                  <c:v>41039</c:v>
                </c:pt>
                <c:pt idx="231">
                  <c:v>41040</c:v>
                </c:pt>
                <c:pt idx="232">
                  <c:v>41043</c:v>
                </c:pt>
                <c:pt idx="233">
                  <c:v>41044</c:v>
                </c:pt>
                <c:pt idx="234">
                  <c:v>41045</c:v>
                </c:pt>
                <c:pt idx="235">
                  <c:v>41046</c:v>
                </c:pt>
                <c:pt idx="236">
                  <c:v>41047</c:v>
                </c:pt>
                <c:pt idx="237">
                  <c:v>41050</c:v>
                </c:pt>
                <c:pt idx="238">
                  <c:v>41051</c:v>
                </c:pt>
                <c:pt idx="239">
                  <c:v>41052</c:v>
                </c:pt>
                <c:pt idx="240">
                  <c:v>41053</c:v>
                </c:pt>
                <c:pt idx="241">
                  <c:v>41054</c:v>
                </c:pt>
                <c:pt idx="242">
                  <c:v>41057</c:v>
                </c:pt>
                <c:pt idx="243">
                  <c:v>41058</c:v>
                </c:pt>
                <c:pt idx="244">
                  <c:v>41059</c:v>
                </c:pt>
                <c:pt idx="245">
                  <c:v>41060</c:v>
                </c:pt>
                <c:pt idx="246">
                  <c:v>41061</c:v>
                </c:pt>
                <c:pt idx="247">
                  <c:v>41064</c:v>
                </c:pt>
                <c:pt idx="248">
                  <c:v>41065</c:v>
                </c:pt>
                <c:pt idx="249">
                  <c:v>41066</c:v>
                </c:pt>
                <c:pt idx="250">
                  <c:v>41067</c:v>
                </c:pt>
                <c:pt idx="251">
                  <c:v>41068</c:v>
                </c:pt>
                <c:pt idx="252">
                  <c:v>41071</c:v>
                </c:pt>
                <c:pt idx="253">
                  <c:v>41072</c:v>
                </c:pt>
                <c:pt idx="254">
                  <c:v>41073</c:v>
                </c:pt>
                <c:pt idx="255">
                  <c:v>41074</c:v>
                </c:pt>
                <c:pt idx="256">
                  <c:v>41075</c:v>
                </c:pt>
                <c:pt idx="257">
                  <c:v>41078</c:v>
                </c:pt>
                <c:pt idx="258">
                  <c:v>41079</c:v>
                </c:pt>
                <c:pt idx="259">
                  <c:v>41080</c:v>
                </c:pt>
                <c:pt idx="260">
                  <c:v>41081</c:v>
                </c:pt>
                <c:pt idx="261">
                  <c:v>41085</c:v>
                </c:pt>
                <c:pt idx="262">
                  <c:v>41086</c:v>
                </c:pt>
                <c:pt idx="263">
                  <c:v>41087</c:v>
                </c:pt>
                <c:pt idx="264">
                  <c:v>41088</c:v>
                </c:pt>
                <c:pt idx="265">
                  <c:v>41089</c:v>
                </c:pt>
                <c:pt idx="266">
                  <c:v>41092</c:v>
                </c:pt>
                <c:pt idx="267">
                  <c:v>41093</c:v>
                </c:pt>
                <c:pt idx="268">
                  <c:v>41094</c:v>
                </c:pt>
                <c:pt idx="269">
                  <c:v>41095</c:v>
                </c:pt>
                <c:pt idx="270">
                  <c:v>41096</c:v>
                </c:pt>
                <c:pt idx="271">
                  <c:v>41099</c:v>
                </c:pt>
                <c:pt idx="272">
                  <c:v>41100</c:v>
                </c:pt>
                <c:pt idx="273">
                  <c:v>41101</c:v>
                </c:pt>
                <c:pt idx="274">
                  <c:v>41102</c:v>
                </c:pt>
                <c:pt idx="275">
                  <c:v>41103</c:v>
                </c:pt>
                <c:pt idx="276">
                  <c:v>41106</c:v>
                </c:pt>
                <c:pt idx="277">
                  <c:v>41107</c:v>
                </c:pt>
                <c:pt idx="278">
                  <c:v>41108</c:v>
                </c:pt>
                <c:pt idx="279">
                  <c:v>41109</c:v>
                </c:pt>
                <c:pt idx="280">
                  <c:v>41110</c:v>
                </c:pt>
                <c:pt idx="281">
                  <c:v>41113</c:v>
                </c:pt>
                <c:pt idx="282">
                  <c:v>41114</c:v>
                </c:pt>
                <c:pt idx="283">
                  <c:v>41115</c:v>
                </c:pt>
                <c:pt idx="284">
                  <c:v>41116</c:v>
                </c:pt>
                <c:pt idx="285">
                  <c:v>41117</c:v>
                </c:pt>
                <c:pt idx="286">
                  <c:v>41120</c:v>
                </c:pt>
                <c:pt idx="287">
                  <c:v>41121</c:v>
                </c:pt>
                <c:pt idx="288">
                  <c:v>41122</c:v>
                </c:pt>
                <c:pt idx="289">
                  <c:v>41123</c:v>
                </c:pt>
                <c:pt idx="290">
                  <c:v>41124</c:v>
                </c:pt>
                <c:pt idx="291">
                  <c:v>41127</c:v>
                </c:pt>
                <c:pt idx="292">
                  <c:v>41128</c:v>
                </c:pt>
                <c:pt idx="293">
                  <c:v>41129</c:v>
                </c:pt>
                <c:pt idx="294">
                  <c:v>41130</c:v>
                </c:pt>
                <c:pt idx="295">
                  <c:v>41131</c:v>
                </c:pt>
                <c:pt idx="296">
                  <c:v>41134</c:v>
                </c:pt>
                <c:pt idx="297">
                  <c:v>41135</c:v>
                </c:pt>
                <c:pt idx="298">
                  <c:v>41136</c:v>
                </c:pt>
                <c:pt idx="299">
                  <c:v>41137</c:v>
                </c:pt>
                <c:pt idx="300">
                  <c:v>41138</c:v>
                </c:pt>
                <c:pt idx="301">
                  <c:v>41141</c:v>
                </c:pt>
                <c:pt idx="302">
                  <c:v>41142</c:v>
                </c:pt>
                <c:pt idx="303">
                  <c:v>41143</c:v>
                </c:pt>
                <c:pt idx="304">
                  <c:v>41144</c:v>
                </c:pt>
                <c:pt idx="305">
                  <c:v>41145</c:v>
                </c:pt>
                <c:pt idx="306">
                  <c:v>41148</c:v>
                </c:pt>
                <c:pt idx="307">
                  <c:v>41149</c:v>
                </c:pt>
                <c:pt idx="308">
                  <c:v>41150</c:v>
                </c:pt>
                <c:pt idx="309">
                  <c:v>41151</c:v>
                </c:pt>
                <c:pt idx="310">
                  <c:v>41152</c:v>
                </c:pt>
                <c:pt idx="311">
                  <c:v>41155</c:v>
                </c:pt>
                <c:pt idx="312">
                  <c:v>41156</c:v>
                </c:pt>
                <c:pt idx="313">
                  <c:v>41157</c:v>
                </c:pt>
                <c:pt idx="314">
                  <c:v>41158</c:v>
                </c:pt>
                <c:pt idx="315">
                  <c:v>41159</c:v>
                </c:pt>
                <c:pt idx="316">
                  <c:v>41162</c:v>
                </c:pt>
                <c:pt idx="317">
                  <c:v>41163</c:v>
                </c:pt>
                <c:pt idx="318">
                  <c:v>41164</c:v>
                </c:pt>
                <c:pt idx="319">
                  <c:v>41165</c:v>
                </c:pt>
                <c:pt idx="320">
                  <c:v>41166</c:v>
                </c:pt>
                <c:pt idx="321">
                  <c:v>41169</c:v>
                </c:pt>
                <c:pt idx="322">
                  <c:v>41170</c:v>
                </c:pt>
                <c:pt idx="323">
                  <c:v>41171</c:v>
                </c:pt>
                <c:pt idx="324">
                  <c:v>41172</c:v>
                </c:pt>
                <c:pt idx="325">
                  <c:v>41173</c:v>
                </c:pt>
                <c:pt idx="326">
                  <c:v>41176</c:v>
                </c:pt>
                <c:pt idx="327">
                  <c:v>41177</c:v>
                </c:pt>
                <c:pt idx="328">
                  <c:v>41178</c:v>
                </c:pt>
                <c:pt idx="329">
                  <c:v>41179</c:v>
                </c:pt>
                <c:pt idx="330">
                  <c:v>41180</c:v>
                </c:pt>
                <c:pt idx="331">
                  <c:v>41190</c:v>
                </c:pt>
                <c:pt idx="332">
                  <c:v>41191</c:v>
                </c:pt>
                <c:pt idx="333">
                  <c:v>41192</c:v>
                </c:pt>
                <c:pt idx="334">
                  <c:v>41193</c:v>
                </c:pt>
                <c:pt idx="335">
                  <c:v>41194</c:v>
                </c:pt>
                <c:pt idx="336">
                  <c:v>41197</c:v>
                </c:pt>
                <c:pt idx="337">
                  <c:v>41198</c:v>
                </c:pt>
                <c:pt idx="338">
                  <c:v>41199</c:v>
                </c:pt>
                <c:pt idx="339">
                  <c:v>41200</c:v>
                </c:pt>
                <c:pt idx="340">
                  <c:v>41201</c:v>
                </c:pt>
                <c:pt idx="341">
                  <c:v>41204</c:v>
                </c:pt>
                <c:pt idx="342">
                  <c:v>41205</c:v>
                </c:pt>
                <c:pt idx="343">
                  <c:v>41206</c:v>
                </c:pt>
                <c:pt idx="344">
                  <c:v>41207</c:v>
                </c:pt>
                <c:pt idx="345">
                  <c:v>41208</c:v>
                </c:pt>
                <c:pt idx="346">
                  <c:v>41211</c:v>
                </c:pt>
                <c:pt idx="347">
                  <c:v>41212</c:v>
                </c:pt>
                <c:pt idx="348">
                  <c:v>41213</c:v>
                </c:pt>
                <c:pt idx="349">
                  <c:v>41214</c:v>
                </c:pt>
                <c:pt idx="350">
                  <c:v>41215</c:v>
                </c:pt>
                <c:pt idx="351">
                  <c:v>41218</c:v>
                </c:pt>
                <c:pt idx="352">
                  <c:v>41219</c:v>
                </c:pt>
                <c:pt idx="353">
                  <c:v>41220</c:v>
                </c:pt>
                <c:pt idx="354">
                  <c:v>41221</c:v>
                </c:pt>
                <c:pt idx="355">
                  <c:v>41222</c:v>
                </c:pt>
                <c:pt idx="356">
                  <c:v>41225</c:v>
                </c:pt>
                <c:pt idx="357">
                  <c:v>41226</c:v>
                </c:pt>
                <c:pt idx="358">
                  <c:v>41227</c:v>
                </c:pt>
                <c:pt idx="359">
                  <c:v>41228</c:v>
                </c:pt>
                <c:pt idx="360">
                  <c:v>41229</c:v>
                </c:pt>
                <c:pt idx="361">
                  <c:v>41232</c:v>
                </c:pt>
                <c:pt idx="362">
                  <c:v>41233</c:v>
                </c:pt>
                <c:pt idx="363">
                  <c:v>41234</c:v>
                </c:pt>
                <c:pt idx="364">
                  <c:v>41235</c:v>
                </c:pt>
                <c:pt idx="365">
                  <c:v>41236</c:v>
                </c:pt>
                <c:pt idx="366">
                  <c:v>41239</c:v>
                </c:pt>
                <c:pt idx="367">
                  <c:v>41240</c:v>
                </c:pt>
                <c:pt idx="368">
                  <c:v>41241</c:v>
                </c:pt>
                <c:pt idx="369">
                  <c:v>41242</c:v>
                </c:pt>
                <c:pt idx="370">
                  <c:v>41243</c:v>
                </c:pt>
                <c:pt idx="371">
                  <c:v>41246</c:v>
                </c:pt>
                <c:pt idx="372">
                  <c:v>41247</c:v>
                </c:pt>
                <c:pt idx="373">
                  <c:v>41248</c:v>
                </c:pt>
                <c:pt idx="374">
                  <c:v>41249</c:v>
                </c:pt>
                <c:pt idx="375">
                  <c:v>41250</c:v>
                </c:pt>
                <c:pt idx="376">
                  <c:v>41253</c:v>
                </c:pt>
                <c:pt idx="377">
                  <c:v>41254</c:v>
                </c:pt>
                <c:pt idx="378">
                  <c:v>41255</c:v>
                </c:pt>
                <c:pt idx="379">
                  <c:v>41256</c:v>
                </c:pt>
                <c:pt idx="380">
                  <c:v>41257</c:v>
                </c:pt>
                <c:pt idx="381">
                  <c:v>41260</c:v>
                </c:pt>
                <c:pt idx="382">
                  <c:v>41261</c:v>
                </c:pt>
                <c:pt idx="383">
                  <c:v>41262</c:v>
                </c:pt>
                <c:pt idx="384">
                  <c:v>41263</c:v>
                </c:pt>
                <c:pt idx="385">
                  <c:v>41264</c:v>
                </c:pt>
                <c:pt idx="386">
                  <c:v>41267</c:v>
                </c:pt>
                <c:pt idx="387">
                  <c:v>41268</c:v>
                </c:pt>
                <c:pt idx="388">
                  <c:v>41269</c:v>
                </c:pt>
                <c:pt idx="389">
                  <c:v>41270</c:v>
                </c:pt>
                <c:pt idx="390">
                  <c:v>41271</c:v>
                </c:pt>
                <c:pt idx="391">
                  <c:v>41274</c:v>
                </c:pt>
                <c:pt idx="392">
                  <c:v>41278</c:v>
                </c:pt>
                <c:pt idx="393">
                  <c:v>41281</c:v>
                </c:pt>
                <c:pt idx="394">
                  <c:v>41282</c:v>
                </c:pt>
                <c:pt idx="395">
                  <c:v>41283</c:v>
                </c:pt>
                <c:pt idx="396">
                  <c:v>41284</c:v>
                </c:pt>
                <c:pt idx="397">
                  <c:v>41285</c:v>
                </c:pt>
                <c:pt idx="398">
                  <c:v>41288</c:v>
                </c:pt>
                <c:pt idx="399">
                  <c:v>41289</c:v>
                </c:pt>
                <c:pt idx="400">
                  <c:v>41290</c:v>
                </c:pt>
                <c:pt idx="401">
                  <c:v>41291</c:v>
                </c:pt>
                <c:pt idx="402">
                  <c:v>41292</c:v>
                </c:pt>
                <c:pt idx="403">
                  <c:v>41295</c:v>
                </c:pt>
                <c:pt idx="404">
                  <c:v>41296</c:v>
                </c:pt>
                <c:pt idx="405">
                  <c:v>41297</c:v>
                </c:pt>
                <c:pt idx="406">
                  <c:v>41298</c:v>
                </c:pt>
                <c:pt idx="407">
                  <c:v>41299</c:v>
                </c:pt>
                <c:pt idx="408">
                  <c:v>41302</c:v>
                </c:pt>
                <c:pt idx="409">
                  <c:v>41303</c:v>
                </c:pt>
                <c:pt idx="410">
                  <c:v>41304</c:v>
                </c:pt>
                <c:pt idx="411">
                  <c:v>41305</c:v>
                </c:pt>
                <c:pt idx="412">
                  <c:v>41306</c:v>
                </c:pt>
                <c:pt idx="413">
                  <c:v>41309</c:v>
                </c:pt>
                <c:pt idx="414">
                  <c:v>41310</c:v>
                </c:pt>
                <c:pt idx="415">
                  <c:v>41311</c:v>
                </c:pt>
                <c:pt idx="416">
                  <c:v>41312</c:v>
                </c:pt>
                <c:pt idx="417">
                  <c:v>41313</c:v>
                </c:pt>
                <c:pt idx="418">
                  <c:v>41323</c:v>
                </c:pt>
                <c:pt idx="419">
                  <c:v>41324</c:v>
                </c:pt>
                <c:pt idx="420">
                  <c:v>41325</c:v>
                </c:pt>
                <c:pt idx="421">
                  <c:v>41326</c:v>
                </c:pt>
                <c:pt idx="422">
                  <c:v>41327</c:v>
                </c:pt>
                <c:pt idx="423">
                  <c:v>41330</c:v>
                </c:pt>
                <c:pt idx="424">
                  <c:v>41331</c:v>
                </c:pt>
                <c:pt idx="425">
                  <c:v>41332</c:v>
                </c:pt>
                <c:pt idx="426">
                  <c:v>41333</c:v>
                </c:pt>
                <c:pt idx="427">
                  <c:v>41334</c:v>
                </c:pt>
                <c:pt idx="428">
                  <c:v>41337</c:v>
                </c:pt>
                <c:pt idx="429">
                  <c:v>41338</c:v>
                </c:pt>
                <c:pt idx="430">
                  <c:v>41339</c:v>
                </c:pt>
                <c:pt idx="431">
                  <c:v>41340</c:v>
                </c:pt>
                <c:pt idx="432">
                  <c:v>41341</c:v>
                </c:pt>
                <c:pt idx="433">
                  <c:v>41344</c:v>
                </c:pt>
                <c:pt idx="434">
                  <c:v>41345</c:v>
                </c:pt>
                <c:pt idx="435">
                  <c:v>41346</c:v>
                </c:pt>
                <c:pt idx="436">
                  <c:v>41347</c:v>
                </c:pt>
                <c:pt idx="437">
                  <c:v>41348</c:v>
                </c:pt>
                <c:pt idx="438">
                  <c:v>41351</c:v>
                </c:pt>
                <c:pt idx="439">
                  <c:v>41352</c:v>
                </c:pt>
                <c:pt idx="440">
                  <c:v>41353</c:v>
                </c:pt>
                <c:pt idx="441">
                  <c:v>41354</c:v>
                </c:pt>
                <c:pt idx="442">
                  <c:v>41355</c:v>
                </c:pt>
                <c:pt idx="443">
                  <c:v>41358</c:v>
                </c:pt>
                <c:pt idx="444">
                  <c:v>41359</c:v>
                </c:pt>
                <c:pt idx="445">
                  <c:v>41360</c:v>
                </c:pt>
                <c:pt idx="446">
                  <c:v>41361</c:v>
                </c:pt>
                <c:pt idx="447">
                  <c:v>41362</c:v>
                </c:pt>
                <c:pt idx="448">
                  <c:v>41365</c:v>
                </c:pt>
                <c:pt idx="449">
                  <c:v>41366</c:v>
                </c:pt>
                <c:pt idx="450">
                  <c:v>41367</c:v>
                </c:pt>
                <c:pt idx="451">
                  <c:v>41372</c:v>
                </c:pt>
                <c:pt idx="452">
                  <c:v>41373</c:v>
                </c:pt>
                <c:pt idx="453">
                  <c:v>41374</c:v>
                </c:pt>
                <c:pt idx="454">
                  <c:v>41375</c:v>
                </c:pt>
                <c:pt idx="455">
                  <c:v>41376</c:v>
                </c:pt>
                <c:pt idx="456">
                  <c:v>41379</c:v>
                </c:pt>
                <c:pt idx="457">
                  <c:v>41380</c:v>
                </c:pt>
                <c:pt idx="458">
                  <c:v>41381</c:v>
                </c:pt>
                <c:pt idx="459">
                  <c:v>41382</c:v>
                </c:pt>
                <c:pt idx="460">
                  <c:v>41383</c:v>
                </c:pt>
                <c:pt idx="461">
                  <c:v>41386</c:v>
                </c:pt>
                <c:pt idx="462">
                  <c:v>41387</c:v>
                </c:pt>
                <c:pt idx="463">
                  <c:v>41388</c:v>
                </c:pt>
                <c:pt idx="464">
                  <c:v>41389</c:v>
                </c:pt>
                <c:pt idx="465">
                  <c:v>41390</c:v>
                </c:pt>
                <c:pt idx="466">
                  <c:v>41396</c:v>
                </c:pt>
                <c:pt idx="467">
                  <c:v>41397</c:v>
                </c:pt>
                <c:pt idx="468">
                  <c:v>41400</c:v>
                </c:pt>
                <c:pt idx="469">
                  <c:v>41401</c:v>
                </c:pt>
                <c:pt idx="470">
                  <c:v>41402</c:v>
                </c:pt>
                <c:pt idx="471">
                  <c:v>41403</c:v>
                </c:pt>
                <c:pt idx="472">
                  <c:v>41404</c:v>
                </c:pt>
                <c:pt idx="473">
                  <c:v>41407</c:v>
                </c:pt>
                <c:pt idx="474">
                  <c:v>41408</c:v>
                </c:pt>
                <c:pt idx="475">
                  <c:v>41409</c:v>
                </c:pt>
                <c:pt idx="476">
                  <c:v>41410</c:v>
                </c:pt>
                <c:pt idx="477">
                  <c:v>41411</c:v>
                </c:pt>
                <c:pt idx="478">
                  <c:v>41414</c:v>
                </c:pt>
                <c:pt idx="479">
                  <c:v>41415</c:v>
                </c:pt>
                <c:pt idx="480">
                  <c:v>41416</c:v>
                </c:pt>
                <c:pt idx="481">
                  <c:v>41417</c:v>
                </c:pt>
                <c:pt idx="482">
                  <c:v>41418</c:v>
                </c:pt>
                <c:pt idx="483">
                  <c:v>41421</c:v>
                </c:pt>
                <c:pt idx="484">
                  <c:v>41422</c:v>
                </c:pt>
                <c:pt idx="485">
                  <c:v>41423</c:v>
                </c:pt>
                <c:pt idx="486">
                  <c:v>41424</c:v>
                </c:pt>
                <c:pt idx="487">
                  <c:v>41425</c:v>
                </c:pt>
                <c:pt idx="488">
                  <c:v>41428</c:v>
                </c:pt>
                <c:pt idx="489">
                  <c:v>41429</c:v>
                </c:pt>
                <c:pt idx="490">
                  <c:v>41430</c:v>
                </c:pt>
                <c:pt idx="491">
                  <c:v>41431</c:v>
                </c:pt>
                <c:pt idx="492">
                  <c:v>41432</c:v>
                </c:pt>
                <c:pt idx="493">
                  <c:v>41438</c:v>
                </c:pt>
                <c:pt idx="494">
                  <c:v>41439</c:v>
                </c:pt>
                <c:pt idx="495">
                  <c:v>41442</c:v>
                </c:pt>
                <c:pt idx="496">
                  <c:v>41443</c:v>
                </c:pt>
                <c:pt idx="497">
                  <c:v>41444</c:v>
                </c:pt>
                <c:pt idx="498">
                  <c:v>41445</c:v>
                </c:pt>
                <c:pt idx="499">
                  <c:v>41446</c:v>
                </c:pt>
                <c:pt idx="500">
                  <c:v>41449</c:v>
                </c:pt>
                <c:pt idx="501">
                  <c:v>41450</c:v>
                </c:pt>
                <c:pt idx="502">
                  <c:v>41451</c:v>
                </c:pt>
                <c:pt idx="503">
                  <c:v>41452</c:v>
                </c:pt>
                <c:pt idx="504">
                  <c:v>41453</c:v>
                </c:pt>
                <c:pt idx="505">
                  <c:v>41456</c:v>
                </c:pt>
                <c:pt idx="506">
                  <c:v>41457</c:v>
                </c:pt>
                <c:pt idx="507">
                  <c:v>41458</c:v>
                </c:pt>
                <c:pt idx="508">
                  <c:v>41459</c:v>
                </c:pt>
                <c:pt idx="509">
                  <c:v>41460</c:v>
                </c:pt>
                <c:pt idx="510">
                  <c:v>41463</c:v>
                </c:pt>
                <c:pt idx="511">
                  <c:v>41464</c:v>
                </c:pt>
                <c:pt idx="512">
                  <c:v>41465</c:v>
                </c:pt>
                <c:pt idx="513">
                  <c:v>41466</c:v>
                </c:pt>
                <c:pt idx="514">
                  <c:v>41467</c:v>
                </c:pt>
                <c:pt idx="515">
                  <c:v>41470</c:v>
                </c:pt>
                <c:pt idx="516">
                  <c:v>41471</c:v>
                </c:pt>
                <c:pt idx="517">
                  <c:v>41472</c:v>
                </c:pt>
                <c:pt idx="518">
                  <c:v>41473</c:v>
                </c:pt>
                <c:pt idx="519">
                  <c:v>41474</c:v>
                </c:pt>
                <c:pt idx="520">
                  <c:v>41477</c:v>
                </c:pt>
                <c:pt idx="521">
                  <c:v>41478</c:v>
                </c:pt>
                <c:pt idx="522">
                  <c:v>41479</c:v>
                </c:pt>
                <c:pt idx="523">
                  <c:v>41480</c:v>
                </c:pt>
                <c:pt idx="524">
                  <c:v>41481</c:v>
                </c:pt>
                <c:pt idx="525">
                  <c:v>41484</c:v>
                </c:pt>
                <c:pt idx="526">
                  <c:v>41485</c:v>
                </c:pt>
                <c:pt idx="527">
                  <c:v>41486</c:v>
                </c:pt>
                <c:pt idx="528">
                  <c:v>41487</c:v>
                </c:pt>
                <c:pt idx="529">
                  <c:v>41488</c:v>
                </c:pt>
                <c:pt idx="530">
                  <c:v>41491</c:v>
                </c:pt>
                <c:pt idx="531">
                  <c:v>41492</c:v>
                </c:pt>
                <c:pt idx="532">
                  <c:v>41493</c:v>
                </c:pt>
                <c:pt idx="533">
                  <c:v>41494</c:v>
                </c:pt>
                <c:pt idx="534">
                  <c:v>41495</c:v>
                </c:pt>
                <c:pt idx="535">
                  <c:v>41498</c:v>
                </c:pt>
                <c:pt idx="536">
                  <c:v>41499</c:v>
                </c:pt>
                <c:pt idx="537">
                  <c:v>41500</c:v>
                </c:pt>
                <c:pt idx="538">
                  <c:v>41501</c:v>
                </c:pt>
                <c:pt idx="539">
                  <c:v>41502</c:v>
                </c:pt>
                <c:pt idx="540">
                  <c:v>41505</c:v>
                </c:pt>
                <c:pt idx="541">
                  <c:v>41506</c:v>
                </c:pt>
                <c:pt idx="542">
                  <c:v>41507</c:v>
                </c:pt>
                <c:pt idx="543">
                  <c:v>41508</c:v>
                </c:pt>
                <c:pt idx="544">
                  <c:v>41509</c:v>
                </c:pt>
                <c:pt idx="545">
                  <c:v>41512</c:v>
                </c:pt>
                <c:pt idx="546">
                  <c:v>41513</c:v>
                </c:pt>
                <c:pt idx="547">
                  <c:v>41514</c:v>
                </c:pt>
                <c:pt idx="548">
                  <c:v>41515</c:v>
                </c:pt>
                <c:pt idx="549">
                  <c:v>41516</c:v>
                </c:pt>
                <c:pt idx="550">
                  <c:v>41519</c:v>
                </c:pt>
                <c:pt idx="551">
                  <c:v>41520</c:v>
                </c:pt>
                <c:pt idx="552">
                  <c:v>41521</c:v>
                </c:pt>
                <c:pt idx="553">
                  <c:v>41522</c:v>
                </c:pt>
                <c:pt idx="554">
                  <c:v>41523</c:v>
                </c:pt>
                <c:pt idx="555">
                  <c:v>41526</c:v>
                </c:pt>
                <c:pt idx="556">
                  <c:v>41527</c:v>
                </c:pt>
                <c:pt idx="557">
                  <c:v>41528</c:v>
                </c:pt>
                <c:pt idx="558">
                  <c:v>41529</c:v>
                </c:pt>
                <c:pt idx="559">
                  <c:v>41530</c:v>
                </c:pt>
                <c:pt idx="560">
                  <c:v>41533</c:v>
                </c:pt>
                <c:pt idx="561">
                  <c:v>41534</c:v>
                </c:pt>
                <c:pt idx="562">
                  <c:v>41535</c:v>
                </c:pt>
                <c:pt idx="563">
                  <c:v>41540</c:v>
                </c:pt>
                <c:pt idx="564">
                  <c:v>41541</c:v>
                </c:pt>
                <c:pt idx="565">
                  <c:v>41542</c:v>
                </c:pt>
                <c:pt idx="566">
                  <c:v>41543</c:v>
                </c:pt>
                <c:pt idx="567">
                  <c:v>41544</c:v>
                </c:pt>
                <c:pt idx="568">
                  <c:v>41547</c:v>
                </c:pt>
                <c:pt idx="569">
                  <c:v>41555</c:v>
                </c:pt>
                <c:pt idx="570">
                  <c:v>41556</c:v>
                </c:pt>
                <c:pt idx="571">
                  <c:v>41557</c:v>
                </c:pt>
                <c:pt idx="572">
                  <c:v>41558</c:v>
                </c:pt>
                <c:pt idx="573">
                  <c:v>41561</c:v>
                </c:pt>
                <c:pt idx="574">
                  <c:v>41562</c:v>
                </c:pt>
                <c:pt idx="575">
                  <c:v>41563</c:v>
                </c:pt>
                <c:pt idx="576">
                  <c:v>41564</c:v>
                </c:pt>
              </c:numCache>
            </c:numRef>
          </c:cat>
          <c:val>
            <c:numRef>
              <c:f>只看偏差!$D$27:$D$603</c:f>
              <c:numCache>
                <c:formatCode>General</c:formatCode>
                <c:ptCount val="577"/>
                <c:pt idx="0">
                  <c:v>4839</c:v>
                </c:pt>
                <c:pt idx="1">
                  <c:v>4876</c:v>
                </c:pt>
                <c:pt idx="2">
                  <c:v>4877</c:v>
                </c:pt>
                <c:pt idx="3">
                  <c:v>4869</c:v>
                </c:pt>
                <c:pt idx="4">
                  <c:v>4864</c:v>
                </c:pt>
                <c:pt idx="5">
                  <c:v>4870</c:v>
                </c:pt>
                <c:pt idx="6">
                  <c:v>4867</c:v>
                </c:pt>
                <c:pt idx="7">
                  <c:v>4872</c:v>
                </c:pt>
                <c:pt idx="8">
                  <c:v>4852</c:v>
                </c:pt>
                <c:pt idx="9">
                  <c:v>4856</c:v>
                </c:pt>
                <c:pt idx="10">
                  <c:v>4810</c:v>
                </c:pt>
                <c:pt idx="11">
                  <c:v>4815</c:v>
                </c:pt>
                <c:pt idx="12">
                  <c:v>4799</c:v>
                </c:pt>
                <c:pt idx="13">
                  <c:v>4784</c:v>
                </c:pt>
                <c:pt idx="14">
                  <c:v>4734</c:v>
                </c:pt>
                <c:pt idx="15">
                  <c:v>4691</c:v>
                </c:pt>
                <c:pt idx="16">
                  <c:v>4714</c:v>
                </c:pt>
                <c:pt idx="17">
                  <c:v>4695</c:v>
                </c:pt>
                <c:pt idx="18">
                  <c:v>4733</c:v>
                </c:pt>
                <c:pt idx="19">
                  <c:v>4731</c:v>
                </c:pt>
                <c:pt idx="20">
                  <c:v>4703</c:v>
                </c:pt>
                <c:pt idx="21">
                  <c:v>4706</c:v>
                </c:pt>
                <c:pt idx="22">
                  <c:v>4726</c:v>
                </c:pt>
                <c:pt idx="23">
                  <c:v>4752</c:v>
                </c:pt>
                <c:pt idx="24">
                  <c:v>4726</c:v>
                </c:pt>
                <c:pt idx="25">
                  <c:v>4794</c:v>
                </c:pt>
                <c:pt idx="26">
                  <c:v>4790</c:v>
                </c:pt>
                <c:pt idx="27">
                  <c:v>4815</c:v>
                </c:pt>
                <c:pt idx="28">
                  <c:v>4812</c:v>
                </c:pt>
                <c:pt idx="29">
                  <c:v>4812</c:v>
                </c:pt>
                <c:pt idx="30">
                  <c:v>4857</c:v>
                </c:pt>
                <c:pt idx="31">
                  <c:v>4853</c:v>
                </c:pt>
                <c:pt idx="32">
                  <c:v>4887</c:v>
                </c:pt>
                <c:pt idx="33">
                  <c:v>4871</c:v>
                </c:pt>
                <c:pt idx="34">
                  <c:v>4868</c:v>
                </c:pt>
                <c:pt idx="35">
                  <c:v>4898</c:v>
                </c:pt>
                <c:pt idx="36">
                  <c:v>4914</c:v>
                </c:pt>
                <c:pt idx="37">
                  <c:v>4921</c:v>
                </c:pt>
                <c:pt idx="38">
                  <c:v>4910</c:v>
                </c:pt>
                <c:pt idx="39">
                  <c:v>4923</c:v>
                </c:pt>
                <c:pt idx="40">
                  <c:v>4871</c:v>
                </c:pt>
                <c:pt idx="41">
                  <c:v>4896</c:v>
                </c:pt>
                <c:pt idx="42">
                  <c:v>4916</c:v>
                </c:pt>
                <c:pt idx="43">
                  <c:v>4931</c:v>
                </c:pt>
                <c:pt idx="44">
                  <c:v>4925</c:v>
                </c:pt>
                <c:pt idx="45">
                  <c:v>4964</c:v>
                </c:pt>
                <c:pt idx="46">
                  <c:v>4966</c:v>
                </c:pt>
                <c:pt idx="47">
                  <c:v>4965</c:v>
                </c:pt>
                <c:pt idx="48">
                  <c:v>4951</c:v>
                </c:pt>
                <c:pt idx="49">
                  <c:v>4858</c:v>
                </c:pt>
                <c:pt idx="50">
                  <c:v>4834</c:v>
                </c:pt>
                <c:pt idx="51">
                  <c:v>4802</c:v>
                </c:pt>
                <c:pt idx="52">
                  <c:v>4822</c:v>
                </c:pt>
                <c:pt idx="53">
                  <c:v>4833</c:v>
                </c:pt>
                <c:pt idx="54">
                  <c:v>4847</c:v>
                </c:pt>
                <c:pt idx="55">
                  <c:v>4880</c:v>
                </c:pt>
                <c:pt idx="56">
                  <c:v>4860</c:v>
                </c:pt>
                <c:pt idx="57">
                  <c:v>4885</c:v>
                </c:pt>
                <c:pt idx="58">
                  <c:v>4852</c:v>
                </c:pt>
                <c:pt idx="59">
                  <c:v>4839</c:v>
                </c:pt>
                <c:pt idx="60">
                  <c:v>4840</c:v>
                </c:pt>
                <c:pt idx="61">
                  <c:v>4845</c:v>
                </c:pt>
                <c:pt idx="62">
                  <c:v>4845</c:v>
                </c:pt>
                <c:pt idx="63">
                  <c:v>4835</c:v>
                </c:pt>
                <c:pt idx="64">
                  <c:v>4820</c:v>
                </c:pt>
                <c:pt idx="65">
                  <c:v>4786</c:v>
                </c:pt>
                <c:pt idx="66">
                  <c:v>4826</c:v>
                </c:pt>
                <c:pt idx="67">
                  <c:v>4846</c:v>
                </c:pt>
                <c:pt idx="68">
                  <c:v>4843</c:v>
                </c:pt>
                <c:pt idx="69">
                  <c:v>4844</c:v>
                </c:pt>
                <c:pt idx="70">
                  <c:v>4813</c:v>
                </c:pt>
                <c:pt idx="71">
                  <c:v>4806</c:v>
                </c:pt>
                <c:pt idx="72">
                  <c:v>4834</c:v>
                </c:pt>
                <c:pt idx="73">
                  <c:v>4813</c:v>
                </c:pt>
                <c:pt idx="74">
                  <c:v>4800</c:v>
                </c:pt>
                <c:pt idx="75">
                  <c:v>4791</c:v>
                </c:pt>
                <c:pt idx="76">
                  <c:v>4767</c:v>
                </c:pt>
                <c:pt idx="77">
                  <c:v>4751</c:v>
                </c:pt>
                <c:pt idx="78">
                  <c:v>4738</c:v>
                </c:pt>
                <c:pt idx="79">
                  <c:v>4629</c:v>
                </c:pt>
                <c:pt idx="80">
                  <c:v>4618</c:v>
                </c:pt>
                <c:pt idx="81">
                  <c:v>4641</c:v>
                </c:pt>
                <c:pt idx="82">
                  <c:v>4576</c:v>
                </c:pt>
                <c:pt idx="83">
                  <c:v>4519</c:v>
                </c:pt>
                <c:pt idx="84">
                  <c:v>4403</c:v>
                </c:pt>
                <c:pt idx="85">
                  <c:v>4451</c:v>
                </c:pt>
                <c:pt idx="86">
                  <c:v>4408</c:v>
                </c:pt>
                <c:pt idx="87">
                  <c:v>4301</c:v>
                </c:pt>
                <c:pt idx="88">
                  <c:v>4340</c:v>
                </c:pt>
                <c:pt idx="89">
                  <c:v>4319</c:v>
                </c:pt>
                <c:pt idx="90">
                  <c:v>4324</c:v>
                </c:pt>
                <c:pt idx="91">
                  <c:v>4350</c:v>
                </c:pt>
                <c:pt idx="92">
                  <c:v>4319</c:v>
                </c:pt>
                <c:pt idx="93">
                  <c:v>4315</c:v>
                </c:pt>
                <c:pt idx="94">
                  <c:v>4186</c:v>
                </c:pt>
                <c:pt idx="95">
                  <c:v>4096</c:v>
                </c:pt>
                <c:pt idx="96">
                  <c:v>4055</c:v>
                </c:pt>
                <c:pt idx="97">
                  <c:v>3933</c:v>
                </c:pt>
                <c:pt idx="98">
                  <c:v>3972</c:v>
                </c:pt>
                <c:pt idx="99">
                  <c:v>4083</c:v>
                </c:pt>
                <c:pt idx="100">
                  <c:v>4037</c:v>
                </c:pt>
                <c:pt idx="101">
                  <c:v>4054</c:v>
                </c:pt>
                <c:pt idx="102">
                  <c:v>4058</c:v>
                </c:pt>
                <c:pt idx="103">
                  <c:v>4145</c:v>
                </c:pt>
                <c:pt idx="104">
                  <c:v>4127</c:v>
                </c:pt>
                <c:pt idx="105">
                  <c:v>4055</c:v>
                </c:pt>
                <c:pt idx="106">
                  <c:v>4054</c:v>
                </c:pt>
                <c:pt idx="107">
                  <c:v>4024</c:v>
                </c:pt>
                <c:pt idx="108">
                  <c:v>4127</c:v>
                </c:pt>
                <c:pt idx="109">
                  <c:v>4119</c:v>
                </c:pt>
                <c:pt idx="110">
                  <c:v>4159</c:v>
                </c:pt>
                <c:pt idx="111">
                  <c:v>4187</c:v>
                </c:pt>
                <c:pt idx="112">
                  <c:v>4077</c:v>
                </c:pt>
                <c:pt idx="113">
                  <c:v>4174</c:v>
                </c:pt>
                <c:pt idx="114">
                  <c:v>4207</c:v>
                </c:pt>
                <c:pt idx="115">
                  <c:v>4173</c:v>
                </c:pt>
                <c:pt idx="116">
                  <c:v>4154</c:v>
                </c:pt>
                <c:pt idx="117">
                  <c:v>4196</c:v>
                </c:pt>
                <c:pt idx="118">
                  <c:v>4173</c:v>
                </c:pt>
                <c:pt idx="119">
                  <c:v>4103</c:v>
                </c:pt>
                <c:pt idx="120">
                  <c:v>4107</c:v>
                </c:pt>
                <c:pt idx="121">
                  <c:v>4060</c:v>
                </c:pt>
                <c:pt idx="122">
                  <c:v>4092</c:v>
                </c:pt>
                <c:pt idx="123">
                  <c:v>4068</c:v>
                </c:pt>
                <c:pt idx="124">
                  <c:v>4106</c:v>
                </c:pt>
                <c:pt idx="125">
                  <c:v>4145</c:v>
                </c:pt>
                <c:pt idx="126">
                  <c:v>4095</c:v>
                </c:pt>
                <c:pt idx="127">
                  <c:v>4188</c:v>
                </c:pt>
                <c:pt idx="128">
                  <c:v>4177</c:v>
                </c:pt>
                <c:pt idx="129">
                  <c:v>4177</c:v>
                </c:pt>
                <c:pt idx="130">
                  <c:v>4172</c:v>
                </c:pt>
                <c:pt idx="131">
                  <c:v>4193</c:v>
                </c:pt>
                <c:pt idx="132">
                  <c:v>4187</c:v>
                </c:pt>
                <c:pt idx="133">
                  <c:v>4180</c:v>
                </c:pt>
                <c:pt idx="134">
                  <c:v>4178</c:v>
                </c:pt>
                <c:pt idx="135">
                  <c:v>4162</c:v>
                </c:pt>
                <c:pt idx="136">
                  <c:v>4164</c:v>
                </c:pt>
                <c:pt idx="137">
                  <c:v>4134</c:v>
                </c:pt>
                <c:pt idx="138">
                  <c:v>4197</c:v>
                </c:pt>
                <c:pt idx="139">
                  <c:v>4178</c:v>
                </c:pt>
                <c:pt idx="140">
                  <c:v>4181</c:v>
                </c:pt>
                <c:pt idx="141">
                  <c:v>4187</c:v>
                </c:pt>
                <c:pt idx="142">
                  <c:v>4210</c:v>
                </c:pt>
                <c:pt idx="143">
                  <c:v>4229</c:v>
                </c:pt>
                <c:pt idx="144">
                  <c:v>4229</c:v>
                </c:pt>
                <c:pt idx="145">
                  <c:v>4238</c:v>
                </c:pt>
                <c:pt idx="146">
                  <c:v>4239</c:v>
                </c:pt>
                <c:pt idx="147">
                  <c:v>4202</c:v>
                </c:pt>
                <c:pt idx="148">
                  <c:v>4209</c:v>
                </c:pt>
                <c:pt idx="149">
                  <c:v>4194</c:v>
                </c:pt>
                <c:pt idx="150">
                  <c:v>4177</c:v>
                </c:pt>
                <c:pt idx="151">
                  <c:v>4194</c:v>
                </c:pt>
                <c:pt idx="152">
                  <c:v>4184</c:v>
                </c:pt>
                <c:pt idx="153">
                  <c:v>4213</c:v>
                </c:pt>
                <c:pt idx="154">
                  <c:v>4222</c:v>
                </c:pt>
                <c:pt idx="155">
                  <c:v>4221</c:v>
                </c:pt>
                <c:pt idx="156">
                  <c:v>4226</c:v>
                </c:pt>
                <c:pt idx="157">
                  <c:v>4236</c:v>
                </c:pt>
                <c:pt idx="158">
                  <c:v>4293</c:v>
                </c:pt>
                <c:pt idx="159">
                  <c:v>4303</c:v>
                </c:pt>
                <c:pt idx="160">
                  <c:v>4312</c:v>
                </c:pt>
                <c:pt idx="161">
                  <c:v>4324</c:v>
                </c:pt>
                <c:pt idx="162">
                  <c:v>4321</c:v>
                </c:pt>
                <c:pt idx="163">
                  <c:v>4299</c:v>
                </c:pt>
                <c:pt idx="164">
                  <c:v>4287</c:v>
                </c:pt>
                <c:pt idx="165">
                  <c:v>4319</c:v>
                </c:pt>
                <c:pt idx="166">
                  <c:v>4333</c:v>
                </c:pt>
                <c:pt idx="167">
                  <c:v>4331</c:v>
                </c:pt>
                <c:pt idx="168">
                  <c:v>4276</c:v>
                </c:pt>
                <c:pt idx="169">
                  <c:v>4337</c:v>
                </c:pt>
                <c:pt idx="170">
                  <c:v>4299</c:v>
                </c:pt>
                <c:pt idx="171">
                  <c:v>4288</c:v>
                </c:pt>
                <c:pt idx="172">
                  <c:v>4263</c:v>
                </c:pt>
                <c:pt idx="173">
                  <c:v>4254</c:v>
                </c:pt>
                <c:pt idx="174">
                  <c:v>4195</c:v>
                </c:pt>
                <c:pt idx="175">
                  <c:v>4172</c:v>
                </c:pt>
                <c:pt idx="176">
                  <c:v>4158</c:v>
                </c:pt>
                <c:pt idx="177">
                  <c:v>4180</c:v>
                </c:pt>
                <c:pt idx="178">
                  <c:v>4229</c:v>
                </c:pt>
                <c:pt idx="179">
                  <c:v>4247</c:v>
                </c:pt>
                <c:pt idx="180">
                  <c:v>4230</c:v>
                </c:pt>
                <c:pt idx="181">
                  <c:v>4230</c:v>
                </c:pt>
                <c:pt idx="182">
                  <c:v>4280</c:v>
                </c:pt>
                <c:pt idx="183">
                  <c:v>4293</c:v>
                </c:pt>
                <c:pt idx="184">
                  <c:v>4298</c:v>
                </c:pt>
                <c:pt idx="185">
                  <c:v>4279</c:v>
                </c:pt>
                <c:pt idx="186">
                  <c:v>4295</c:v>
                </c:pt>
                <c:pt idx="187">
                  <c:v>4264</c:v>
                </c:pt>
                <c:pt idx="188">
                  <c:v>4264</c:v>
                </c:pt>
                <c:pt idx="189">
                  <c:v>4250</c:v>
                </c:pt>
                <c:pt idx="190">
                  <c:v>4277</c:v>
                </c:pt>
                <c:pt idx="191">
                  <c:v>4313</c:v>
                </c:pt>
                <c:pt idx="192">
                  <c:v>4328</c:v>
                </c:pt>
                <c:pt idx="193">
                  <c:v>4333</c:v>
                </c:pt>
                <c:pt idx="194">
                  <c:v>4318</c:v>
                </c:pt>
                <c:pt idx="195">
                  <c:v>4331</c:v>
                </c:pt>
                <c:pt idx="196">
                  <c:v>4329</c:v>
                </c:pt>
                <c:pt idx="197">
                  <c:v>4337</c:v>
                </c:pt>
                <c:pt idx="198">
                  <c:v>4328</c:v>
                </c:pt>
                <c:pt idx="199">
                  <c:v>4353</c:v>
                </c:pt>
                <c:pt idx="200">
                  <c:v>4350</c:v>
                </c:pt>
                <c:pt idx="201">
                  <c:v>4342</c:v>
                </c:pt>
                <c:pt idx="202">
                  <c:v>4349</c:v>
                </c:pt>
                <c:pt idx="203">
                  <c:v>4362</c:v>
                </c:pt>
                <c:pt idx="204">
                  <c:v>4340</c:v>
                </c:pt>
                <c:pt idx="205">
                  <c:v>4317</c:v>
                </c:pt>
                <c:pt idx="206">
                  <c:v>4321</c:v>
                </c:pt>
                <c:pt idx="207">
                  <c:v>4350</c:v>
                </c:pt>
                <c:pt idx="208">
                  <c:v>4380</c:v>
                </c:pt>
                <c:pt idx="209">
                  <c:v>4375</c:v>
                </c:pt>
                <c:pt idx="210">
                  <c:v>4380</c:v>
                </c:pt>
                <c:pt idx="211">
                  <c:v>4374</c:v>
                </c:pt>
                <c:pt idx="212">
                  <c:v>4390</c:v>
                </c:pt>
                <c:pt idx="213">
                  <c:v>4375</c:v>
                </c:pt>
                <c:pt idx="214">
                  <c:v>4328</c:v>
                </c:pt>
                <c:pt idx="215">
                  <c:v>4320</c:v>
                </c:pt>
                <c:pt idx="216">
                  <c:v>4340</c:v>
                </c:pt>
                <c:pt idx="217">
                  <c:v>4313</c:v>
                </c:pt>
                <c:pt idx="218">
                  <c:v>4311</c:v>
                </c:pt>
                <c:pt idx="219">
                  <c:v>4280</c:v>
                </c:pt>
                <c:pt idx="220">
                  <c:v>4269</c:v>
                </c:pt>
                <c:pt idx="221">
                  <c:v>4273</c:v>
                </c:pt>
                <c:pt idx="222">
                  <c:v>4288</c:v>
                </c:pt>
                <c:pt idx="223">
                  <c:v>4267</c:v>
                </c:pt>
                <c:pt idx="224">
                  <c:v>4244</c:v>
                </c:pt>
                <c:pt idx="225">
                  <c:v>4238</c:v>
                </c:pt>
                <c:pt idx="226">
                  <c:v>4255</c:v>
                </c:pt>
                <c:pt idx="227">
                  <c:v>4221</c:v>
                </c:pt>
                <c:pt idx="228">
                  <c:v>4213</c:v>
                </c:pt>
                <c:pt idx="229">
                  <c:v>4185</c:v>
                </c:pt>
                <c:pt idx="230">
                  <c:v>4190</c:v>
                </c:pt>
                <c:pt idx="231">
                  <c:v>4149</c:v>
                </c:pt>
                <c:pt idx="232">
                  <c:v>4134</c:v>
                </c:pt>
                <c:pt idx="233">
                  <c:v>4103</c:v>
                </c:pt>
                <c:pt idx="234">
                  <c:v>4076</c:v>
                </c:pt>
                <c:pt idx="235">
                  <c:v>4090</c:v>
                </c:pt>
                <c:pt idx="236">
                  <c:v>4071</c:v>
                </c:pt>
                <c:pt idx="237">
                  <c:v>4088</c:v>
                </c:pt>
                <c:pt idx="238">
                  <c:v>4073</c:v>
                </c:pt>
                <c:pt idx="239">
                  <c:v>4019</c:v>
                </c:pt>
                <c:pt idx="240">
                  <c:v>4026</c:v>
                </c:pt>
                <c:pt idx="241">
                  <c:v>4037</c:v>
                </c:pt>
                <c:pt idx="242">
                  <c:v>4090</c:v>
                </c:pt>
                <c:pt idx="243">
                  <c:v>4114</c:v>
                </c:pt>
                <c:pt idx="244">
                  <c:v>4100</c:v>
                </c:pt>
                <c:pt idx="245">
                  <c:v>4102</c:v>
                </c:pt>
                <c:pt idx="246">
                  <c:v>4094</c:v>
                </c:pt>
                <c:pt idx="247">
                  <c:v>4031</c:v>
                </c:pt>
                <c:pt idx="248">
                  <c:v>4082</c:v>
                </c:pt>
                <c:pt idx="249">
                  <c:v>4093</c:v>
                </c:pt>
                <c:pt idx="250">
                  <c:v>4098</c:v>
                </c:pt>
                <c:pt idx="251">
                  <c:v>4104</c:v>
                </c:pt>
                <c:pt idx="252">
                  <c:v>4119</c:v>
                </c:pt>
                <c:pt idx="253">
                  <c:v>4096</c:v>
                </c:pt>
                <c:pt idx="254">
                  <c:v>4098</c:v>
                </c:pt>
                <c:pt idx="255">
                  <c:v>4106</c:v>
                </c:pt>
                <c:pt idx="256">
                  <c:v>4118</c:v>
                </c:pt>
                <c:pt idx="257">
                  <c:v>4126</c:v>
                </c:pt>
                <c:pt idx="258">
                  <c:v>4123</c:v>
                </c:pt>
                <c:pt idx="259">
                  <c:v>4140</c:v>
                </c:pt>
                <c:pt idx="260">
                  <c:v>4115</c:v>
                </c:pt>
                <c:pt idx="261">
                  <c:v>4102</c:v>
                </c:pt>
                <c:pt idx="262">
                  <c:v>4073</c:v>
                </c:pt>
                <c:pt idx="263">
                  <c:v>4059</c:v>
                </c:pt>
                <c:pt idx="264">
                  <c:v>4080</c:v>
                </c:pt>
                <c:pt idx="265">
                  <c:v>4060</c:v>
                </c:pt>
                <c:pt idx="266">
                  <c:v>4033</c:v>
                </c:pt>
                <c:pt idx="267">
                  <c:v>4069</c:v>
                </c:pt>
                <c:pt idx="268">
                  <c:v>4079</c:v>
                </c:pt>
                <c:pt idx="269">
                  <c:v>4085</c:v>
                </c:pt>
                <c:pt idx="270">
                  <c:v>4078</c:v>
                </c:pt>
                <c:pt idx="271">
                  <c:v>4035</c:v>
                </c:pt>
                <c:pt idx="272">
                  <c:v>3967</c:v>
                </c:pt>
                <c:pt idx="273">
                  <c:v>3955</c:v>
                </c:pt>
                <c:pt idx="274">
                  <c:v>3945</c:v>
                </c:pt>
                <c:pt idx="275">
                  <c:v>3962</c:v>
                </c:pt>
                <c:pt idx="276">
                  <c:v>3906</c:v>
                </c:pt>
                <c:pt idx="277">
                  <c:v>3873</c:v>
                </c:pt>
                <c:pt idx="278">
                  <c:v>3877</c:v>
                </c:pt>
                <c:pt idx="279">
                  <c:v>3838</c:v>
                </c:pt>
                <c:pt idx="280">
                  <c:v>3760</c:v>
                </c:pt>
                <c:pt idx="281">
                  <c:v>3707</c:v>
                </c:pt>
                <c:pt idx="282">
                  <c:v>3722</c:v>
                </c:pt>
                <c:pt idx="283">
                  <c:v>3718</c:v>
                </c:pt>
                <c:pt idx="284">
                  <c:v>3733</c:v>
                </c:pt>
                <c:pt idx="285">
                  <c:v>3774</c:v>
                </c:pt>
                <c:pt idx="286">
                  <c:v>3769</c:v>
                </c:pt>
                <c:pt idx="287">
                  <c:v>3782</c:v>
                </c:pt>
                <c:pt idx="288">
                  <c:v>3713</c:v>
                </c:pt>
                <c:pt idx="289">
                  <c:v>3680</c:v>
                </c:pt>
                <c:pt idx="290">
                  <c:v>3680</c:v>
                </c:pt>
                <c:pt idx="291">
                  <c:v>3690</c:v>
                </c:pt>
                <c:pt idx="292">
                  <c:v>3694</c:v>
                </c:pt>
                <c:pt idx="293">
                  <c:v>3674</c:v>
                </c:pt>
                <c:pt idx="294">
                  <c:v>3696</c:v>
                </c:pt>
                <c:pt idx="295">
                  <c:v>3724</c:v>
                </c:pt>
                <c:pt idx="296">
                  <c:v>3688</c:v>
                </c:pt>
                <c:pt idx="297">
                  <c:v>3671</c:v>
                </c:pt>
                <c:pt idx="298">
                  <c:v>3673</c:v>
                </c:pt>
                <c:pt idx="299">
                  <c:v>3663</c:v>
                </c:pt>
                <c:pt idx="300">
                  <c:v>3631</c:v>
                </c:pt>
                <c:pt idx="301">
                  <c:v>3612</c:v>
                </c:pt>
                <c:pt idx="302">
                  <c:v>3596</c:v>
                </c:pt>
                <c:pt idx="303">
                  <c:v>3563</c:v>
                </c:pt>
                <c:pt idx="304">
                  <c:v>3547</c:v>
                </c:pt>
                <c:pt idx="305">
                  <c:v>3514</c:v>
                </c:pt>
                <c:pt idx="306">
                  <c:v>3519</c:v>
                </c:pt>
                <c:pt idx="307">
                  <c:v>3462</c:v>
                </c:pt>
                <c:pt idx="308">
                  <c:v>3453</c:v>
                </c:pt>
                <c:pt idx="309">
                  <c:v>3448</c:v>
                </c:pt>
                <c:pt idx="310">
                  <c:v>3420</c:v>
                </c:pt>
                <c:pt idx="311">
                  <c:v>3360</c:v>
                </c:pt>
                <c:pt idx="312">
                  <c:v>3290</c:v>
                </c:pt>
                <c:pt idx="313">
                  <c:v>3235</c:v>
                </c:pt>
                <c:pt idx="314">
                  <c:v>3280</c:v>
                </c:pt>
                <c:pt idx="315">
                  <c:v>3414</c:v>
                </c:pt>
                <c:pt idx="316">
                  <c:v>3502</c:v>
                </c:pt>
                <c:pt idx="317">
                  <c:v>3469</c:v>
                </c:pt>
                <c:pt idx="318">
                  <c:v>3466</c:v>
                </c:pt>
                <c:pt idx="319">
                  <c:v>3463</c:v>
                </c:pt>
                <c:pt idx="320">
                  <c:v>3567</c:v>
                </c:pt>
                <c:pt idx="321">
                  <c:v>3562</c:v>
                </c:pt>
                <c:pt idx="322">
                  <c:v>3590</c:v>
                </c:pt>
                <c:pt idx="323">
                  <c:v>3643</c:v>
                </c:pt>
                <c:pt idx="324">
                  <c:v>3493</c:v>
                </c:pt>
                <c:pt idx="325">
                  <c:v>3488</c:v>
                </c:pt>
                <c:pt idx="326">
                  <c:v>3553</c:v>
                </c:pt>
                <c:pt idx="327">
                  <c:v>3555</c:v>
                </c:pt>
                <c:pt idx="328">
                  <c:v>3538</c:v>
                </c:pt>
                <c:pt idx="329">
                  <c:v>3577</c:v>
                </c:pt>
                <c:pt idx="330">
                  <c:v>3605</c:v>
                </c:pt>
                <c:pt idx="331">
                  <c:v>3661</c:v>
                </c:pt>
                <c:pt idx="332">
                  <c:v>3676</c:v>
                </c:pt>
                <c:pt idx="333">
                  <c:v>3690</c:v>
                </c:pt>
                <c:pt idx="334">
                  <c:v>3639</c:v>
                </c:pt>
                <c:pt idx="335">
                  <c:v>3641</c:v>
                </c:pt>
                <c:pt idx="336">
                  <c:v>3576</c:v>
                </c:pt>
                <c:pt idx="337">
                  <c:v>3603</c:v>
                </c:pt>
                <c:pt idx="338">
                  <c:v>3646</c:v>
                </c:pt>
                <c:pt idx="339">
                  <c:v>3658</c:v>
                </c:pt>
                <c:pt idx="340">
                  <c:v>3647</c:v>
                </c:pt>
                <c:pt idx="341">
                  <c:v>3708</c:v>
                </c:pt>
                <c:pt idx="342">
                  <c:v>3650</c:v>
                </c:pt>
                <c:pt idx="343">
                  <c:v>3670</c:v>
                </c:pt>
                <c:pt idx="344">
                  <c:v>3667</c:v>
                </c:pt>
                <c:pt idx="345">
                  <c:v>3671</c:v>
                </c:pt>
                <c:pt idx="346">
                  <c:v>3622</c:v>
                </c:pt>
                <c:pt idx="347">
                  <c:v>3626</c:v>
                </c:pt>
                <c:pt idx="348">
                  <c:v>3632</c:v>
                </c:pt>
                <c:pt idx="349">
                  <c:v>3674</c:v>
                </c:pt>
                <c:pt idx="350">
                  <c:v>3673</c:v>
                </c:pt>
                <c:pt idx="351">
                  <c:v>3642</c:v>
                </c:pt>
                <c:pt idx="352">
                  <c:v>3643</c:v>
                </c:pt>
                <c:pt idx="353">
                  <c:v>3638</c:v>
                </c:pt>
                <c:pt idx="354">
                  <c:v>3631</c:v>
                </c:pt>
                <c:pt idx="355">
                  <c:v>3645</c:v>
                </c:pt>
                <c:pt idx="356">
                  <c:v>3678</c:v>
                </c:pt>
                <c:pt idx="357">
                  <c:v>3657</c:v>
                </c:pt>
                <c:pt idx="358">
                  <c:v>3651</c:v>
                </c:pt>
                <c:pt idx="359">
                  <c:v>3652</c:v>
                </c:pt>
                <c:pt idx="360">
                  <c:v>3651</c:v>
                </c:pt>
                <c:pt idx="361">
                  <c:v>3556</c:v>
                </c:pt>
                <c:pt idx="362">
                  <c:v>3563</c:v>
                </c:pt>
                <c:pt idx="363">
                  <c:v>3581</c:v>
                </c:pt>
                <c:pt idx="364">
                  <c:v>3575</c:v>
                </c:pt>
                <c:pt idx="365">
                  <c:v>3582</c:v>
                </c:pt>
                <c:pt idx="366">
                  <c:v>3563</c:v>
                </c:pt>
                <c:pt idx="367">
                  <c:v>3546</c:v>
                </c:pt>
                <c:pt idx="368">
                  <c:v>3534</c:v>
                </c:pt>
                <c:pt idx="369">
                  <c:v>3476</c:v>
                </c:pt>
                <c:pt idx="370">
                  <c:v>3502</c:v>
                </c:pt>
                <c:pt idx="371">
                  <c:v>3554</c:v>
                </c:pt>
                <c:pt idx="372">
                  <c:v>3563</c:v>
                </c:pt>
                <c:pt idx="373">
                  <c:v>3620</c:v>
                </c:pt>
                <c:pt idx="374">
                  <c:v>3597</c:v>
                </c:pt>
                <c:pt idx="375">
                  <c:v>3656</c:v>
                </c:pt>
                <c:pt idx="376">
                  <c:v>3680</c:v>
                </c:pt>
                <c:pt idx="377">
                  <c:v>3665</c:v>
                </c:pt>
                <c:pt idx="378">
                  <c:v>3691</c:v>
                </c:pt>
                <c:pt idx="379">
                  <c:v>3685</c:v>
                </c:pt>
                <c:pt idx="380">
                  <c:v>3785</c:v>
                </c:pt>
                <c:pt idx="381">
                  <c:v>3812</c:v>
                </c:pt>
                <c:pt idx="382">
                  <c:v>3819</c:v>
                </c:pt>
                <c:pt idx="383">
                  <c:v>3817</c:v>
                </c:pt>
                <c:pt idx="384">
                  <c:v>3788</c:v>
                </c:pt>
                <c:pt idx="385">
                  <c:v>3792</c:v>
                </c:pt>
                <c:pt idx="386">
                  <c:v>3789</c:v>
                </c:pt>
                <c:pt idx="387">
                  <c:v>3872</c:v>
                </c:pt>
                <c:pt idx="388">
                  <c:v>3877</c:v>
                </c:pt>
                <c:pt idx="389">
                  <c:v>3868</c:v>
                </c:pt>
                <c:pt idx="390">
                  <c:v>3913</c:v>
                </c:pt>
                <c:pt idx="391">
                  <c:v>3985</c:v>
                </c:pt>
                <c:pt idx="392">
                  <c:v>3988</c:v>
                </c:pt>
                <c:pt idx="393">
                  <c:v>4002</c:v>
                </c:pt>
                <c:pt idx="394">
                  <c:v>4008</c:v>
                </c:pt>
                <c:pt idx="395">
                  <c:v>3996</c:v>
                </c:pt>
                <c:pt idx="396">
                  <c:v>4018</c:v>
                </c:pt>
                <c:pt idx="397">
                  <c:v>3924</c:v>
                </c:pt>
                <c:pt idx="398">
                  <c:v>4002</c:v>
                </c:pt>
                <c:pt idx="399">
                  <c:v>3976</c:v>
                </c:pt>
                <c:pt idx="400">
                  <c:v>3935</c:v>
                </c:pt>
                <c:pt idx="401">
                  <c:v>3947</c:v>
                </c:pt>
                <c:pt idx="402">
                  <c:v>4002</c:v>
                </c:pt>
                <c:pt idx="403">
                  <c:v>3966</c:v>
                </c:pt>
                <c:pt idx="404">
                  <c:v>3988</c:v>
                </c:pt>
                <c:pt idx="405">
                  <c:v>4054</c:v>
                </c:pt>
                <c:pt idx="406">
                  <c:v>4033</c:v>
                </c:pt>
                <c:pt idx="407">
                  <c:v>4083</c:v>
                </c:pt>
                <c:pt idx="408">
                  <c:v>4072</c:v>
                </c:pt>
                <c:pt idx="409">
                  <c:v>4073</c:v>
                </c:pt>
                <c:pt idx="410">
                  <c:v>4119</c:v>
                </c:pt>
                <c:pt idx="411">
                  <c:v>4133</c:v>
                </c:pt>
                <c:pt idx="412">
                  <c:v>4174</c:v>
                </c:pt>
                <c:pt idx="413">
                  <c:v>4227</c:v>
                </c:pt>
                <c:pt idx="414">
                  <c:v>4186</c:v>
                </c:pt>
                <c:pt idx="415">
                  <c:v>4147</c:v>
                </c:pt>
                <c:pt idx="416">
                  <c:v>4183</c:v>
                </c:pt>
                <c:pt idx="417">
                  <c:v>4201</c:v>
                </c:pt>
                <c:pt idx="418">
                  <c:v>4120</c:v>
                </c:pt>
                <c:pt idx="419">
                  <c:v>4146</c:v>
                </c:pt>
                <c:pt idx="420">
                  <c:v>4143</c:v>
                </c:pt>
                <c:pt idx="421">
                  <c:v>4061</c:v>
                </c:pt>
                <c:pt idx="422">
                  <c:v>4017</c:v>
                </c:pt>
                <c:pt idx="423">
                  <c:v>3995</c:v>
                </c:pt>
                <c:pt idx="424">
                  <c:v>3943</c:v>
                </c:pt>
                <c:pt idx="425">
                  <c:v>3972</c:v>
                </c:pt>
                <c:pt idx="426">
                  <c:v>4038</c:v>
                </c:pt>
                <c:pt idx="427">
                  <c:v>4007</c:v>
                </c:pt>
                <c:pt idx="428">
                  <c:v>3900</c:v>
                </c:pt>
                <c:pt idx="429">
                  <c:v>3935</c:v>
                </c:pt>
                <c:pt idx="430">
                  <c:v>3934</c:v>
                </c:pt>
                <c:pt idx="431">
                  <c:v>3928</c:v>
                </c:pt>
                <c:pt idx="432">
                  <c:v>3926</c:v>
                </c:pt>
                <c:pt idx="433">
                  <c:v>3906</c:v>
                </c:pt>
                <c:pt idx="434">
                  <c:v>3892</c:v>
                </c:pt>
                <c:pt idx="435">
                  <c:v>3831</c:v>
                </c:pt>
                <c:pt idx="436">
                  <c:v>3764</c:v>
                </c:pt>
                <c:pt idx="437">
                  <c:v>3857</c:v>
                </c:pt>
                <c:pt idx="438">
                  <c:v>3827</c:v>
                </c:pt>
                <c:pt idx="439">
                  <c:v>3841</c:v>
                </c:pt>
                <c:pt idx="440">
                  <c:v>3867</c:v>
                </c:pt>
                <c:pt idx="441">
                  <c:v>3899</c:v>
                </c:pt>
                <c:pt idx="442">
                  <c:v>3875</c:v>
                </c:pt>
                <c:pt idx="443">
                  <c:v>3909</c:v>
                </c:pt>
                <c:pt idx="444">
                  <c:v>3880</c:v>
                </c:pt>
                <c:pt idx="445">
                  <c:v>3887</c:v>
                </c:pt>
                <c:pt idx="446">
                  <c:v>3823</c:v>
                </c:pt>
                <c:pt idx="447">
                  <c:v>3808</c:v>
                </c:pt>
                <c:pt idx="448">
                  <c:v>3722</c:v>
                </c:pt>
                <c:pt idx="449">
                  <c:v>3768</c:v>
                </c:pt>
                <c:pt idx="450">
                  <c:v>3797</c:v>
                </c:pt>
                <c:pt idx="451">
                  <c:v>3833</c:v>
                </c:pt>
                <c:pt idx="452">
                  <c:v>3845</c:v>
                </c:pt>
                <c:pt idx="453">
                  <c:v>3844</c:v>
                </c:pt>
                <c:pt idx="454">
                  <c:v>3823</c:v>
                </c:pt>
                <c:pt idx="455">
                  <c:v>3836</c:v>
                </c:pt>
                <c:pt idx="456">
                  <c:v>3737</c:v>
                </c:pt>
                <c:pt idx="457">
                  <c:v>3748</c:v>
                </c:pt>
                <c:pt idx="458">
                  <c:v>3698</c:v>
                </c:pt>
                <c:pt idx="459">
                  <c:v>3650</c:v>
                </c:pt>
                <c:pt idx="460">
                  <c:v>3684</c:v>
                </c:pt>
                <c:pt idx="461">
                  <c:v>3646</c:v>
                </c:pt>
                <c:pt idx="462">
                  <c:v>3599</c:v>
                </c:pt>
                <c:pt idx="463">
                  <c:v>3644</c:v>
                </c:pt>
                <c:pt idx="464">
                  <c:v>3647</c:v>
                </c:pt>
                <c:pt idx="465">
                  <c:v>3600</c:v>
                </c:pt>
                <c:pt idx="466">
                  <c:v>3542</c:v>
                </c:pt>
                <c:pt idx="467">
                  <c:v>3581</c:v>
                </c:pt>
                <c:pt idx="468">
                  <c:v>3622</c:v>
                </c:pt>
                <c:pt idx="469">
                  <c:v>3624</c:v>
                </c:pt>
                <c:pt idx="470">
                  <c:v>3669</c:v>
                </c:pt>
                <c:pt idx="471">
                  <c:v>3621</c:v>
                </c:pt>
                <c:pt idx="472">
                  <c:v>3639</c:v>
                </c:pt>
                <c:pt idx="473">
                  <c:v>3656</c:v>
                </c:pt>
                <c:pt idx="474">
                  <c:v>3633</c:v>
                </c:pt>
                <c:pt idx="475">
                  <c:v>3555</c:v>
                </c:pt>
                <c:pt idx="476">
                  <c:v>3551</c:v>
                </c:pt>
                <c:pt idx="477">
                  <c:v>3624</c:v>
                </c:pt>
                <c:pt idx="478">
                  <c:v>3608</c:v>
                </c:pt>
                <c:pt idx="479">
                  <c:v>3593</c:v>
                </c:pt>
                <c:pt idx="480">
                  <c:v>3597</c:v>
                </c:pt>
                <c:pt idx="481">
                  <c:v>3556</c:v>
                </c:pt>
                <c:pt idx="482">
                  <c:v>3574</c:v>
                </c:pt>
                <c:pt idx="483">
                  <c:v>3500</c:v>
                </c:pt>
                <c:pt idx="484">
                  <c:v>3495</c:v>
                </c:pt>
                <c:pt idx="485">
                  <c:v>3443</c:v>
                </c:pt>
                <c:pt idx="486">
                  <c:v>3443</c:v>
                </c:pt>
                <c:pt idx="487">
                  <c:v>3421</c:v>
                </c:pt>
                <c:pt idx="488">
                  <c:v>3490</c:v>
                </c:pt>
                <c:pt idx="489">
                  <c:v>3486</c:v>
                </c:pt>
                <c:pt idx="490">
                  <c:v>3491</c:v>
                </c:pt>
                <c:pt idx="491">
                  <c:v>3429</c:v>
                </c:pt>
                <c:pt idx="492">
                  <c:v>3430</c:v>
                </c:pt>
                <c:pt idx="493">
                  <c:v>3430</c:v>
                </c:pt>
                <c:pt idx="494">
                  <c:v>3434</c:v>
                </c:pt>
                <c:pt idx="495">
                  <c:v>3488</c:v>
                </c:pt>
                <c:pt idx="496">
                  <c:v>3496</c:v>
                </c:pt>
                <c:pt idx="497">
                  <c:v>3537</c:v>
                </c:pt>
                <c:pt idx="498">
                  <c:v>3493</c:v>
                </c:pt>
                <c:pt idx="499">
                  <c:v>3535</c:v>
                </c:pt>
                <c:pt idx="500">
                  <c:v>3469</c:v>
                </c:pt>
                <c:pt idx="501">
                  <c:v>3475</c:v>
                </c:pt>
                <c:pt idx="502">
                  <c:v>3442</c:v>
                </c:pt>
                <c:pt idx="503">
                  <c:v>3495</c:v>
                </c:pt>
                <c:pt idx="504">
                  <c:v>3509</c:v>
                </c:pt>
                <c:pt idx="505">
                  <c:v>3508</c:v>
                </c:pt>
                <c:pt idx="506">
                  <c:v>3533</c:v>
                </c:pt>
                <c:pt idx="507">
                  <c:v>3589</c:v>
                </c:pt>
                <c:pt idx="508">
                  <c:v>3593</c:v>
                </c:pt>
                <c:pt idx="509">
                  <c:v>3592</c:v>
                </c:pt>
                <c:pt idx="510">
                  <c:v>3582</c:v>
                </c:pt>
                <c:pt idx="511">
                  <c:v>3584</c:v>
                </c:pt>
                <c:pt idx="512">
                  <c:v>3575</c:v>
                </c:pt>
                <c:pt idx="513">
                  <c:v>3633</c:v>
                </c:pt>
                <c:pt idx="514">
                  <c:v>3644</c:v>
                </c:pt>
                <c:pt idx="515">
                  <c:v>3639</c:v>
                </c:pt>
                <c:pt idx="516">
                  <c:v>3653</c:v>
                </c:pt>
                <c:pt idx="517">
                  <c:v>3656</c:v>
                </c:pt>
                <c:pt idx="518">
                  <c:v>3656</c:v>
                </c:pt>
                <c:pt idx="519">
                  <c:v>3665</c:v>
                </c:pt>
                <c:pt idx="520">
                  <c:v>3670</c:v>
                </c:pt>
                <c:pt idx="521">
                  <c:v>3655</c:v>
                </c:pt>
                <c:pt idx="522">
                  <c:v>3672</c:v>
                </c:pt>
                <c:pt idx="523">
                  <c:v>3667</c:v>
                </c:pt>
                <c:pt idx="524">
                  <c:v>3652</c:v>
                </c:pt>
                <c:pt idx="525">
                  <c:v>3623</c:v>
                </c:pt>
                <c:pt idx="526">
                  <c:v>3619</c:v>
                </c:pt>
                <c:pt idx="527">
                  <c:v>3629</c:v>
                </c:pt>
                <c:pt idx="528">
                  <c:v>3640</c:v>
                </c:pt>
                <c:pt idx="529">
                  <c:v>3662</c:v>
                </c:pt>
                <c:pt idx="530">
                  <c:v>3671</c:v>
                </c:pt>
                <c:pt idx="531">
                  <c:v>3677</c:v>
                </c:pt>
                <c:pt idx="532">
                  <c:v>3681</c:v>
                </c:pt>
                <c:pt idx="533">
                  <c:v>3733</c:v>
                </c:pt>
                <c:pt idx="534">
                  <c:v>3737</c:v>
                </c:pt>
                <c:pt idx="535">
                  <c:v>3757</c:v>
                </c:pt>
                <c:pt idx="536">
                  <c:v>3827</c:v>
                </c:pt>
                <c:pt idx="537">
                  <c:v>3823</c:v>
                </c:pt>
                <c:pt idx="538">
                  <c:v>3814</c:v>
                </c:pt>
                <c:pt idx="539">
                  <c:v>3809</c:v>
                </c:pt>
                <c:pt idx="540">
                  <c:v>3799</c:v>
                </c:pt>
                <c:pt idx="541">
                  <c:v>3795</c:v>
                </c:pt>
                <c:pt idx="542">
                  <c:v>3786</c:v>
                </c:pt>
                <c:pt idx="543">
                  <c:v>3778</c:v>
                </c:pt>
                <c:pt idx="544">
                  <c:v>3761</c:v>
                </c:pt>
                <c:pt idx="545">
                  <c:v>3800</c:v>
                </c:pt>
                <c:pt idx="546">
                  <c:v>3792</c:v>
                </c:pt>
                <c:pt idx="547">
                  <c:v>3805</c:v>
                </c:pt>
                <c:pt idx="548">
                  <c:v>3740</c:v>
                </c:pt>
                <c:pt idx="549">
                  <c:v>3732</c:v>
                </c:pt>
                <c:pt idx="550">
                  <c:v>3760</c:v>
                </c:pt>
                <c:pt idx="551">
                  <c:v>3777</c:v>
                </c:pt>
                <c:pt idx="552">
                  <c:v>3740</c:v>
                </c:pt>
                <c:pt idx="553">
                  <c:v>3724</c:v>
                </c:pt>
                <c:pt idx="554">
                  <c:v>3725</c:v>
                </c:pt>
                <c:pt idx="555">
                  <c:v>3736</c:v>
                </c:pt>
                <c:pt idx="556">
                  <c:v>3746</c:v>
                </c:pt>
                <c:pt idx="557">
                  <c:v>3725</c:v>
                </c:pt>
                <c:pt idx="558">
                  <c:v>3720</c:v>
                </c:pt>
                <c:pt idx="559">
                  <c:v>3703</c:v>
                </c:pt>
                <c:pt idx="560">
                  <c:v>3662</c:v>
                </c:pt>
                <c:pt idx="561">
                  <c:v>3646</c:v>
                </c:pt>
                <c:pt idx="562">
                  <c:v>3639</c:v>
                </c:pt>
                <c:pt idx="563">
                  <c:v>3656</c:v>
                </c:pt>
                <c:pt idx="564">
                  <c:v>3629</c:v>
                </c:pt>
                <c:pt idx="565">
                  <c:v>3628</c:v>
                </c:pt>
                <c:pt idx="566">
                  <c:v>3616</c:v>
                </c:pt>
                <c:pt idx="567">
                  <c:v>3580</c:v>
                </c:pt>
                <c:pt idx="568">
                  <c:v>3592</c:v>
                </c:pt>
                <c:pt idx="569">
                  <c:v>3605</c:v>
                </c:pt>
                <c:pt idx="570">
                  <c:v>3599</c:v>
                </c:pt>
                <c:pt idx="571">
                  <c:v>3608</c:v>
                </c:pt>
                <c:pt idx="572">
                  <c:v>3613</c:v>
                </c:pt>
                <c:pt idx="573">
                  <c:v>3643</c:v>
                </c:pt>
                <c:pt idx="574">
                  <c:v>3628</c:v>
                </c:pt>
                <c:pt idx="575">
                  <c:v>3597</c:v>
                </c:pt>
                <c:pt idx="576">
                  <c:v>3590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73760"/>
        <c:axId val="255175296"/>
      </c:lineChart>
      <c:dateAx>
        <c:axId val="255173760"/>
        <c:scaling>
          <c:orientation val="minMax"/>
        </c:scaling>
        <c:delete val="0"/>
        <c:axPos val="b"/>
        <c:numFmt formatCode="yyyy\-m\-d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zh-CN"/>
          </a:p>
        </c:txPr>
        <c:crossAx val="255175296"/>
        <c:crosses val="autoZero"/>
        <c:auto val="1"/>
        <c:lblOffset val="100"/>
        <c:baseTimeUnit val="days"/>
      </c:dateAx>
      <c:valAx>
        <c:axId val="255175296"/>
        <c:scaling>
          <c:orientation val="minMax"/>
          <c:min val="3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CN"/>
          </a:p>
        </c:txPr>
        <c:crossAx val="255173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1083589091232589"/>
          <c:y val="2.9583631051904608E-3"/>
          <c:w val="0.38431373798180568"/>
          <c:h val="6.945653914270962E-2"/>
        </c:manualLayout>
      </c:layout>
      <c:overlay val="0"/>
      <c:txPr>
        <a:bodyPr/>
        <a:lstStyle/>
        <a:p>
          <a:pPr>
            <a:defRPr sz="1600" b="0"/>
          </a:pPr>
          <a:endParaRPr lang="zh-CN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3810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只看偏差!$A$107:$A$603</c:f>
              <c:numCache>
                <c:formatCode>yyyy\-m\-d</c:formatCode>
                <c:ptCount val="497"/>
                <c:pt idx="0">
                  <c:v>40806</c:v>
                </c:pt>
                <c:pt idx="1">
                  <c:v>40807</c:v>
                </c:pt>
                <c:pt idx="2">
                  <c:v>40808</c:v>
                </c:pt>
                <c:pt idx="3">
                  <c:v>40809</c:v>
                </c:pt>
                <c:pt idx="4">
                  <c:v>40812</c:v>
                </c:pt>
                <c:pt idx="5">
                  <c:v>40813</c:v>
                </c:pt>
                <c:pt idx="6">
                  <c:v>40814</c:v>
                </c:pt>
                <c:pt idx="7">
                  <c:v>40815</c:v>
                </c:pt>
                <c:pt idx="8">
                  <c:v>40816</c:v>
                </c:pt>
                <c:pt idx="9">
                  <c:v>40826</c:v>
                </c:pt>
                <c:pt idx="10">
                  <c:v>40827</c:v>
                </c:pt>
                <c:pt idx="11">
                  <c:v>40828</c:v>
                </c:pt>
                <c:pt idx="12">
                  <c:v>40829</c:v>
                </c:pt>
                <c:pt idx="13">
                  <c:v>40830</c:v>
                </c:pt>
                <c:pt idx="14">
                  <c:v>40833</c:v>
                </c:pt>
                <c:pt idx="15">
                  <c:v>40834</c:v>
                </c:pt>
                <c:pt idx="16">
                  <c:v>40835</c:v>
                </c:pt>
                <c:pt idx="17">
                  <c:v>40836</c:v>
                </c:pt>
                <c:pt idx="18">
                  <c:v>40837</c:v>
                </c:pt>
                <c:pt idx="19">
                  <c:v>40840</c:v>
                </c:pt>
                <c:pt idx="20">
                  <c:v>40841</c:v>
                </c:pt>
                <c:pt idx="21">
                  <c:v>40842</c:v>
                </c:pt>
                <c:pt idx="22">
                  <c:v>40843</c:v>
                </c:pt>
                <c:pt idx="23">
                  <c:v>40844</c:v>
                </c:pt>
                <c:pt idx="24">
                  <c:v>40847</c:v>
                </c:pt>
                <c:pt idx="25">
                  <c:v>40848</c:v>
                </c:pt>
                <c:pt idx="26">
                  <c:v>40849</c:v>
                </c:pt>
                <c:pt idx="27">
                  <c:v>40850</c:v>
                </c:pt>
                <c:pt idx="28">
                  <c:v>40851</c:v>
                </c:pt>
                <c:pt idx="29">
                  <c:v>40854</c:v>
                </c:pt>
                <c:pt idx="30">
                  <c:v>40855</c:v>
                </c:pt>
                <c:pt idx="31">
                  <c:v>40856</c:v>
                </c:pt>
                <c:pt idx="32">
                  <c:v>40857</c:v>
                </c:pt>
                <c:pt idx="33">
                  <c:v>40858</c:v>
                </c:pt>
                <c:pt idx="34">
                  <c:v>40861</c:v>
                </c:pt>
                <c:pt idx="35">
                  <c:v>40862</c:v>
                </c:pt>
                <c:pt idx="36">
                  <c:v>40863</c:v>
                </c:pt>
                <c:pt idx="37">
                  <c:v>40864</c:v>
                </c:pt>
                <c:pt idx="38">
                  <c:v>40865</c:v>
                </c:pt>
                <c:pt idx="39">
                  <c:v>40868</c:v>
                </c:pt>
                <c:pt idx="40">
                  <c:v>40869</c:v>
                </c:pt>
                <c:pt idx="41">
                  <c:v>40870</c:v>
                </c:pt>
                <c:pt idx="42">
                  <c:v>40871</c:v>
                </c:pt>
                <c:pt idx="43">
                  <c:v>40872</c:v>
                </c:pt>
                <c:pt idx="44">
                  <c:v>40875</c:v>
                </c:pt>
                <c:pt idx="45">
                  <c:v>40876</c:v>
                </c:pt>
                <c:pt idx="46">
                  <c:v>40877</c:v>
                </c:pt>
                <c:pt idx="47">
                  <c:v>40878</c:v>
                </c:pt>
                <c:pt idx="48">
                  <c:v>40879</c:v>
                </c:pt>
                <c:pt idx="49">
                  <c:v>40882</c:v>
                </c:pt>
                <c:pt idx="50">
                  <c:v>40883</c:v>
                </c:pt>
                <c:pt idx="51">
                  <c:v>40884</c:v>
                </c:pt>
                <c:pt idx="52">
                  <c:v>40885</c:v>
                </c:pt>
                <c:pt idx="53">
                  <c:v>40886</c:v>
                </c:pt>
                <c:pt idx="54">
                  <c:v>40889</c:v>
                </c:pt>
                <c:pt idx="55">
                  <c:v>40890</c:v>
                </c:pt>
                <c:pt idx="56">
                  <c:v>40891</c:v>
                </c:pt>
                <c:pt idx="57">
                  <c:v>40892</c:v>
                </c:pt>
                <c:pt idx="58">
                  <c:v>40893</c:v>
                </c:pt>
                <c:pt idx="59">
                  <c:v>40896</c:v>
                </c:pt>
                <c:pt idx="60">
                  <c:v>40897</c:v>
                </c:pt>
                <c:pt idx="61">
                  <c:v>40898</c:v>
                </c:pt>
                <c:pt idx="62">
                  <c:v>40899</c:v>
                </c:pt>
                <c:pt idx="63">
                  <c:v>40900</c:v>
                </c:pt>
                <c:pt idx="64">
                  <c:v>40903</c:v>
                </c:pt>
                <c:pt idx="65">
                  <c:v>40904</c:v>
                </c:pt>
                <c:pt idx="66">
                  <c:v>40905</c:v>
                </c:pt>
                <c:pt idx="67">
                  <c:v>40906</c:v>
                </c:pt>
                <c:pt idx="68">
                  <c:v>40907</c:v>
                </c:pt>
                <c:pt idx="69">
                  <c:v>40912</c:v>
                </c:pt>
                <c:pt idx="70">
                  <c:v>40913</c:v>
                </c:pt>
                <c:pt idx="71">
                  <c:v>40914</c:v>
                </c:pt>
                <c:pt idx="72">
                  <c:v>40917</c:v>
                </c:pt>
                <c:pt idx="73">
                  <c:v>40918</c:v>
                </c:pt>
                <c:pt idx="74">
                  <c:v>40919</c:v>
                </c:pt>
                <c:pt idx="75">
                  <c:v>40920</c:v>
                </c:pt>
                <c:pt idx="76">
                  <c:v>40921</c:v>
                </c:pt>
                <c:pt idx="77">
                  <c:v>40924</c:v>
                </c:pt>
                <c:pt idx="78">
                  <c:v>40925</c:v>
                </c:pt>
                <c:pt idx="79">
                  <c:v>40926</c:v>
                </c:pt>
                <c:pt idx="80">
                  <c:v>40927</c:v>
                </c:pt>
                <c:pt idx="81">
                  <c:v>40928</c:v>
                </c:pt>
                <c:pt idx="82">
                  <c:v>40938</c:v>
                </c:pt>
                <c:pt idx="83">
                  <c:v>40939</c:v>
                </c:pt>
                <c:pt idx="84">
                  <c:v>40940</c:v>
                </c:pt>
                <c:pt idx="85">
                  <c:v>40941</c:v>
                </c:pt>
                <c:pt idx="86">
                  <c:v>40942</c:v>
                </c:pt>
                <c:pt idx="87">
                  <c:v>40945</c:v>
                </c:pt>
                <c:pt idx="88">
                  <c:v>40946</c:v>
                </c:pt>
                <c:pt idx="89">
                  <c:v>40947</c:v>
                </c:pt>
                <c:pt idx="90">
                  <c:v>40948</c:v>
                </c:pt>
                <c:pt idx="91">
                  <c:v>40949</c:v>
                </c:pt>
                <c:pt idx="92">
                  <c:v>40952</c:v>
                </c:pt>
                <c:pt idx="93">
                  <c:v>40953</c:v>
                </c:pt>
                <c:pt idx="94">
                  <c:v>40954</c:v>
                </c:pt>
                <c:pt idx="95">
                  <c:v>40955</c:v>
                </c:pt>
                <c:pt idx="96">
                  <c:v>40956</c:v>
                </c:pt>
                <c:pt idx="97">
                  <c:v>40959</c:v>
                </c:pt>
                <c:pt idx="98">
                  <c:v>40960</c:v>
                </c:pt>
                <c:pt idx="99">
                  <c:v>40961</c:v>
                </c:pt>
                <c:pt idx="100">
                  <c:v>40962</c:v>
                </c:pt>
                <c:pt idx="101">
                  <c:v>40963</c:v>
                </c:pt>
                <c:pt idx="102">
                  <c:v>40966</c:v>
                </c:pt>
                <c:pt idx="103">
                  <c:v>40967</c:v>
                </c:pt>
                <c:pt idx="104">
                  <c:v>40968</c:v>
                </c:pt>
                <c:pt idx="105">
                  <c:v>40969</c:v>
                </c:pt>
                <c:pt idx="106">
                  <c:v>40970</c:v>
                </c:pt>
                <c:pt idx="107">
                  <c:v>40973</c:v>
                </c:pt>
                <c:pt idx="108">
                  <c:v>40974</c:v>
                </c:pt>
                <c:pt idx="109">
                  <c:v>40975</c:v>
                </c:pt>
                <c:pt idx="110">
                  <c:v>40976</c:v>
                </c:pt>
                <c:pt idx="111">
                  <c:v>40977</c:v>
                </c:pt>
                <c:pt idx="112">
                  <c:v>40980</c:v>
                </c:pt>
                <c:pt idx="113">
                  <c:v>40981</c:v>
                </c:pt>
                <c:pt idx="114">
                  <c:v>40982</c:v>
                </c:pt>
                <c:pt idx="115">
                  <c:v>40983</c:v>
                </c:pt>
                <c:pt idx="116">
                  <c:v>40984</c:v>
                </c:pt>
                <c:pt idx="117">
                  <c:v>40987</c:v>
                </c:pt>
                <c:pt idx="118">
                  <c:v>40988</c:v>
                </c:pt>
                <c:pt idx="119">
                  <c:v>40989</c:v>
                </c:pt>
                <c:pt idx="120">
                  <c:v>40990</c:v>
                </c:pt>
                <c:pt idx="121">
                  <c:v>40991</c:v>
                </c:pt>
                <c:pt idx="122">
                  <c:v>40994</c:v>
                </c:pt>
                <c:pt idx="123">
                  <c:v>40995</c:v>
                </c:pt>
                <c:pt idx="124">
                  <c:v>40996</c:v>
                </c:pt>
                <c:pt idx="125">
                  <c:v>40997</c:v>
                </c:pt>
                <c:pt idx="126">
                  <c:v>40998</c:v>
                </c:pt>
                <c:pt idx="127">
                  <c:v>41004</c:v>
                </c:pt>
                <c:pt idx="128">
                  <c:v>41005</c:v>
                </c:pt>
                <c:pt idx="129">
                  <c:v>41008</c:v>
                </c:pt>
                <c:pt idx="130">
                  <c:v>41009</c:v>
                </c:pt>
                <c:pt idx="131">
                  <c:v>41010</c:v>
                </c:pt>
                <c:pt idx="132">
                  <c:v>41011</c:v>
                </c:pt>
                <c:pt idx="133">
                  <c:v>41012</c:v>
                </c:pt>
                <c:pt idx="134">
                  <c:v>41015</c:v>
                </c:pt>
                <c:pt idx="135">
                  <c:v>41016</c:v>
                </c:pt>
                <c:pt idx="136">
                  <c:v>41017</c:v>
                </c:pt>
                <c:pt idx="137">
                  <c:v>41018</c:v>
                </c:pt>
                <c:pt idx="138">
                  <c:v>41019</c:v>
                </c:pt>
                <c:pt idx="139">
                  <c:v>41022</c:v>
                </c:pt>
                <c:pt idx="140">
                  <c:v>41023</c:v>
                </c:pt>
                <c:pt idx="141">
                  <c:v>41024</c:v>
                </c:pt>
                <c:pt idx="142">
                  <c:v>41025</c:v>
                </c:pt>
                <c:pt idx="143">
                  <c:v>41026</c:v>
                </c:pt>
                <c:pt idx="144">
                  <c:v>41031</c:v>
                </c:pt>
                <c:pt idx="145">
                  <c:v>41032</c:v>
                </c:pt>
                <c:pt idx="146">
                  <c:v>41033</c:v>
                </c:pt>
                <c:pt idx="147">
                  <c:v>41036</c:v>
                </c:pt>
                <c:pt idx="148">
                  <c:v>41037</c:v>
                </c:pt>
                <c:pt idx="149">
                  <c:v>41038</c:v>
                </c:pt>
                <c:pt idx="150">
                  <c:v>41039</c:v>
                </c:pt>
                <c:pt idx="151">
                  <c:v>41040</c:v>
                </c:pt>
                <c:pt idx="152">
                  <c:v>41043</c:v>
                </c:pt>
                <c:pt idx="153">
                  <c:v>41044</c:v>
                </c:pt>
                <c:pt idx="154">
                  <c:v>41045</c:v>
                </c:pt>
                <c:pt idx="155">
                  <c:v>41046</c:v>
                </c:pt>
                <c:pt idx="156">
                  <c:v>41047</c:v>
                </c:pt>
                <c:pt idx="157">
                  <c:v>41050</c:v>
                </c:pt>
                <c:pt idx="158">
                  <c:v>41051</c:v>
                </c:pt>
                <c:pt idx="159">
                  <c:v>41052</c:v>
                </c:pt>
                <c:pt idx="160">
                  <c:v>41053</c:v>
                </c:pt>
                <c:pt idx="161">
                  <c:v>41054</c:v>
                </c:pt>
                <c:pt idx="162">
                  <c:v>41057</c:v>
                </c:pt>
                <c:pt idx="163">
                  <c:v>41058</c:v>
                </c:pt>
                <c:pt idx="164">
                  <c:v>41059</c:v>
                </c:pt>
                <c:pt idx="165">
                  <c:v>41060</c:v>
                </c:pt>
                <c:pt idx="166">
                  <c:v>41061</c:v>
                </c:pt>
                <c:pt idx="167">
                  <c:v>41064</c:v>
                </c:pt>
                <c:pt idx="168">
                  <c:v>41065</c:v>
                </c:pt>
                <c:pt idx="169">
                  <c:v>41066</c:v>
                </c:pt>
                <c:pt idx="170">
                  <c:v>41067</c:v>
                </c:pt>
                <c:pt idx="171">
                  <c:v>41068</c:v>
                </c:pt>
                <c:pt idx="172">
                  <c:v>41071</c:v>
                </c:pt>
                <c:pt idx="173">
                  <c:v>41072</c:v>
                </c:pt>
                <c:pt idx="174">
                  <c:v>41073</c:v>
                </c:pt>
                <c:pt idx="175">
                  <c:v>41074</c:v>
                </c:pt>
                <c:pt idx="176">
                  <c:v>41075</c:v>
                </c:pt>
                <c:pt idx="177">
                  <c:v>41078</c:v>
                </c:pt>
                <c:pt idx="178">
                  <c:v>41079</c:v>
                </c:pt>
                <c:pt idx="179">
                  <c:v>41080</c:v>
                </c:pt>
                <c:pt idx="180">
                  <c:v>41081</c:v>
                </c:pt>
                <c:pt idx="181">
                  <c:v>41085</c:v>
                </c:pt>
                <c:pt idx="182">
                  <c:v>41086</c:v>
                </c:pt>
                <c:pt idx="183">
                  <c:v>41087</c:v>
                </c:pt>
                <c:pt idx="184">
                  <c:v>41088</c:v>
                </c:pt>
                <c:pt idx="185">
                  <c:v>41089</c:v>
                </c:pt>
                <c:pt idx="186">
                  <c:v>41092</c:v>
                </c:pt>
                <c:pt idx="187">
                  <c:v>41093</c:v>
                </c:pt>
                <c:pt idx="188">
                  <c:v>41094</c:v>
                </c:pt>
                <c:pt idx="189">
                  <c:v>41095</c:v>
                </c:pt>
                <c:pt idx="190">
                  <c:v>41096</c:v>
                </c:pt>
                <c:pt idx="191">
                  <c:v>41099</c:v>
                </c:pt>
                <c:pt idx="192">
                  <c:v>41100</c:v>
                </c:pt>
                <c:pt idx="193">
                  <c:v>41101</c:v>
                </c:pt>
                <c:pt idx="194">
                  <c:v>41102</c:v>
                </c:pt>
                <c:pt idx="195">
                  <c:v>41103</c:v>
                </c:pt>
                <c:pt idx="196">
                  <c:v>41106</c:v>
                </c:pt>
                <c:pt idx="197">
                  <c:v>41107</c:v>
                </c:pt>
                <c:pt idx="198">
                  <c:v>41108</c:v>
                </c:pt>
                <c:pt idx="199">
                  <c:v>41109</c:v>
                </c:pt>
                <c:pt idx="200">
                  <c:v>41110</c:v>
                </c:pt>
                <c:pt idx="201">
                  <c:v>41113</c:v>
                </c:pt>
                <c:pt idx="202">
                  <c:v>41114</c:v>
                </c:pt>
                <c:pt idx="203">
                  <c:v>41115</c:v>
                </c:pt>
                <c:pt idx="204">
                  <c:v>41116</c:v>
                </c:pt>
                <c:pt idx="205">
                  <c:v>41117</c:v>
                </c:pt>
                <c:pt idx="206">
                  <c:v>41120</c:v>
                </c:pt>
                <c:pt idx="207">
                  <c:v>41121</c:v>
                </c:pt>
                <c:pt idx="208">
                  <c:v>41122</c:v>
                </c:pt>
                <c:pt idx="209">
                  <c:v>41123</c:v>
                </c:pt>
                <c:pt idx="210">
                  <c:v>41124</c:v>
                </c:pt>
                <c:pt idx="211">
                  <c:v>41127</c:v>
                </c:pt>
                <c:pt idx="212">
                  <c:v>41128</c:v>
                </c:pt>
                <c:pt idx="213">
                  <c:v>41129</c:v>
                </c:pt>
                <c:pt idx="214">
                  <c:v>41130</c:v>
                </c:pt>
                <c:pt idx="215">
                  <c:v>41131</c:v>
                </c:pt>
                <c:pt idx="216">
                  <c:v>41134</c:v>
                </c:pt>
                <c:pt idx="217">
                  <c:v>41135</c:v>
                </c:pt>
                <c:pt idx="218">
                  <c:v>41136</c:v>
                </c:pt>
                <c:pt idx="219">
                  <c:v>41137</c:v>
                </c:pt>
                <c:pt idx="220">
                  <c:v>41138</c:v>
                </c:pt>
                <c:pt idx="221">
                  <c:v>41141</c:v>
                </c:pt>
                <c:pt idx="222">
                  <c:v>41142</c:v>
                </c:pt>
                <c:pt idx="223">
                  <c:v>41143</c:v>
                </c:pt>
                <c:pt idx="224">
                  <c:v>41144</c:v>
                </c:pt>
                <c:pt idx="225">
                  <c:v>41145</c:v>
                </c:pt>
                <c:pt idx="226">
                  <c:v>41148</c:v>
                </c:pt>
                <c:pt idx="227">
                  <c:v>41149</c:v>
                </c:pt>
                <c:pt idx="228">
                  <c:v>41150</c:v>
                </c:pt>
                <c:pt idx="229">
                  <c:v>41151</c:v>
                </c:pt>
                <c:pt idx="230">
                  <c:v>41152</c:v>
                </c:pt>
                <c:pt idx="231">
                  <c:v>41155</c:v>
                </c:pt>
                <c:pt idx="232">
                  <c:v>41156</c:v>
                </c:pt>
                <c:pt idx="233">
                  <c:v>41157</c:v>
                </c:pt>
                <c:pt idx="234">
                  <c:v>41158</c:v>
                </c:pt>
                <c:pt idx="235">
                  <c:v>41159</c:v>
                </c:pt>
                <c:pt idx="236">
                  <c:v>41162</c:v>
                </c:pt>
                <c:pt idx="237">
                  <c:v>41163</c:v>
                </c:pt>
                <c:pt idx="238">
                  <c:v>41164</c:v>
                </c:pt>
                <c:pt idx="239">
                  <c:v>41165</c:v>
                </c:pt>
                <c:pt idx="240">
                  <c:v>41166</c:v>
                </c:pt>
                <c:pt idx="241">
                  <c:v>41169</c:v>
                </c:pt>
                <c:pt idx="242">
                  <c:v>41170</c:v>
                </c:pt>
                <c:pt idx="243">
                  <c:v>41171</c:v>
                </c:pt>
                <c:pt idx="244">
                  <c:v>41172</c:v>
                </c:pt>
                <c:pt idx="245">
                  <c:v>41173</c:v>
                </c:pt>
                <c:pt idx="246">
                  <c:v>41176</c:v>
                </c:pt>
                <c:pt idx="247">
                  <c:v>41177</c:v>
                </c:pt>
                <c:pt idx="248">
                  <c:v>41178</c:v>
                </c:pt>
                <c:pt idx="249">
                  <c:v>41179</c:v>
                </c:pt>
                <c:pt idx="250">
                  <c:v>41180</c:v>
                </c:pt>
                <c:pt idx="251">
                  <c:v>41190</c:v>
                </c:pt>
                <c:pt idx="252">
                  <c:v>41191</c:v>
                </c:pt>
                <c:pt idx="253">
                  <c:v>41192</c:v>
                </c:pt>
                <c:pt idx="254">
                  <c:v>41193</c:v>
                </c:pt>
                <c:pt idx="255">
                  <c:v>41194</c:v>
                </c:pt>
                <c:pt idx="256">
                  <c:v>41197</c:v>
                </c:pt>
                <c:pt idx="257">
                  <c:v>41198</c:v>
                </c:pt>
                <c:pt idx="258">
                  <c:v>41199</c:v>
                </c:pt>
                <c:pt idx="259">
                  <c:v>41200</c:v>
                </c:pt>
                <c:pt idx="260">
                  <c:v>41201</c:v>
                </c:pt>
                <c:pt idx="261">
                  <c:v>41204</c:v>
                </c:pt>
                <c:pt idx="262">
                  <c:v>41205</c:v>
                </c:pt>
                <c:pt idx="263">
                  <c:v>41206</c:v>
                </c:pt>
                <c:pt idx="264">
                  <c:v>41207</c:v>
                </c:pt>
                <c:pt idx="265">
                  <c:v>41208</c:v>
                </c:pt>
                <c:pt idx="266">
                  <c:v>41211</c:v>
                </c:pt>
                <c:pt idx="267">
                  <c:v>41212</c:v>
                </c:pt>
                <c:pt idx="268">
                  <c:v>41213</c:v>
                </c:pt>
                <c:pt idx="269">
                  <c:v>41214</c:v>
                </c:pt>
                <c:pt idx="270">
                  <c:v>41215</c:v>
                </c:pt>
                <c:pt idx="271">
                  <c:v>41218</c:v>
                </c:pt>
                <c:pt idx="272">
                  <c:v>41219</c:v>
                </c:pt>
                <c:pt idx="273">
                  <c:v>41220</c:v>
                </c:pt>
                <c:pt idx="274">
                  <c:v>41221</c:v>
                </c:pt>
                <c:pt idx="275">
                  <c:v>41222</c:v>
                </c:pt>
                <c:pt idx="276">
                  <c:v>41225</c:v>
                </c:pt>
                <c:pt idx="277">
                  <c:v>41226</c:v>
                </c:pt>
                <c:pt idx="278">
                  <c:v>41227</c:v>
                </c:pt>
                <c:pt idx="279">
                  <c:v>41228</c:v>
                </c:pt>
                <c:pt idx="280">
                  <c:v>41229</c:v>
                </c:pt>
                <c:pt idx="281">
                  <c:v>41232</c:v>
                </c:pt>
                <c:pt idx="282">
                  <c:v>41233</c:v>
                </c:pt>
                <c:pt idx="283">
                  <c:v>41234</c:v>
                </c:pt>
                <c:pt idx="284">
                  <c:v>41235</c:v>
                </c:pt>
                <c:pt idx="285">
                  <c:v>41236</c:v>
                </c:pt>
                <c:pt idx="286">
                  <c:v>41239</c:v>
                </c:pt>
                <c:pt idx="287">
                  <c:v>41240</c:v>
                </c:pt>
                <c:pt idx="288">
                  <c:v>41241</c:v>
                </c:pt>
                <c:pt idx="289">
                  <c:v>41242</c:v>
                </c:pt>
                <c:pt idx="290">
                  <c:v>41243</c:v>
                </c:pt>
                <c:pt idx="291">
                  <c:v>41246</c:v>
                </c:pt>
                <c:pt idx="292">
                  <c:v>41247</c:v>
                </c:pt>
                <c:pt idx="293">
                  <c:v>41248</c:v>
                </c:pt>
                <c:pt idx="294">
                  <c:v>41249</c:v>
                </c:pt>
                <c:pt idx="295">
                  <c:v>41250</c:v>
                </c:pt>
                <c:pt idx="296">
                  <c:v>41253</c:v>
                </c:pt>
                <c:pt idx="297">
                  <c:v>41254</c:v>
                </c:pt>
                <c:pt idx="298">
                  <c:v>41255</c:v>
                </c:pt>
                <c:pt idx="299">
                  <c:v>41256</c:v>
                </c:pt>
                <c:pt idx="300">
                  <c:v>41257</c:v>
                </c:pt>
                <c:pt idx="301">
                  <c:v>41260</c:v>
                </c:pt>
                <c:pt idx="302">
                  <c:v>41261</c:v>
                </c:pt>
                <c:pt idx="303">
                  <c:v>41262</c:v>
                </c:pt>
                <c:pt idx="304">
                  <c:v>41263</c:v>
                </c:pt>
                <c:pt idx="305">
                  <c:v>41264</c:v>
                </c:pt>
                <c:pt idx="306">
                  <c:v>41267</c:v>
                </c:pt>
                <c:pt idx="307">
                  <c:v>41268</c:v>
                </c:pt>
                <c:pt idx="308">
                  <c:v>41269</c:v>
                </c:pt>
                <c:pt idx="309">
                  <c:v>41270</c:v>
                </c:pt>
                <c:pt idx="310">
                  <c:v>41271</c:v>
                </c:pt>
                <c:pt idx="311">
                  <c:v>41274</c:v>
                </c:pt>
                <c:pt idx="312">
                  <c:v>41278</c:v>
                </c:pt>
                <c:pt idx="313">
                  <c:v>41281</c:v>
                </c:pt>
                <c:pt idx="314">
                  <c:v>41282</c:v>
                </c:pt>
                <c:pt idx="315">
                  <c:v>41283</c:v>
                </c:pt>
                <c:pt idx="316">
                  <c:v>41284</c:v>
                </c:pt>
                <c:pt idx="317">
                  <c:v>41285</c:v>
                </c:pt>
                <c:pt idx="318">
                  <c:v>41288</c:v>
                </c:pt>
                <c:pt idx="319">
                  <c:v>41289</c:v>
                </c:pt>
                <c:pt idx="320">
                  <c:v>41290</c:v>
                </c:pt>
                <c:pt idx="321">
                  <c:v>41291</c:v>
                </c:pt>
                <c:pt idx="322">
                  <c:v>41292</c:v>
                </c:pt>
                <c:pt idx="323">
                  <c:v>41295</c:v>
                </c:pt>
                <c:pt idx="324">
                  <c:v>41296</c:v>
                </c:pt>
                <c:pt idx="325">
                  <c:v>41297</c:v>
                </c:pt>
                <c:pt idx="326">
                  <c:v>41298</c:v>
                </c:pt>
                <c:pt idx="327">
                  <c:v>41299</c:v>
                </c:pt>
                <c:pt idx="328">
                  <c:v>41302</c:v>
                </c:pt>
                <c:pt idx="329">
                  <c:v>41303</c:v>
                </c:pt>
                <c:pt idx="330">
                  <c:v>41304</c:v>
                </c:pt>
                <c:pt idx="331">
                  <c:v>41305</c:v>
                </c:pt>
                <c:pt idx="332">
                  <c:v>41306</c:v>
                </c:pt>
                <c:pt idx="333">
                  <c:v>41309</c:v>
                </c:pt>
                <c:pt idx="334">
                  <c:v>41310</c:v>
                </c:pt>
                <c:pt idx="335">
                  <c:v>41311</c:v>
                </c:pt>
                <c:pt idx="336">
                  <c:v>41312</c:v>
                </c:pt>
                <c:pt idx="337">
                  <c:v>41313</c:v>
                </c:pt>
                <c:pt idx="338">
                  <c:v>41323</c:v>
                </c:pt>
                <c:pt idx="339">
                  <c:v>41324</c:v>
                </c:pt>
                <c:pt idx="340">
                  <c:v>41325</c:v>
                </c:pt>
                <c:pt idx="341">
                  <c:v>41326</c:v>
                </c:pt>
                <c:pt idx="342">
                  <c:v>41327</c:v>
                </c:pt>
                <c:pt idx="343">
                  <c:v>41330</c:v>
                </c:pt>
                <c:pt idx="344">
                  <c:v>41331</c:v>
                </c:pt>
                <c:pt idx="345">
                  <c:v>41332</c:v>
                </c:pt>
                <c:pt idx="346">
                  <c:v>41333</c:v>
                </c:pt>
                <c:pt idx="347">
                  <c:v>41334</c:v>
                </c:pt>
                <c:pt idx="348">
                  <c:v>41337</c:v>
                </c:pt>
                <c:pt idx="349">
                  <c:v>41338</c:v>
                </c:pt>
                <c:pt idx="350">
                  <c:v>41339</c:v>
                </c:pt>
                <c:pt idx="351">
                  <c:v>41340</c:v>
                </c:pt>
                <c:pt idx="352">
                  <c:v>41341</c:v>
                </c:pt>
                <c:pt idx="353">
                  <c:v>41344</c:v>
                </c:pt>
                <c:pt idx="354">
                  <c:v>41345</c:v>
                </c:pt>
                <c:pt idx="355">
                  <c:v>41346</c:v>
                </c:pt>
                <c:pt idx="356">
                  <c:v>41347</c:v>
                </c:pt>
                <c:pt idx="357">
                  <c:v>41348</c:v>
                </c:pt>
                <c:pt idx="358">
                  <c:v>41351</c:v>
                </c:pt>
                <c:pt idx="359">
                  <c:v>41352</c:v>
                </c:pt>
                <c:pt idx="360">
                  <c:v>41353</c:v>
                </c:pt>
                <c:pt idx="361">
                  <c:v>41354</c:v>
                </c:pt>
                <c:pt idx="362">
                  <c:v>41355</c:v>
                </c:pt>
                <c:pt idx="363">
                  <c:v>41358</c:v>
                </c:pt>
                <c:pt idx="364">
                  <c:v>41359</c:v>
                </c:pt>
                <c:pt idx="365">
                  <c:v>41360</c:v>
                </c:pt>
                <c:pt idx="366">
                  <c:v>41361</c:v>
                </c:pt>
                <c:pt idx="367">
                  <c:v>41362</c:v>
                </c:pt>
                <c:pt idx="368">
                  <c:v>41365</c:v>
                </c:pt>
                <c:pt idx="369">
                  <c:v>41366</c:v>
                </c:pt>
                <c:pt idx="370">
                  <c:v>41367</c:v>
                </c:pt>
                <c:pt idx="371">
                  <c:v>41372</c:v>
                </c:pt>
                <c:pt idx="372">
                  <c:v>41373</c:v>
                </c:pt>
                <c:pt idx="373">
                  <c:v>41374</c:v>
                </c:pt>
                <c:pt idx="374">
                  <c:v>41375</c:v>
                </c:pt>
                <c:pt idx="375">
                  <c:v>41376</c:v>
                </c:pt>
                <c:pt idx="376">
                  <c:v>41379</c:v>
                </c:pt>
                <c:pt idx="377">
                  <c:v>41380</c:v>
                </c:pt>
                <c:pt idx="378">
                  <c:v>41381</c:v>
                </c:pt>
                <c:pt idx="379">
                  <c:v>41382</c:v>
                </c:pt>
                <c:pt idx="380">
                  <c:v>41383</c:v>
                </c:pt>
                <c:pt idx="381">
                  <c:v>41386</c:v>
                </c:pt>
                <c:pt idx="382">
                  <c:v>41387</c:v>
                </c:pt>
                <c:pt idx="383">
                  <c:v>41388</c:v>
                </c:pt>
                <c:pt idx="384">
                  <c:v>41389</c:v>
                </c:pt>
                <c:pt idx="385">
                  <c:v>41390</c:v>
                </c:pt>
                <c:pt idx="386">
                  <c:v>41396</c:v>
                </c:pt>
                <c:pt idx="387">
                  <c:v>41397</c:v>
                </c:pt>
                <c:pt idx="388">
                  <c:v>41400</c:v>
                </c:pt>
                <c:pt idx="389">
                  <c:v>41401</c:v>
                </c:pt>
                <c:pt idx="390">
                  <c:v>41402</c:v>
                </c:pt>
                <c:pt idx="391">
                  <c:v>41403</c:v>
                </c:pt>
                <c:pt idx="392">
                  <c:v>41404</c:v>
                </c:pt>
                <c:pt idx="393">
                  <c:v>41407</c:v>
                </c:pt>
                <c:pt idx="394">
                  <c:v>41408</c:v>
                </c:pt>
                <c:pt idx="395">
                  <c:v>41409</c:v>
                </c:pt>
                <c:pt idx="396">
                  <c:v>41410</c:v>
                </c:pt>
                <c:pt idx="397">
                  <c:v>41411</c:v>
                </c:pt>
                <c:pt idx="398">
                  <c:v>41414</c:v>
                </c:pt>
                <c:pt idx="399">
                  <c:v>41415</c:v>
                </c:pt>
                <c:pt idx="400">
                  <c:v>41416</c:v>
                </c:pt>
                <c:pt idx="401">
                  <c:v>41417</c:v>
                </c:pt>
                <c:pt idx="402">
                  <c:v>41418</c:v>
                </c:pt>
                <c:pt idx="403">
                  <c:v>41421</c:v>
                </c:pt>
                <c:pt idx="404">
                  <c:v>41422</c:v>
                </c:pt>
                <c:pt idx="405">
                  <c:v>41423</c:v>
                </c:pt>
                <c:pt idx="406">
                  <c:v>41424</c:v>
                </c:pt>
                <c:pt idx="407">
                  <c:v>41425</c:v>
                </c:pt>
                <c:pt idx="408">
                  <c:v>41428</c:v>
                </c:pt>
                <c:pt idx="409">
                  <c:v>41429</c:v>
                </c:pt>
                <c:pt idx="410">
                  <c:v>41430</c:v>
                </c:pt>
                <c:pt idx="411">
                  <c:v>41431</c:v>
                </c:pt>
                <c:pt idx="412">
                  <c:v>41432</c:v>
                </c:pt>
                <c:pt idx="413">
                  <c:v>41438</c:v>
                </c:pt>
                <c:pt idx="414">
                  <c:v>41439</c:v>
                </c:pt>
                <c:pt idx="415">
                  <c:v>41442</c:v>
                </c:pt>
                <c:pt idx="416">
                  <c:v>41443</c:v>
                </c:pt>
                <c:pt idx="417">
                  <c:v>41444</c:v>
                </c:pt>
                <c:pt idx="418">
                  <c:v>41445</c:v>
                </c:pt>
                <c:pt idx="419">
                  <c:v>41446</c:v>
                </c:pt>
                <c:pt idx="420">
                  <c:v>41449</c:v>
                </c:pt>
                <c:pt idx="421">
                  <c:v>41450</c:v>
                </c:pt>
                <c:pt idx="422">
                  <c:v>41451</c:v>
                </c:pt>
                <c:pt idx="423">
                  <c:v>41452</c:v>
                </c:pt>
                <c:pt idx="424">
                  <c:v>41453</c:v>
                </c:pt>
                <c:pt idx="425">
                  <c:v>41456</c:v>
                </c:pt>
                <c:pt idx="426">
                  <c:v>41457</c:v>
                </c:pt>
                <c:pt idx="427">
                  <c:v>41458</c:v>
                </c:pt>
                <c:pt idx="428">
                  <c:v>41459</c:v>
                </c:pt>
                <c:pt idx="429">
                  <c:v>41460</c:v>
                </c:pt>
                <c:pt idx="430">
                  <c:v>41463</c:v>
                </c:pt>
                <c:pt idx="431">
                  <c:v>41464</c:v>
                </c:pt>
                <c:pt idx="432">
                  <c:v>41465</c:v>
                </c:pt>
                <c:pt idx="433">
                  <c:v>41466</c:v>
                </c:pt>
                <c:pt idx="434">
                  <c:v>41467</c:v>
                </c:pt>
                <c:pt idx="435">
                  <c:v>41470</c:v>
                </c:pt>
                <c:pt idx="436">
                  <c:v>41471</c:v>
                </c:pt>
                <c:pt idx="437">
                  <c:v>41472</c:v>
                </c:pt>
                <c:pt idx="438">
                  <c:v>41473</c:v>
                </c:pt>
                <c:pt idx="439">
                  <c:v>41474</c:v>
                </c:pt>
                <c:pt idx="440">
                  <c:v>41477</c:v>
                </c:pt>
                <c:pt idx="441">
                  <c:v>41478</c:v>
                </c:pt>
                <c:pt idx="442">
                  <c:v>41479</c:v>
                </c:pt>
                <c:pt idx="443">
                  <c:v>41480</c:v>
                </c:pt>
                <c:pt idx="444">
                  <c:v>41481</c:v>
                </c:pt>
                <c:pt idx="445">
                  <c:v>41484</c:v>
                </c:pt>
                <c:pt idx="446">
                  <c:v>41485</c:v>
                </c:pt>
                <c:pt idx="447">
                  <c:v>41486</c:v>
                </c:pt>
                <c:pt idx="448">
                  <c:v>41487</c:v>
                </c:pt>
                <c:pt idx="449">
                  <c:v>41488</c:v>
                </c:pt>
                <c:pt idx="450">
                  <c:v>41491</c:v>
                </c:pt>
                <c:pt idx="451">
                  <c:v>41492</c:v>
                </c:pt>
                <c:pt idx="452">
                  <c:v>41493</c:v>
                </c:pt>
                <c:pt idx="453">
                  <c:v>41494</c:v>
                </c:pt>
                <c:pt idx="454">
                  <c:v>41495</c:v>
                </c:pt>
                <c:pt idx="455">
                  <c:v>41498</c:v>
                </c:pt>
                <c:pt idx="456">
                  <c:v>41499</c:v>
                </c:pt>
                <c:pt idx="457">
                  <c:v>41500</c:v>
                </c:pt>
                <c:pt idx="458">
                  <c:v>41501</c:v>
                </c:pt>
                <c:pt idx="459">
                  <c:v>41502</c:v>
                </c:pt>
                <c:pt idx="460">
                  <c:v>41505</c:v>
                </c:pt>
                <c:pt idx="461">
                  <c:v>41506</c:v>
                </c:pt>
                <c:pt idx="462">
                  <c:v>41507</c:v>
                </c:pt>
                <c:pt idx="463">
                  <c:v>41508</c:v>
                </c:pt>
                <c:pt idx="464">
                  <c:v>41509</c:v>
                </c:pt>
                <c:pt idx="465">
                  <c:v>41512</c:v>
                </c:pt>
                <c:pt idx="466">
                  <c:v>41513</c:v>
                </c:pt>
                <c:pt idx="467">
                  <c:v>41514</c:v>
                </c:pt>
                <c:pt idx="468">
                  <c:v>41515</c:v>
                </c:pt>
                <c:pt idx="469">
                  <c:v>41516</c:v>
                </c:pt>
                <c:pt idx="470">
                  <c:v>41519</c:v>
                </c:pt>
                <c:pt idx="471">
                  <c:v>41520</c:v>
                </c:pt>
                <c:pt idx="472">
                  <c:v>41521</c:v>
                </c:pt>
                <c:pt idx="473">
                  <c:v>41522</c:v>
                </c:pt>
                <c:pt idx="474">
                  <c:v>41523</c:v>
                </c:pt>
                <c:pt idx="475">
                  <c:v>41526</c:v>
                </c:pt>
                <c:pt idx="476">
                  <c:v>41527</c:v>
                </c:pt>
                <c:pt idx="477">
                  <c:v>41528</c:v>
                </c:pt>
                <c:pt idx="478">
                  <c:v>41529</c:v>
                </c:pt>
                <c:pt idx="479">
                  <c:v>41530</c:v>
                </c:pt>
                <c:pt idx="480">
                  <c:v>41533</c:v>
                </c:pt>
                <c:pt idx="481">
                  <c:v>41534</c:v>
                </c:pt>
                <c:pt idx="482">
                  <c:v>41535</c:v>
                </c:pt>
                <c:pt idx="483">
                  <c:v>41540</c:v>
                </c:pt>
                <c:pt idx="484">
                  <c:v>41541</c:v>
                </c:pt>
                <c:pt idx="485">
                  <c:v>41542</c:v>
                </c:pt>
                <c:pt idx="486">
                  <c:v>41543</c:v>
                </c:pt>
                <c:pt idx="487">
                  <c:v>41544</c:v>
                </c:pt>
                <c:pt idx="488">
                  <c:v>41547</c:v>
                </c:pt>
                <c:pt idx="489">
                  <c:v>41555</c:v>
                </c:pt>
                <c:pt idx="490">
                  <c:v>41556</c:v>
                </c:pt>
                <c:pt idx="491">
                  <c:v>41557</c:v>
                </c:pt>
                <c:pt idx="492">
                  <c:v>41558</c:v>
                </c:pt>
                <c:pt idx="493">
                  <c:v>41561</c:v>
                </c:pt>
                <c:pt idx="494">
                  <c:v>41562</c:v>
                </c:pt>
                <c:pt idx="495">
                  <c:v>41563</c:v>
                </c:pt>
                <c:pt idx="496">
                  <c:v>41564</c:v>
                </c:pt>
              </c:numCache>
            </c:numRef>
          </c:cat>
          <c:val>
            <c:numRef>
              <c:f>只看偏差!$Q$107:$Q$603</c:f>
              <c:numCache>
                <c:formatCode>General</c:formatCode>
                <c:ptCount val="497"/>
                <c:pt idx="0">
                  <c:v>201.69912732397188</c:v>
                </c:pt>
                <c:pt idx="1">
                  <c:v>178.78758600874698</c:v>
                </c:pt>
                <c:pt idx="2">
                  <c:v>229.0193558559904</c:v>
                </c:pt>
                <c:pt idx="3">
                  <c:v>260.69528714296121</c:v>
                </c:pt>
                <c:pt idx="4">
                  <c:v>320.97040466462386</c:v>
                </c:pt>
                <c:pt idx="5">
                  <c:v>267.89297653822723</c:v>
                </c:pt>
                <c:pt idx="6">
                  <c:v>276.98624713874506</c:v>
                </c:pt>
                <c:pt idx="7">
                  <c:v>299.46314392236218</c:v>
                </c:pt>
                <c:pt idx="8">
                  <c:v>247.20094987623361</c:v>
                </c:pt>
                <c:pt idx="9">
                  <c:v>253.75952556720677</c:v>
                </c:pt>
                <c:pt idx="10">
                  <c:v>237.40463436076061</c:v>
                </c:pt>
                <c:pt idx="11">
                  <c:v>201.67279575174871</c:v>
                </c:pt>
                <c:pt idx="12">
                  <c:v>205.94640526528019</c:v>
                </c:pt>
                <c:pt idx="13">
                  <c:v>197.9989865319003</c:v>
                </c:pt>
                <c:pt idx="14">
                  <c:v>245.52578385389643</c:v>
                </c:pt>
                <c:pt idx="15">
                  <c:v>263.84594807989561</c:v>
                </c:pt>
                <c:pt idx="16">
                  <c:v>265.11778661888275</c:v>
                </c:pt>
                <c:pt idx="17">
                  <c:v>200.64024060616612</c:v>
                </c:pt>
                <c:pt idx="18">
                  <c:v>185.02662187568603</c:v>
                </c:pt>
                <c:pt idx="19">
                  <c:v>135.67511102325261</c:v>
                </c:pt>
                <c:pt idx="20">
                  <c:v>178.05785237401324</c:v>
                </c:pt>
                <c:pt idx="21">
                  <c:v>147.76976928529803</c:v>
                </c:pt>
                <c:pt idx="22">
                  <c:v>142.83186716106593</c:v>
                </c:pt>
                <c:pt idx="23">
                  <c:v>66.371389090949378</c:v>
                </c:pt>
                <c:pt idx="24">
                  <c:v>40.521191625847678</c:v>
                </c:pt>
                <c:pt idx="25">
                  <c:v>95.258833279207465</c:v>
                </c:pt>
                <c:pt idx="26">
                  <c:v>76.338213313900269</c:v>
                </c:pt>
                <c:pt idx="27">
                  <c:v>75.265048045508593</c:v>
                </c:pt>
                <c:pt idx="28">
                  <c:v>38.842415108696514</c:v>
                </c:pt>
                <c:pt idx="29">
                  <c:v>33.940611601557976</c:v>
                </c:pt>
                <c:pt idx="30">
                  <c:v>27.401955142630868</c:v>
                </c:pt>
                <c:pt idx="31">
                  <c:v>0.75315327771204466</c:v>
                </c:pt>
                <c:pt idx="32">
                  <c:v>35.163312414375469</c:v>
                </c:pt>
                <c:pt idx="33">
                  <c:v>140.43387329346297</c:v>
                </c:pt>
                <c:pt idx="34">
                  <c:v>83.017539628326631</c:v>
                </c:pt>
                <c:pt idx="35">
                  <c:v>136.59160407829495</c:v>
                </c:pt>
                <c:pt idx="36">
                  <c:v>105.29300241084184</c:v>
                </c:pt>
                <c:pt idx="37">
                  <c:v>82.079227089621781</c:v>
                </c:pt>
                <c:pt idx="38">
                  <c:v>73.109694589615174</c:v>
                </c:pt>
                <c:pt idx="39">
                  <c:v>102.02899418150719</c:v>
                </c:pt>
                <c:pt idx="40">
                  <c:v>90.325625505097378</c:v>
                </c:pt>
                <c:pt idx="41">
                  <c:v>95.143708473304287</c:v>
                </c:pt>
                <c:pt idx="42">
                  <c:v>55.621135983162276</c:v>
                </c:pt>
                <c:pt idx="43">
                  <c:v>55.055065663239475</c:v>
                </c:pt>
                <c:pt idx="44">
                  <c:v>10.493113685668504</c:v>
                </c:pt>
                <c:pt idx="45">
                  <c:v>-1.9684048446279121</c:v>
                </c:pt>
                <c:pt idx="46">
                  <c:v>67.967987421677208</c:v>
                </c:pt>
                <c:pt idx="47">
                  <c:v>44.445001676531319</c:v>
                </c:pt>
                <c:pt idx="48">
                  <c:v>28.006411640546503</c:v>
                </c:pt>
                <c:pt idx="49">
                  <c:v>39.621421288893544</c:v>
                </c:pt>
                <c:pt idx="50">
                  <c:v>-31.364174763838491</c:v>
                </c:pt>
                <c:pt idx="51">
                  <c:v>-44.164081387487386</c:v>
                </c:pt>
                <c:pt idx="52">
                  <c:v>-58.502233924022221</c:v>
                </c:pt>
                <c:pt idx="53">
                  <c:v>-53.744983988566673</c:v>
                </c:pt>
                <c:pt idx="54">
                  <c:v>-126.27895819306286</c:v>
                </c:pt>
                <c:pt idx="55">
                  <c:v>-87.913210894756958</c:v>
                </c:pt>
                <c:pt idx="56">
                  <c:v>-119.63549814419275</c:v>
                </c:pt>
                <c:pt idx="57">
                  <c:v>-147.31914402816619</c:v>
                </c:pt>
                <c:pt idx="58">
                  <c:v>-110.2018731253238</c:v>
                </c:pt>
                <c:pt idx="59">
                  <c:v>-86.947532150456027</c:v>
                </c:pt>
                <c:pt idx="60">
                  <c:v>-75.358178205198783</c:v>
                </c:pt>
                <c:pt idx="61">
                  <c:v>-72.483191542690292</c:v>
                </c:pt>
                <c:pt idx="62">
                  <c:v>-96.725400975231423</c:v>
                </c:pt>
                <c:pt idx="63">
                  <c:v>-142.24336265695274</c:v>
                </c:pt>
                <c:pt idx="64">
                  <c:v>-162.71783380661964</c:v>
                </c:pt>
                <c:pt idx="65">
                  <c:v>-168.35448027266648</c:v>
                </c:pt>
                <c:pt idx="66">
                  <c:v>-106.97045046533185</c:v>
                </c:pt>
                <c:pt idx="67">
                  <c:v>-76.473796468341789</c:v>
                </c:pt>
                <c:pt idx="68">
                  <c:v>-53.839264623497002</c:v>
                </c:pt>
                <c:pt idx="69">
                  <c:v>-72.244852367446583</c:v>
                </c:pt>
                <c:pt idx="70">
                  <c:v>33.12442134658977</c:v>
                </c:pt>
                <c:pt idx="71">
                  <c:v>108.56654639315821</c:v>
                </c:pt>
                <c:pt idx="72">
                  <c:v>72.379364583573079</c:v>
                </c:pt>
                <c:pt idx="73">
                  <c:v>61.912793866090396</c:v>
                </c:pt>
                <c:pt idx="74">
                  <c:v>133.67504739595734</c:v>
                </c:pt>
                <c:pt idx="75">
                  <c:v>166.42223916421517</c:v>
                </c:pt>
                <c:pt idx="76">
                  <c:v>62.073126577171024</c:v>
                </c:pt>
                <c:pt idx="77">
                  <c:v>93.965962413422858</c:v>
                </c:pt>
                <c:pt idx="78">
                  <c:v>88.774282277953716</c:v>
                </c:pt>
                <c:pt idx="79">
                  <c:v>73.767639936408159</c:v>
                </c:pt>
                <c:pt idx="80">
                  <c:v>83.106751786270252</c:v>
                </c:pt>
                <c:pt idx="81">
                  <c:v>60.173371042042163</c:v>
                </c:pt>
                <c:pt idx="82">
                  <c:v>107.2000645729413</c:v>
                </c:pt>
                <c:pt idx="83">
                  <c:v>141.38173262553846</c:v>
                </c:pt>
                <c:pt idx="84">
                  <c:v>111.0130416091306</c:v>
                </c:pt>
                <c:pt idx="85">
                  <c:v>80.22222097770009</c:v>
                </c:pt>
                <c:pt idx="86">
                  <c:v>67.645888594900498</c:v>
                </c:pt>
                <c:pt idx="87">
                  <c:v>129.33269536598891</c:v>
                </c:pt>
                <c:pt idx="88">
                  <c:v>133.21652969940715</c:v>
                </c:pt>
                <c:pt idx="89">
                  <c:v>110.48889290201805</c:v>
                </c:pt>
                <c:pt idx="90">
                  <c:v>79.087418993295614</c:v>
                </c:pt>
                <c:pt idx="91">
                  <c:v>69.418386817797909</c:v>
                </c:pt>
                <c:pt idx="92">
                  <c:v>81.228052650118116</c:v>
                </c:pt>
                <c:pt idx="93">
                  <c:v>68.494786355176075</c:v>
                </c:pt>
                <c:pt idx="94">
                  <c:v>114.02490762072557</c:v>
                </c:pt>
                <c:pt idx="95">
                  <c:v>105.0205676360556</c:v>
                </c:pt>
                <c:pt idx="96">
                  <c:v>109.32636146601726</c:v>
                </c:pt>
                <c:pt idx="97">
                  <c:v>95.800357877546958</c:v>
                </c:pt>
                <c:pt idx="98">
                  <c:v>62.602683504999732</c:v>
                </c:pt>
                <c:pt idx="99">
                  <c:v>50.400826331942881</c:v>
                </c:pt>
                <c:pt idx="100">
                  <c:v>60.612497735946818</c:v>
                </c:pt>
                <c:pt idx="101">
                  <c:v>56.833874470352384</c:v>
                </c:pt>
                <c:pt idx="102">
                  <c:v>29.481381183295525</c:v>
                </c:pt>
                <c:pt idx="103">
                  <c:v>17.224900652718134</c:v>
                </c:pt>
                <c:pt idx="104">
                  <c:v>13.716220693704599</c:v>
                </c:pt>
                <c:pt idx="105">
                  <c:v>5.3122614069779956</c:v>
                </c:pt>
                <c:pt idx="106">
                  <c:v>8.9026895943788986</c:v>
                </c:pt>
                <c:pt idx="107">
                  <c:v>4.0883649685729324</c:v>
                </c:pt>
                <c:pt idx="108">
                  <c:v>0.31315298849222017</c:v>
                </c:pt>
                <c:pt idx="109">
                  <c:v>-13.808419607780706</c:v>
                </c:pt>
                <c:pt idx="110">
                  <c:v>-28.150088826403589</c:v>
                </c:pt>
                <c:pt idx="111">
                  <c:v>-47.196724822790202</c:v>
                </c:pt>
                <c:pt idx="112">
                  <c:v>-78.423246861429107</c:v>
                </c:pt>
                <c:pt idx="113">
                  <c:v>-73.958543282180472</c:v>
                </c:pt>
                <c:pt idx="114">
                  <c:v>-95.802521642035572</c:v>
                </c:pt>
                <c:pt idx="115">
                  <c:v>-123.2929283976473</c:v>
                </c:pt>
                <c:pt idx="116">
                  <c:v>-122.09860202776417</c:v>
                </c:pt>
                <c:pt idx="117">
                  <c:v>-143.45903237781204</c:v>
                </c:pt>
                <c:pt idx="118">
                  <c:v>-110.5199285639701</c:v>
                </c:pt>
                <c:pt idx="119">
                  <c:v>-116.36967913927583</c:v>
                </c:pt>
                <c:pt idx="120">
                  <c:v>-110.55521288419732</c:v>
                </c:pt>
                <c:pt idx="121">
                  <c:v>-89.925086380458197</c:v>
                </c:pt>
                <c:pt idx="122">
                  <c:v>-98.87654090191154</c:v>
                </c:pt>
                <c:pt idx="123">
                  <c:v>-113.54997598802947</c:v>
                </c:pt>
                <c:pt idx="124">
                  <c:v>-105.68693812318088</c:v>
                </c:pt>
                <c:pt idx="125">
                  <c:v>-84.009547520894557</c:v>
                </c:pt>
                <c:pt idx="126">
                  <c:v>-84.07469442825095</c:v>
                </c:pt>
                <c:pt idx="127">
                  <c:v>-115.76933168237701</c:v>
                </c:pt>
                <c:pt idx="128">
                  <c:v>-149.80738145798932</c:v>
                </c:pt>
                <c:pt idx="129">
                  <c:v>-152.29695387659558</c:v>
                </c:pt>
                <c:pt idx="130">
                  <c:v>-148.73486834352843</c:v>
                </c:pt>
                <c:pt idx="131">
                  <c:v>-123.46664397850327</c:v>
                </c:pt>
                <c:pt idx="132">
                  <c:v>-126.48253763700995</c:v>
                </c:pt>
                <c:pt idx="133">
                  <c:v>-119.17477616903852</c:v>
                </c:pt>
                <c:pt idx="134">
                  <c:v>-77.683494456304288</c:v>
                </c:pt>
                <c:pt idx="135">
                  <c:v>-73.651150692184274</c:v>
                </c:pt>
                <c:pt idx="136">
                  <c:v>-102.02318205423035</c:v>
                </c:pt>
                <c:pt idx="137">
                  <c:v>-78.315804563814709</c:v>
                </c:pt>
                <c:pt idx="138">
                  <c:v>-75.877476848295373</c:v>
                </c:pt>
                <c:pt idx="139">
                  <c:v>-66.08466365986078</c:v>
                </c:pt>
                <c:pt idx="140">
                  <c:v>-48.412912194727141</c:v>
                </c:pt>
                <c:pt idx="141">
                  <c:v>-46.955771514939443</c:v>
                </c:pt>
                <c:pt idx="142">
                  <c:v>-53.890425053981744</c:v>
                </c:pt>
                <c:pt idx="143">
                  <c:v>-37.080789040410309</c:v>
                </c:pt>
                <c:pt idx="144">
                  <c:v>-12.474420364775142</c:v>
                </c:pt>
                <c:pt idx="145">
                  <c:v>-7.8262450980391804</c:v>
                </c:pt>
                <c:pt idx="146">
                  <c:v>-17.443463839980723</c:v>
                </c:pt>
                <c:pt idx="147">
                  <c:v>15.814866438523495</c:v>
                </c:pt>
                <c:pt idx="148">
                  <c:v>6.9201184859612113</c:v>
                </c:pt>
                <c:pt idx="149">
                  <c:v>42.365396997374773</c:v>
                </c:pt>
                <c:pt idx="150">
                  <c:v>36.814962014688717</c:v>
                </c:pt>
                <c:pt idx="151">
                  <c:v>72.758450773769255</c:v>
                </c:pt>
                <c:pt idx="152">
                  <c:v>34.383126939059366</c:v>
                </c:pt>
                <c:pt idx="153">
                  <c:v>62.492205856638975</c:v>
                </c:pt>
                <c:pt idx="154">
                  <c:v>62.315859633017681</c:v>
                </c:pt>
                <c:pt idx="155">
                  <c:v>56.167673095653299</c:v>
                </c:pt>
                <c:pt idx="156">
                  <c:v>59.665560022051068</c:v>
                </c:pt>
                <c:pt idx="157">
                  <c:v>53.123308319134594</c:v>
                </c:pt>
                <c:pt idx="158">
                  <c:v>65.513272393767693</c:v>
                </c:pt>
                <c:pt idx="159">
                  <c:v>87.931027810036539</c:v>
                </c:pt>
                <c:pt idx="160">
                  <c:v>79.872407869494964</c:v>
                </c:pt>
                <c:pt idx="161">
                  <c:v>68.427420448572775</c:v>
                </c:pt>
                <c:pt idx="162">
                  <c:v>30.293622438886814</c:v>
                </c:pt>
                <c:pt idx="163">
                  <c:v>8.7155899243816748</c:v>
                </c:pt>
                <c:pt idx="164">
                  <c:v>8.8082263913829593</c:v>
                </c:pt>
                <c:pt idx="165">
                  <c:v>-1.8812206296097429</c:v>
                </c:pt>
                <c:pt idx="166">
                  <c:v>-3.8594822680447578</c:v>
                </c:pt>
                <c:pt idx="167">
                  <c:v>-11.452849234060977</c:v>
                </c:pt>
                <c:pt idx="168">
                  <c:v>-43.738506781979595</c:v>
                </c:pt>
                <c:pt idx="169">
                  <c:v>-40.192925462983567</c:v>
                </c:pt>
                <c:pt idx="170">
                  <c:v>-45.520556241493068</c:v>
                </c:pt>
                <c:pt idx="171">
                  <c:v>-70.236802506000458</c:v>
                </c:pt>
                <c:pt idx="172">
                  <c:v>-65.889582835688088</c:v>
                </c:pt>
                <c:pt idx="173">
                  <c:v>-77.715502548025142</c:v>
                </c:pt>
                <c:pt idx="174">
                  <c:v>-80.38632469556569</c:v>
                </c:pt>
                <c:pt idx="175">
                  <c:v>-93.54227142824584</c:v>
                </c:pt>
                <c:pt idx="176">
                  <c:v>-86.494311859681147</c:v>
                </c:pt>
                <c:pt idx="177">
                  <c:v>-86.582612996006901</c:v>
                </c:pt>
                <c:pt idx="178">
                  <c:v>-79.274979509276818</c:v>
                </c:pt>
                <c:pt idx="179">
                  <c:v>-77.328843539501577</c:v>
                </c:pt>
                <c:pt idx="180">
                  <c:v>-73.934846732622646</c:v>
                </c:pt>
                <c:pt idx="181">
                  <c:v>-81.30231267707768</c:v>
                </c:pt>
                <c:pt idx="182">
                  <c:v>-53.39882062601464</c:v>
                </c:pt>
                <c:pt idx="183">
                  <c:v>-45.647995374433776</c:v>
                </c:pt>
                <c:pt idx="184">
                  <c:v>-75.209543354396828</c:v>
                </c:pt>
                <c:pt idx="185">
                  <c:v>-47.108351921420763</c:v>
                </c:pt>
                <c:pt idx="186">
                  <c:v>13.130546825856982</c:v>
                </c:pt>
                <c:pt idx="187">
                  <c:v>-12.758441319448139</c:v>
                </c:pt>
                <c:pt idx="188">
                  <c:v>-7.4319621494792045</c:v>
                </c:pt>
                <c:pt idx="189">
                  <c:v>-2.8798217466974165</c:v>
                </c:pt>
                <c:pt idx="190">
                  <c:v>-1.5477642527584976</c:v>
                </c:pt>
                <c:pt idx="191">
                  <c:v>23.207874773034746</c:v>
                </c:pt>
                <c:pt idx="192">
                  <c:v>80.695890230085752</c:v>
                </c:pt>
                <c:pt idx="193">
                  <c:v>79.521274856360833</c:v>
                </c:pt>
                <c:pt idx="194">
                  <c:v>122.72018104211384</c:v>
                </c:pt>
                <c:pt idx="195">
                  <c:v>114.25196101439951</c:v>
                </c:pt>
                <c:pt idx="196">
                  <c:v>136.57222551753785</c:v>
                </c:pt>
                <c:pt idx="197">
                  <c:v>141.11387024783562</c:v>
                </c:pt>
                <c:pt idx="198">
                  <c:v>141.10351646654908</c:v>
                </c:pt>
                <c:pt idx="199">
                  <c:v>168.81561814258021</c:v>
                </c:pt>
                <c:pt idx="200">
                  <c:v>183.98741007312856</c:v>
                </c:pt>
                <c:pt idx="201">
                  <c:v>177.7437778819758</c:v>
                </c:pt>
                <c:pt idx="202">
                  <c:v>166.84342599840329</c:v>
                </c:pt>
                <c:pt idx="203">
                  <c:v>112.34668814395127</c:v>
                </c:pt>
                <c:pt idx="204">
                  <c:v>107.20132363731182</c:v>
                </c:pt>
                <c:pt idx="205">
                  <c:v>78.685349491828219</c:v>
                </c:pt>
                <c:pt idx="206">
                  <c:v>39.770413993051534</c:v>
                </c:pt>
                <c:pt idx="207">
                  <c:v>28.919722572736646</c:v>
                </c:pt>
                <c:pt idx="208">
                  <c:v>109.81041320962913</c:v>
                </c:pt>
                <c:pt idx="209">
                  <c:v>139.76865158048804</c:v>
                </c:pt>
                <c:pt idx="210">
                  <c:v>109.70733629707593</c:v>
                </c:pt>
                <c:pt idx="211">
                  <c:v>90.973165620614964</c:v>
                </c:pt>
                <c:pt idx="212">
                  <c:v>86.979422176359094</c:v>
                </c:pt>
                <c:pt idx="213">
                  <c:v>112.72468076388759</c:v>
                </c:pt>
                <c:pt idx="214">
                  <c:v>96.286701116448967</c:v>
                </c:pt>
                <c:pt idx="215">
                  <c:v>61.022100699569819</c:v>
                </c:pt>
                <c:pt idx="216">
                  <c:v>71.160911799834139</c:v>
                </c:pt>
                <c:pt idx="217">
                  <c:v>26.902743060846205</c:v>
                </c:pt>
                <c:pt idx="218">
                  <c:v>32.376368635121253</c:v>
                </c:pt>
                <c:pt idx="219">
                  <c:v>39.43025894920811</c:v>
                </c:pt>
                <c:pt idx="220">
                  <c:v>75.850977637692267</c:v>
                </c:pt>
                <c:pt idx="221">
                  <c:v>88.870204048258984</c:v>
                </c:pt>
                <c:pt idx="222">
                  <c:v>62.945111216859914</c:v>
                </c:pt>
                <c:pt idx="223">
                  <c:v>89.352992530603387</c:v>
                </c:pt>
                <c:pt idx="224">
                  <c:v>111.0988500980111</c:v>
                </c:pt>
                <c:pt idx="225">
                  <c:v>112.28637722798112</c:v>
                </c:pt>
                <c:pt idx="226">
                  <c:v>103.86392146454409</c:v>
                </c:pt>
                <c:pt idx="227">
                  <c:v>111.98746099444588</c:v>
                </c:pt>
                <c:pt idx="228">
                  <c:v>81.260629021702698</c:v>
                </c:pt>
                <c:pt idx="229">
                  <c:v>62.552396207850506</c:v>
                </c:pt>
                <c:pt idx="230">
                  <c:v>79.392154475051939</c:v>
                </c:pt>
                <c:pt idx="231">
                  <c:v>115.49314868769852</c:v>
                </c:pt>
                <c:pt idx="232">
                  <c:v>111.50661549359847</c:v>
                </c:pt>
                <c:pt idx="233">
                  <c:v>109.04682713627335</c:v>
                </c:pt>
                <c:pt idx="234">
                  <c:v>82.607529224180325</c:v>
                </c:pt>
                <c:pt idx="235">
                  <c:v>12.405300513709335</c:v>
                </c:pt>
                <c:pt idx="236">
                  <c:v>6.9014092726147283</c:v>
                </c:pt>
                <c:pt idx="237">
                  <c:v>46.718032294059412</c:v>
                </c:pt>
                <c:pt idx="238">
                  <c:v>83.359926969636945</c:v>
                </c:pt>
                <c:pt idx="239">
                  <c:v>65.894551058944216</c:v>
                </c:pt>
                <c:pt idx="240">
                  <c:v>-22.225085623652376</c:v>
                </c:pt>
                <c:pt idx="241">
                  <c:v>-30.897086736204983</c:v>
                </c:pt>
                <c:pt idx="242">
                  <c:v>-13.830128158796924</c:v>
                </c:pt>
                <c:pt idx="243">
                  <c:v>-72.526571329487069</c:v>
                </c:pt>
                <c:pt idx="244">
                  <c:v>25.37559304982733</c:v>
                </c:pt>
                <c:pt idx="245">
                  <c:v>32.867074093006522</c:v>
                </c:pt>
                <c:pt idx="246">
                  <c:v>-16.83807451471921</c:v>
                </c:pt>
                <c:pt idx="247">
                  <c:v>-16.370946742384149</c:v>
                </c:pt>
                <c:pt idx="248">
                  <c:v>-11.841619668799467</c:v>
                </c:pt>
                <c:pt idx="249">
                  <c:v>-24.968078535707264</c:v>
                </c:pt>
                <c:pt idx="250">
                  <c:v>-38.799097526981313</c:v>
                </c:pt>
                <c:pt idx="251">
                  <c:v>-88.318923041587823</c:v>
                </c:pt>
                <c:pt idx="252">
                  <c:v>-22.452257452158392</c:v>
                </c:pt>
                <c:pt idx="253">
                  <c:v>-10.871835019629543</c:v>
                </c:pt>
                <c:pt idx="254">
                  <c:v>17.427752347250589</c:v>
                </c:pt>
                <c:pt idx="255">
                  <c:v>57.372817810338347</c:v>
                </c:pt>
                <c:pt idx="256">
                  <c:v>81.856943328738453</c:v>
                </c:pt>
                <c:pt idx="257">
                  <c:v>86.438161127050989</c:v>
                </c:pt>
                <c:pt idx="258">
                  <c:v>74.243669063449943</c:v>
                </c:pt>
                <c:pt idx="259">
                  <c:v>95.221382987636389</c:v>
                </c:pt>
                <c:pt idx="260">
                  <c:v>74.811304594527428</c:v>
                </c:pt>
                <c:pt idx="261">
                  <c:v>75.603675560297233</c:v>
                </c:pt>
                <c:pt idx="262">
                  <c:v>70.792102156910005</c:v>
                </c:pt>
                <c:pt idx="263">
                  <c:v>87.386475897194487</c:v>
                </c:pt>
                <c:pt idx="264">
                  <c:v>100.77885344931747</c:v>
                </c:pt>
                <c:pt idx="265">
                  <c:v>87.188539996765485</c:v>
                </c:pt>
                <c:pt idx="266">
                  <c:v>78.198562241678701</c:v>
                </c:pt>
                <c:pt idx="267">
                  <c:v>75.879569849975269</c:v>
                </c:pt>
                <c:pt idx="268">
                  <c:v>90.546935406641751</c:v>
                </c:pt>
                <c:pt idx="269">
                  <c:v>76.408041974417301</c:v>
                </c:pt>
                <c:pt idx="270">
                  <c:v>73.828456266481226</c:v>
                </c:pt>
                <c:pt idx="271">
                  <c:v>95.572192667859781</c:v>
                </c:pt>
                <c:pt idx="272">
                  <c:v>84.833539424357696</c:v>
                </c:pt>
                <c:pt idx="273">
                  <c:v>39.723581850935716</c:v>
                </c:pt>
                <c:pt idx="274">
                  <c:v>37.139857612164633</c:v>
                </c:pt>
                <c:pt idx="275">
                  <c:v>46.930469960378105</c:v>
                </c:pt>
                <c:pt idx="276">
                  <c:v>40.628270585401879</c:v>
                </c:pt>
                <c:pt idx="277">
                  <c:v>49.646489589521025</c:v>
                </c:pt>
                <c:pt idx="278">
                  <c:v>52.304784480324088</c:v>
                </c:pt>
                <c:pt idx="279">
                  <c:v>59.785440504471353</c:v>
                </c:pt>
                <c:pt idx="280">
                  <c:v>83.992325737702231</c:v>
                </c:pt>
                <c:pt idx="281">
                  <c:v>139.01392850502089</c:v>
                </c:pt>
                <c:pt idx="282">
                  <c:v>135.13245338158913</c:v>
                </c:pt>
                <c:pt idx="283">
                  <c:v>150.52065962898541</c:v>
                </c:pt>
                <c:pt idx="284">
                  <c:v>142.69708307726523</c:v>
                </c:pt>
                <c:pt idx="285">
                  <c:v>132.49285461879754</c:v>
                </c:pt>
                <c:pt idx="286">
                  <c:v>121.17379860697429</c:v>
                </c:pt>
                <c:pt idx="287">
                  <c:v>130.62211642821239</c:v>
                </c:pt>
                <c:pt idx="288">
                  <c:v>121.66728260809759</c:v>
                </c:pt>
                <c:pt idx="289">
                  <c:v>144.75204390932822</c:v>
                </c:pt>
                <c:pt idx="290">
                  <c:v>109.60023780900428</c:v>
                </c:pt>
                <c:pt idx="291">
                  <c:v>101.22780492505944</c:v>
                </c:pt>
                <c:pt idx="292">
                  <c:v>91.795949058883252</c:v>
                </c:pt>
                <c:pt idx="293">
                  <c:v>61.501693913059171</c:v>
                </c:pt>
                <c:pt idx="294">
                  <c:v>65.931672744399293</c:v>
                </c:pt>
                <c:pt idx="295">
                  <c:v>43.492596892068377</c:v>
                </c:pt>
                <c:pt idx="296">
                  <c:v>41.977015988058156</c:v>
                </c:pt>
                <c:pt idx="297">
                  <c:v>51.634798641638099</c:v>
                </c:pt>
                <c:pt idx="298">
                  <c:v>27.984265092008627</c:v>
                </c:pt>
                <c:pt idx="299">
                  <c:v>23.264519006124374</c:v>
                </c:pt>
                <c:pt idx="300">
                  <c:v>-30.072365039073702</c:v>
                </c:pt>
                <c:pt idx="301">
                  <c:v>-42.476936127393856</c:v>
                </c:pt>
                <c:pt idx="302">
                  <c:v>-38.520173986267764</c:v>
                </c:pt>
                <c:pt idx="303">
                  <c:v>-32.944143479869126</c:v>
                </c:pt>
                <c:pt idx="304">
                  <c:v>-11.956089193825392</c:v>
                </c:pt>
                <c:pt idx="305">
                  <c:v>-11.98180372366005</c:v>
                </c:pt>
                <c:pt idx="306">
                  <c:v>-15.300856113074587</c:v>
                </c:pt>
                <c:pt idx="307">
                  <c:v>-57.619882021490412</c:v>
                </c:pt>
                <c:pt idx="308">
                  <c:v>-34.997063645619164</c:v>
                </c:pt>
                <c:pt idx="309">
                  <c:v>-25.460047585306711</c:v>
                </c:pt>
                <c:pt idx="310">
                  <c:v>-31.644808678686331</c:v>
                </c:pt>
                <c:pt idx="311">
                  <c:v>-21.911839496465291</c:v>
                </c:pt>
                <c:pt idx="312">
                  <c:v>-5.3310216484996999</c:v>
                </c:pt>
                <c:pt idx="313">
                  <c:v>-43.504077611987668</c:v>
                </c:pt>
                <c:pt idx="314">
                  <c:v>-26.184170526605612</c:v>
                </c:pt>
                <c:pt idx="315">
                  <c:v>-37.063235115133011</c:v>
                </c:pt>
                <c:pt idx="316">
                  <c:v>-61.016754984411818</c:v>
                </c:pt>
                <c:pt idx="317">
                  <c:v>-23.842611629916519</c:v>
                </c:pt>
                <c:pt idx="318">
                  <c:v>-19.969772996238589</c:v>
                </c:pt>
                <c:pt idx="319">
                  <c:v>-16.426201286361902</c:v>
                </c:pt>
                <c:pt idx="320">
                  <c:v>-2.6667730391727673</c:v>
                </c:pt>
                <c:pt idx="321">
                  <c:v>24.070941138195849</c:v>
                </c:pt>
                <c:pt idx="322">
                  <c:v>27.873845775066002</c:v>
                </c:pt>
                <c:pt idx="323">
                  <c:v>60.254027379875879</c:v>
                </c:pt>
                <c:pt idx="324">
                  <c:v>44.513846971573912</c:v>
                </c:pt>
                <c:pt idx="325">
                  <c:v>-7.0905551620126062</c:v>
                </c:pt>
                <c:pt idx="326">
                  <c:v>-6.2148931383553645</c:v>
                </c:pt>
                <c:pt idx="327">
                  <c:v>-38.892601533342713</c:v>
                </c:pt>
                <c:pt idx="328">
                  <c:v>-34.134556615162182</c:v>
                </c:pt>
                <c:pt idx="329">
                  <c:v>-12.701433670484221</c:v>
                </c:pt>
                <c:pt idx="330">
                  <c:v>-55.616135946149825</c:v>
                </c:pt>
                <c:pt idx="331">
                  <c:v>-46.558896246077438</c:v>
                </c:pt>
                <c:pt idx="332">
                  <c:v>-79.25532217072714</c:v>
                </c:pt>
                <c:pt idx="333">
                  <c:v>-92.009970242830605</c:v>
                </c:pt>
                <c:pt idx="334">
                  <c:v>-7.0651668213540688</c:v>
                </c:pt>
                <c:pt idx="335">
                  <c:v>51.511428752870415</c:v>
                </c:pt>
                <c:pt idx="336">
                  <c:v>14.42038739372947</c:v>
                </c:pt>
                <c:pt idx="337">
                  <c:v>-13.345619839242318</c:v>
                </c:pt>
                <c:pt idx="338">
                  <c:v>13.87226682459368</c:v>
                </c:pt>
                <c:pt idx="339">
                  <c:v>7.7640347467604442</c:v>
                </c:pt>
                <c:pt idx="340">
                  <c:v>-16.011073638490416</c:v>
                </c:pt>
                <c:pt idx="341">
                  <c:v>-17.066677298016657</c:v>
                </c:pt>
                <c:pt idx="342">
                  <c:v>-25.479536534570798</c:v>
                </c:pt>
                <c:pt idx="343">
                  <c:v>-0.61463589402865182</c:v>
                </c:pt>
                <c:pt idx="344">
                  <c:v>17.037084616972606</c:v>
                </c:pt>
                <c:pt idx="345">
                  <c:v>27.51120734352844</c:v>
                </c:pt>
                <c:pt idx="346">
                  <c:v>-4.9165062744418719</c:v>
                </c:pt>
                <c:pt idx="347">
                  <c:v>-14.543686829749277</c:v>
                </c:pt>
                <c:pt idx="348">
                  <c:v>10.401356869612755</c:v>
                </c:pt>
                <c:pt idx="349">
                  <c:v>17.142768712819361</c:v>
                </c:pt>
                <c:pt idx="350">
                  <c:v>-0.85150216468946383</c:v>
                </c:pt>
                <c:pt idx="351">
                  <c:v>-33.156789127351658</c:v>
                </c:pt>
                <c:pt idx="352">
                  <c:v>-49.439206225897578</c:v>
                </c:pt>
                <c:pt idx="353">
                  <c:v>-50.772409940959278</c:v>
                </c:pt>
                <c:pt idx="354">
                  <c:v>-35.808273038886455</c:v>
                </c:pt>
                <c:pt idx="355">
                  <c:v>-3.8851015082359481</c:v>
                </c:pt>
                <c:pt idx="356">
                  <c:v>-25.576341621687789</c:v>
                </c:pt>
                <c:pt idx="357">
                  <c:v>-96.222987782332893</c:v>
                </c:pt>
                <c:pt idx="358">
                  <c:v>-79.647032098362615</c:v>
                </c:pt>
                <c:pt idx="359">
                  <c:v>-70.333052489854708</c:v>
                </c:pt>
                <c:pt idx="360">
                  <c:v>-81.233733348227361</c:v>
                </c:pt>
                <c:pt idx="361">
                  <c:v>-93.970365773263893</c:v>
                </c:pt>
                <c:pt idx="362">
                  <c:v>-94.861300290551299</c:v>
                </c:pt>
                <c:pt idx="363">
                  <c:v>-122.11919161457899</c:v>
                </c:pt>
                <c:pt idx="364">
                  <c:v>-124.43505502606604</c:v>
                </c:pt>
                <c:pt idx="365">
                  <c:v>-132.56094328121935</c:v>
                </c:pt>
                <c:pt idx="366">
                  <c:v>-134.18506232322716</c:v>
                </c:pt>
                <c:pt idx="367">
                  <c:v>-155.24425250314744</c:v>
                </c:pt>
                <c:pt idx="368">
                  <c:v>-82.658899301958627</c:v>
                </c:pt>
                <c:pt idx="369">
                  <c:v>-56.86093811919045</c:v>
                </c:pt>
                <c:pt idx="370">
                  <c:v>-87.330692457398072</c:v>
                </c:pt>
                <c:pt idx="371">
                  <c:v>-99.972316001421405</c:v>
                </c:pt>
                <c:pt idx="372">
                  <c:v>-116.73666085707782</c:v>
                </c:pt>
                <c:pt idx="373">
                  <c:v>-136.31569835322307</c:v>
                </c:pt>
                <c:pt idx="374">
                  <c:v>-134.72209287600663</c:v>
                </c:pt>
                <c:pt idx="375">
                  <c:v>-142.56627931946468</c:v>
                </c:pt>
                <c:pt idx="376">
                  <c:v>-108.75335043526911</c:v>
                </c:pt>
                <c:pt idx="377">
                  <c:v>-112.97357897259826</c:v>
                </c:pt>
                <c:pt idx="378">
                  <c:v>-92.714786666246255</c:v>
                </c:pt>
                <c:pt idx="379">
                  <c:v>-38.03985960301452</c:v>
                </c:pt>
                <c:pt idx="380">
                  <c:v>-46.916250054513512</c:v>
                </c:pt>
                <c:pt idx="381">
                  <c:v>-42.663266032165666</c:v>
                </c:pt>
                <c:pt idx="382">
                  <c:v>-25.994570802249655</c:v>
                </c:pt>
                <c:pt idx="383">
                  <c:v>-33.7962025480183</c:v>
                </c:pt>
                <c:pt idx="384">
                  <c:v>-36.290481917323632</c:v>
                </c:pt>
                <c:pt idx="385">
                  <c:v>-5.7177268319373979</c:v>
                </c:pt>
                <c:pt idx="386">
                  <c:v>21.368206098530209</c:v>
                </c:pt>
                <c:pt idx="387">
                  <c:v>15.872186235686058</c:v>
                </c:pt>
                <c:pt idx="388">
                  <c:v>2.7691868014999272</c:v>
                </c:pt>
                <c:pt idx="389">
                  <c:v>-10.773024328412703</c:v>
                </c:pt>
                <c:pt idx="390">
                  <c:v>-14.670210611812763</c:v>
                </c:pt>
                <c:pt idx="391">
                  <c:v>18.170886466744378</c:v>
                </c:pt>
                <c:pt idx="392">
                  <c:v>36.368491182561229</c:v>
                </c:pt>
                <c:pt idx="393">
                  <c:v>56.979743126773428</c:v>
                </c:pt>
                <c:pt idx="394">
                  <c:v>78.068702089923136</c:v>
                </c:pt>
                <c:pt idx="395">
                  <c:v>91.440615738108136</c:v>
                </c:pt>
                <c:pt idx="396">
                  <c:v>92.222809799031438</c:v>
                </c:pt>
                <c:pt idx="397">
                  <c:v>63.308499991272583</c:v>
                </c:pt>
                <c:pt idx="398">
                  <c:v>86.087265861438937</c:v>
                </c:pt>
                <c:pt idx="399">
                  <c:v>110.57312807773633</c:v>
                </c:pt>
                <c:pt idx="400">
                  <c:v>116.09324028102446</c:v>
                </c:pt>
                <c:pt idx="401">
                  <c:v>124.16245135844201</c:v>
                </c:pt>
                <c:pt idx="402">
                  <c:v>115.6320887013253</c:v>
                </c:pt>
                <c:pt idx="403">
                  <c:v>140.86878539602367</c:v>
                </c:pt>
                <c:pt idx="404">
                  <c:v>143.49926767139095</c:v>
                </c:pt>
                <c:pt idx="405">
                  <c:v>154.79841422269237</c:v>
                </c:pt>
                <c:pt idx="406">
                  <c:v>160.41962585325837</c:v>
                </c:pt>
                <c:pt idx="407">
                  <c:v>148.1904998699265</c:v>
                </c:pt>
                <c:pt idx="408">
                  <c:v>100.05515986751561</c:v>
                </c:pt>
                <c:pt idx="409">
                  <c:v>115.0705007825045</c:v>
                </c:pt>
                <c:pt idx="410">
                  <c:v>108.75837827210671</c:v>
                </c:pt>
                <c:pt idx="411">
                  <c:v>85.743349981969004</c:v>
                </c:pt>
                <c:pt idx="412">
                  <c:v>88.24047429139091</c:v>
                </c:pt>
                <c:pt idx="413">
                  <c:v>77.72374999997146</c:v>
                </c:pt>
                <c:pt idx="414">
                  <c:v>84.277969114684311</c:v>
                </c:pt>
                <c:pt idx="415">
                  <c:v>49.978841672882481</c:v>
                </c:pt>
                <c:pt idx="416">
                  <c:v>55.15873470819588</c:v>
                </c:pt>
                <c:pt idx="417">
                  <c:v>31.96477812087096</c:v>
                </c:pt>
                <c:pt idx="418">
                  <c:v>0.47466053554308019</c:v>
                </c:pt>
                <c:pt idx="419">
                  <c:v>-40.360924664994855</c:v>
                </c:pt>
                <c:pt idx="420">
                  <c:v>-8.4471045096943271</c:v>
                </c:pt>
                <c:pt idx="421">
                  <c:v>5.6016848545368703E-2</c:v>
                </c:pt>
                <c:pt idx="422">
                  <c:v>3.6260410149534437</c:v>
                </c:pt>
                <c:pt idx="423">
                  <c:v>-26.532405189832389</c:v>
                </c:pt>
                <c:pt idx="424">
                  <c:v>-32.380794900013825</c:v>
                </c:pt>
                <c:pt idx="425">
                  <c:v>-28.614817455858429</c:v>
                </c:pt>
                <c:pt idx="426">
                  <c:v>-52.562948253850664</c:v>
                </c:pt>
                <c:pt idx="427">
                  <c:v>-124.17615809383506</c:v>
                </c:pt>
                <c:pt idx="428">
                  <c:v>-106.955543622601</c:v>
                </c:pt>
                <c:pt idx="429">
                  <c:v>-98.387913977724565</c:v>
                </c:pt>
                <c:pt idx="430">
                  <c:v>-109.50069488833651</c:v>
                </c:pt>
                <c:pt idx="431">
                  <c:v>-111.04714656510805</c:v>
                </c:pt>
                <c:pt idx="432">
                  <c:v>-70.497571138212606</c:v>
                </c:pt>
                <c:pt idx="433">
                  <c:v>-104.09556696921027</c:v>
                </c:pt>
                <c:pt idx="434">
                  <c:v>-139.1625270605291</c:v>
                </c:pt>
                <c:pt idx="435">
                  <c:v>-143.50041300300609</c:v>
                </c:pt>
                <c:pt idx="436">
                  <c:v>-152.86412585733888</c:v>
                </c:pt>
                <c:pt idx="437">
                  <c:v>-119.18291223000597</c:v>
                </c:pt>
                <c:pt idx="438">
                  <c:v>-97.641125387915963</c:v>
                </c:pt>
                <c:pt idx="439">
                  <c:v>-101.62345125604224</c:v>
                </c:pt>
                <c:pt idx="440">
                  <c:v>-107.69598052093897</c:v>
                </c:pt>
                <c:pt idx="441">
                  <c:v>-82.785049274725679</c:v>
                </c:pt>
                <c:pt idx="442">
                  <c:v>-100.74051390362456</c:v>
                </c:pt>
                <c:pt idx="443">
                  <c:v>-100.27615748402786</c:v>
                </c:pt>
                <c:pt idx="444">
                  <c:v>-93.685251637220972</c:v>
                </c:pt>
                <c:pt idx="445">
                  <c:v>-84.287247507387292</c:v>
                </c:pt>
                <c:pt idx="446">
                  <c:v>-84.326611308911652</c:v>
                </c:pt>
                <c:pt idx="447">
                  <c:v>-78.523283166738111</c:v>
                </c:pt>
                <c:pt idx="448">
                  <c:v>-69.023913968932447</c:v>
                </c:pt>
                <c:pt idx="449">
                  <c:v>-76.743417058250088</c:v>
                </c:pt>
                <c:pt idx="450">
                  <c:v>-81.283177879827235</c:v>
                </c:pt>
                <c:pt idx="451">
                  <c:v>-94.91991796612092</c:v>
                </c:pt>
                <c:pt idx="452">
                  <c:v>-92.794805173210989</c:v>
                </c:pt>
                <c:pt idx="453">
                  <c:v>-104.08149306437372</c:v>
                </c:pt>
                <c:pt idx="454">
                  <c:v>-91.118971562354091</c:v>
                </c:pt>
                <c:pt idx="455">
                  <c:v>-50.644271611199656</c:v>
                </c:pt>
                <c:pt idx="456">
                  <c:v>-76.951507878597567</c:v>
                </c:pt>
                <c:pt idx="457">
                  <c:v>-82.663070141695243</c:v>
                </c:pt>
                <c:pt idx="458">
                  <c:v>-68.967337057726581</c:v>
                </c:pt>
                <c:pt idx="459">
                  <c:v>-83.397286718387477</c:v>
                </c:pt>
                <c:pt idx="460">
                  <c:v>-52.359040832428491</c:v>
                </c:pt>
                <c:pt idx="461">
                  <c:v>-40.934118799018506</c:v>
                </c:pt>
                <c:pt idx="462">
                  <c:v>-24.167917166586449</c:v>
                </c:pt>
                <c:pt idx="463">
                  <c:v>-17.82125105134719</c:v>
                </c:pt>
                <c:pt idx="464">
                  <c:v>40.408601066058509</c:v>
                </c:pt>
                <c:pt idx="465">
                  <c:v>14.034451969609108</c:v>
                </c:pt>
                <c:pt idx="466">
                  <c:v>19.273419740088229</c:v>
                </c:pt>
                <c:pt idx="467">
                  <c:v>-80.150907665600698</c:v>
                </c:pt>
                <c:pt idx="468">
                  <c:v>-15.525509501854685</c:v>
                </c:pt>
                <c:pt idx="469">
                  <c:v>-11.298144140107979</c:v>
                </c:pt>
                <c:pt idx="470">
                  <c:v>17.216730109348191</c:v>
                </c:pt>
                <c:pt idx="471">
                  <c:v>-18.583987457622243</c:v>
                </c:pt>
                <c:pt idx="472">
                  <c:v>11.188365798475388</c:v>
                </c:pt>
                <c:pt idx="473">
                  <c:v>29.234635872108811</c:v>
                </c:pt>
                <c:pt idx="474">
                  <c:v>19.627314870427199</c:v>
                </c:pt>
                <c:pt idx="475">
                  <c:v>17.331252867712465</c:v>
                </c:pt>
                <c:pt idx="476">
                  <c:v>-9.0779712461535382</c:v>
                </c:pt>
                <c:pt idx="477">
                  <c:v>11.372180298904823</c:v>
                </c:pt>
                <c:pt idx="478">
                  <c:v>-11.808106217999011</c:v>
                </c:pt>
                <c:pt idx="479">
                  <c:v>-5.1131607452434764</c:v>
                </c:pt>
                <c:pt idx="480">
                  <c:v>27.78059614351605</c:v>
                </c:pt>
                <c:pt idx="481">
                  <c:v>51.112450583306781</c:v>
                </c:pt>
                <c:pt idx="482">
                  <c:v>70.240387781882418</c:v>
                </c:pt>
                <c:pt idx="483">
                  <c:v>60.195107052102685</c:v>
                </c:pt>
                <c:pt idx="484">
                  <c:v>72.985560012933092</c:v>
                </c:pt>
                <c:pt idx="485">
                  <c:v>81.196294694145308</c:v>
                </c:pt>
                <c:pt idx="486">
                  <c:v>87.290159211759601</c:v>
                </c:pt>
                <c:pt idx="487">
                  <c:v>105.56994059987392</c:v>
                </c:pt>
                <c:pt idx="488">
                  <c:v>70.120150011341138</c:v>
                </c:pt>
                <c:pt idx="489">
                  <c:v>68.963282475177493</c:v>
                </c:pt>
                <c:pt idx="490">
                  <c:v>78.555569660732999</c:v>
                </c:pt>
                <c:pt idx="491">
                  <c:v>63.479890660768433</c:v>
                </c:pt>
                <c:pt idx="492">
                  <c:v>62.390697823514984</c:v>
                </c:pt>
                <c:pt idx="493">
                  <c:v>70.901787819256242</c:v>
                </c:pt>
                <c:pt idx="494">
                  <c:v>80.562791315853246</c:v>
                </c:pt>
                <c:pt idx="495">
                  <c:v>96.366344032335292</c:v>
                </c:pt>
                <c:pt idx="496">
                  <c:v>90.494802938133944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0003712"/>
        <c:axId val="255124608"/>
      </c:lineChart>
      <c:dateAx>
        <c:axId val="220003712"/>
        <c:scaling>
          <c:orientation val="minMax"/>
        </c:scaling>
        <c:delete val="0"/>
        <c:axPos val="b"/>
        <c:numFmt formatCode="yyyy\-m\-d" sourceLinked="1"/>
        <c:majorTickMark val="out"/>
        <c:minorTickMark val="none"/>
        <c:tickLblPos val="nextTo"/>
        <c:crossAx val="255124608"/>
        <c:crosses val="autoZero"/>
        <c:auto val="1"/>
        <c:lblOffset val="100"/>
        <c:baseTimeUnit val="days"/>
      </c:dateAx>
      <c:valAx>
        <c:axId val="255124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0003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38100">
              <a:solidFill>
                <a:srgbClr val="FF5050"/>
              </a:solidFill>
            </a:ln>
          </c:spPr>
          <c:marker>
            <c:symbol val="none"/>
          </c:marker>
          <c:val>
            <c:numRef>
              <c:f>只看偏差!$Q$107:$Q$603</c:f>
              <c:numCache>
                <c:formatCode>General</c:formatCode>
                <c:ptCount val="497"/>
                <c:pt idx="0">
                  <c:v>201.69912732397188</c:v>
                </c:pt>
                <c:pt idx="1">
                  <c:v>178.78758600874698</c:v>
                </c:pt>
                <c:pt idx="2">
                  <c:v>229.0193558559904</c:v>
                </c:pt>
                <c:pt idx="3">
                  <c:v>260.69528714296121</c:v>
                </c:pt>
                <c:pt idx="4">
                  <c:v>320.97040466462386</c:v>
                </c:pt>
                <c:pt idx="5">
                  <c:v>267.89297653822723</c:v>
                </c:pt>
                <c:pt idx="6">
                  <c:v>276.98624713874506</c:v>
                </c:pt>
                <c:pt idx="7">
                  <c:v>299.46314392236218</c:v>
                </c:pt>
                <c:pt idx="8">
                  <c:v>247.20094987623361</c:v>
                </c:pt>
                <c:pt idx="9">
                  <c:v>253.75952556720677</c:v>
                </c:pt>
                <c:pt idx="10">
                  <c:v>237.40463436076061</c:v>
                </c:pt>
                <c:pt idx="11">
                  <c:v>201.67279575174871</c:v>
                </c:pt>
                <c:pt idx="12">
                  <c:v>205.94640526528019</c:v>
                </c:pt>
                <c:pt idx="13">
                  <c:v>197.9989865319003</c:v>
                </c:pt>
                <c:pt idx="14">
                  <c:v>245.52578385389643</c:v>
                </c:pt>
                <c:pt idx="15">
                  <c:v>263.84594807989561</c:v>
                </c:pt>
                <c:pt idx="16">
                  <c:v>265.11778661888275</c:v>
                </c:pt>
                <c:pt idx="17">
                  <c:v>200.64024060616612</c:v>
                </c:pt>
                <c:pt idx="18">
                  <c:v>185.02662187568603</c:v>
                </c:pt>
                <c:pt idx="19">
                  <c:v>135.67511102325261</c:v>
                </c:pt>
                <c:pt idx="20">
                  <c:v>178.05785237401324</c:v>
                </c:pt>
                <c:pt idx="21">
                  <c:v>147.76976928529803</c:v>
                </c:pt>
                <c:pt idx="22">
                  <c:v>142.83186716106593</c:v>
                </c:pt>
                <c:pt idx="23">
                  <c:v>66.371389090949378</c:v>
                </c:pt>
                <c:pt idx="24">
                  <c:v>40.521191625847678</c:v>
                </c:pt>
                <c:pt idx="25">
                  <c:v>95.258833279207465</c:v>
                </c:pt>
                <c:pt idx="26">
                  <c:v>76.338213313900269</c:v>
                </c:pt>
                <c:pt idx="27">
                  <c:v>75.265048045508593</c:v>
                </c:pt>
                <c:pt idx="28">
                  <c:v>38.842415108696514</c:v>
                </c:pt>
                <c:pt idx="29">
                  <c:v>33.940611601557976</c:v>
                </c:pt>
                <c:pt idx="30">
                  <c:v>27.401955142630868</c:v>
                </c:pt>
                <c:pt idx="31">
                  <c:v>0.75315327771204466</c:v>
                </c:pt>
                <c:pt idx="32">
                  <c:v>35.163312414375469</c:v>
                </c:pt>
                <c:pt idx="33">
                  <c:v>140.43387329346297</c:v>
                </c:pt>
                <c:pt idx="34">
                  <c:v>83.017539628326631</c:v>
                </c:pt>
                <c:pt idx="35">
                  <c:v>136.59160407829495</c:v>
                </c:pt>
                <c:pt idx="36">
                  <c:v>105.29300241084184</c:v>
                </c:pt>
                <c:pt idx="37">
                  <c:v>82.079227089621781</c:v>
                </c:pt>
                <c:pt idx="38">
                  <c:v>73.109694589615174</c:v>
                </c:pt>
                <c:pt idx="39">
                  <c:v>102.02899418150719</c:v>
                </c:pt>
                <c:pt idx="40">
                  <c:v>90.325625505097378</c:v>
                </c:pt>
                <c:pt idx="41">
                  <c:v>95.143708473304287</c:v>
                </c:pt>
                <c:pt idx="42">
                  <c:v>55.621135983162276</c:v>
                </c:pt>
                <c:pt idx="43">
                  <c:v>55.055065663239475</c:v>
                </c:pt>
                <c:pt idx="44">
                  <c:v>10.493113685668504</c:v>
                </c:pt>
                <c:pt idx="45">
                  <c:v>-1.9684048446279121</c:v>
                </c:pt>
                <c:pt idx="46">
                  <c:v>67.967987421677208</c:v>
                </c:pt>
                <c:pt idx="47">
                  <c:v>44.445001676531319</c:v>
                </c:pt>
                <c:pt idx="48">
                  <c:v>28.006411640546503</c:v>
                </c:pt>
                <c:pt idx="49">
                  <c:v>39.621421288893544</c:v>
                </c:pt>
                <c:pt idx="50">
                  <c:v>-31.364174763838491</c:v>
                </c:pt>
                <c:pt idx="51">
                  <c:v>-44.164081387487386</c:v>
                </c:pt>
                <c:pt idx="52">
                  <c:v>-58.502233924022221</c:v>
                </c:pt>
                <c:pt idx="53">
                  <c:v>-53.744983988566673</c:v>
                </c:pt>
                <c:pt idx="54">
                  <c:v>-126.27895819306286</c:v>
                </c:pt>
                <c:pt idx="55">
                  <c:v>-87.913210894756958</c:v>
                </c:pt>
                <c:pt idx="56">
                  <c:v>-119.63549814419275</c:v>
                </c:pt>
                <c:pt idx="57">
                  <c:v>-147.31914402816619</c:v>
                </c:pt>
                <c:pt idx="58">
                  <c:v>-110.2018731253238</c:v>
                </c:pt>
                <c:pt idx="59">
                  <c:v>-86.947532150456027</c:v>
                </c:pt>
                <c:pt idx="60">
                  <c:v>-75.358178205198783</c:v>
                </c:pt>
                <c:pt idx="61">
                  <c:v>-72.483191542690292</c:v>
                </c:pt>
                <c:pt idx="62">
                  <c:v>-96.725400975231423</c:v>
                </c:pt>
                <c:pt idx="63">
                  <c:v>-142.24336265695274</c:v>
                </c:pt>
                <c:pt idx="64">
                  <c:v>-162.71783380661964</c:v>
                </c:pt>
                <c:pt idx="65">
                  <c:v>-168.35448027266648</c:v>
                </c:pt>
                <c:pt idx="66">
                  <c:v>-106.97045046533185</c:v>
                </c:pt>
                <c:pt idx="67">
                  <c:v>-76.473796468341789</c:v>
                </c:pt>
                <c:pt idx="68">
                  <c:v>-53.839264623497002</c:v>
                </c:pt>
                <c:pt idx="69">
                  <c:v>-72.244852367446583</c:v>
                </c:pt>
                <c:pt idx="70">
                  <c:v>33.12442134658977</c:v>
                </c:pt>
                <c:pt idx="71">
                  <c:v>108.56654639315821</c:v>
                </c:pt>
                <c:pt idx="72">
                  <c:v>72.379364583573079</c:v>
                </c:pt>
                <c:pt idx="73">
                  <c:v>61.912793866090396</c:v>
                </c:pt>
                <c:pt idx="74">
                  <c:v>133.67504739595734</c:v>
                </c:pt>
                <c:pt idx="75">
                  <c:v>166.42223916421517</c:v>
                </c:pt>
                <c:pt idx="76">
                  <c:v>62.073126577171024</c:v>
                </c:pt>
                <c:pt idx="77">
                  <c:v>93.965962413422858</c:v>
                </c:pt>
                <c:pt idx="78">
                  <c:v>88.774282277953716</c:v>
                </c:pt>
                <c:pt idx="79">
                  <c:v>73.767639936408159</c:v>
                </c:pt>
                <c:pt idx="80">
                  <c:v>83.106751786270252</c:v>
                </c:pt>
                <c:pt idx="81">
                  <c:v>60.173371042042163</c:v>
                </c:pt>
                <c:pt idx="82">
                  <c:v>107.2000645729413</c:v>
                </c:pt>
                <c:pt idx="83">
                  <c:v>141.38173262553846</c:v>
                </c:pt>
                <c:pt idx="84">
                  <c:v>111.0130416091306</c:v>
                </c:pt>
                <c:pt idx="85">
                  <c:v>80.22222097770009</c:v>
                </c:pt>
                <c:pt idx="86">
                  <c:v>67.645888594900498</c:v>
                </c:pt>
                <c:pt idx="87">
                  <c:v>129.33269536598891</c:v>
                </c:pt>
                <c:pt idx="88">
                  <c:v>133.21652969940715</c:v>
                </c:pt>
                <c:pt idx="89">
                  <c:v>110.48889290201805</c:v>
                </c:pt>
                <c:pt idx="90">
                  <c:v>79.087418993295614</c:v>
                </c:pt>
                <c:pt idx="91">
                  <c:v>69.418386817797909</c:v>
                </c:pt>
                <c:pt idx="92">
                  <c:v>81.228052650118116</c:v>
                </c:pt>
                <c:pt idx="93">
                  <c:v>68.494786355176075</c:v>
                </c:pt>
                <c:pt idx="94">
                  <c:v>114.02490762072557</c:v>
                </c:pt>
                <c:pt idx="95">
                  <c:v>105.0205676360556</c:v>
                </c:pt>
                <c:pt idx="96">
                  <c:v>109.32636146601726</c:v>
                </c:pt>
                <c:pt idx="97">
                  <c:v>95.800357877546958</c:v>
                </c:pt>
                <c:pt idx="98">
                  <c:v>62.602683504999732</c:v>
                </c:pt>
                <c:pt idx="99">
                  <c:v>50.400826331942881</c:v>
                </c:pt>
                <c:pt idx="100">
                  <c:v>60.612497735946818</c:v>
                </c:pt>
                <c:pt idx="101">
                  <c:v>56.833874470352384</c:v>
                </c:pt>
                <c:pt idx="102">
                  <c:v>29.481381183295525</c:v>
                </c:pt>
                <c:pt idx="103">
                  <c:v>17.224900652718134</c:v>
                </c:pt>
                <c:pt idx="104">
                  <c:v>13.716220693704599</c:v>
                </c:pt>
                <c:pt idx="105">
                  <c:v>5.3122614069779956</c:v>
                </c:pt>
                <c:pt idx="106">
                  <c:v>8.9026895943788986</c:v>
                </c:pt>
                <c:pt idx="107">
                  <c:v>4.0883649685729324</c:v>
                </c:pt>
                <c:pt idx="108">
                  <c:v>0.31315298849222017</c:v>
                </c:pt>
                <c:pt idx="109">
                  <c:v>-13.808419607780706</c:v>
                </c:pt>
                <c:pt idx="110">
                  <c:v>-28.150088826403589</c:v>
                </c:pt>
                <c:pt idx="111">
                  <c:v>-47.196724822790202</c:v>
                </c:pt>
                <c:pt idx="112">
                  <c:v>-78.423246861429107</c:v>
                </c:pt>
                <c:pt idx="113">
                  <c:v>-73.958543282180472</c:v>
                </c:pt>
                <c:pt idx="114">
                  <c:v>-95.802521642035572</c:v>
                </c:pt>
                <c:pt idx="115">
                  <c:v>-123.2929283976473</c:v>
                </c:pt>
                <c:pt idx="116">
                  <c:v>-122.09860202776417</c:v>
                </c:pt>
                <c:pt idx="117">
                  <c:v>-143.45903237781204</c:v>
                </c:pt>
                <c:pt idx="118">
                  <c:v>-110.5199285639701</c:v>
                </c:pt>
                <c:pt idx="119">
                  <c:v>-116.36967913927583</c:v>
                </c:pt>
                <c:pt idx="120">
                  <c:v>-110.55521288419732</c:v>
                </c:pt>
                <c:pt idx="121">
                  <c:v>-89.925086380458197</c:v>
                </c:pt>
                <c:pt idx="122">
                  <c:v>-98.87654090191154</c:v>
                </c:pt>
                <c:pt idx="123">
                  <c:v>-113.54997598802947</c:v>
                </c:pt>
                <c:pt idx="124">
                  <c:v>-105.68693812318088</c:v>
                </c:pt>
                <c:pt idx="125">
                  <c:v>-84.009547520894557</c:v>
                </c:pt>
                <c:pt idx="126">
                  <c:v>-84.07469442825095</c:v>
                </c:pt>
                <c:pt idx="127">
                  <c:v>-115.76933168237701</c:v>
                </c:pt>
                <c:pt idx="128">
                  <c:v>-149.80738145798932</c:v>
                </c:pt>
                <c:pt idx="129">
                  <c:v>-152.29695387659558</c:v>
                </c:pt>
                <c:pt idx="130">
                  <c:v>-148.73486834352843</c:v>
                </c:pt>
                <c:pt idx="131">
                  <c:v>-123.46664397850327</c:v>
                </c:pt>
                <c:pt idx="132">
                  <c:v>-126.48253763700995</c:v>
                </c:pt>
                <c:pt idx="133">
                  <c:v>-119.17477616903852</c:v>
                </c:pt>
                <c:pt idx="134">
                  <c:v>-77.683494456304288</c:v>
                </c:pt>
                <c:pt idx="135">
                  <c:v>-73.651150692184274</c:v>
                </c:pt>
                <c:pt idx="136">
                  <c:v>-102.02318205423035</c:v>
                </c:pt>
                <c:pt idx="137">
                  <c:v>-78.315804563814709</c:v>
                </c:pt>
                <c:pt idx="138">
                  <c:v>-75.877476848295373</c:v>
                </c:pt>
                <c:pt idx="139">
                  <c:v>-66.08466365986078</c:v>
                </c:pt>
                <c:pt idx="140">
                  <c:v>-48.412912194727141</c:v>
                </c:pt>
                <c:pt idx="141">
                  <c:v>-46.955771514939443</c:v>
                </c:pt>
                <c:pt idx="142">
                  <c:v>-53.890425053981744</c:v>
                </c:pt>
                <c:pt idx="143">
                  <c:v>-37.080789040410309</c:v>
                </c:pt>
                <c:pt idx="144">
                  <c:v>-12.474420364775142</c:v>
                </c:pt>
                <c:pt idx="145">
                  <c:v>-7.8262450980391804</c:v>
                </c:pt>
                <c:pt idx="146">
                  <c:v>-17.443463839980723</c:v>
                </c:pt>
                <c:pt idx="147">
                  <c:v>15.814866438523495</c:v>
                </c:pt>
                <c:pt idx="148">
                  <c:v>6.9201184859612113</c:v>
                </c:pt>
                <c:pt idx="149">
                  <c:v>42.365396997374773</c:v>
                </c:pt>
                <c:pt idx="150">
                  <c:v>36.814962014688717</c:v>
                </c:pt>
                <c:pt idx="151">
                  <c:v>72.758450773769255</c:v>
                </c:pt>
                <c:pt idx="152">
                  <c:v>34.383126939059366</c:v>
                </c:pt>
                <c:pt idx="153">
                  <c:v>62.492205856638975</c:v>
                </c:pt>
                <c:pt idx="154">
                  <c:v>62.315859633017681</c:v>
                </c:pt>
                <c:pt idx="155">
                  <c:v>56.167673095653299</c:v>
                </c:pt>
                <c:pt idx="156">
                  <c:v>59.665560022051068</c:v>
                </c:pt>
                <c:pt idx="157">
                  <c:v>53.123308319134594</c:v>
                </c:pt>
                <c:pt idx="158">
                  <c:v>65.513272393767693</c:v>
                </c:pt>
                <c:pt idx="159">
                  <c:v>87.931027810036539</c:v>
                </c:pt>
                <c:pt idx="160">
                  <c:v>79.872407869494964</c:v>
                </c:pt>
                <c:pt idx="161">
                  <c:v>68.427420448572775</c:v>
                </c:pt>
                <c:pt idx="162">
                  <c:v>30.293622438886814</c:v>
                </c:pt>
                <c:pt idx="163">
                  <c:v>8.7155899243816748</c:v>
                </c:pt>
                <c:pt idx="164">
                  <c:v>8.8082263913829593</c:v>
                </c:pt>
                <c:pt idx="165">
                  <c:v>-1.8812206296097429</c:v>
                </c:pt>
                <c:pt idx="166">
                  <c:v>-3.8594822680447578</c:v>
                </c:pt>
                <c:pt idx="167">
                  <c:v>-11.452849234060977</c:v>
                </c:pt>
                <c:pt idx="168">
                  <c:v>-43.738506781979595</c:v>
                </c:pt>
                <c:pt idx="169">
                  <c:v>-40.192925462983567</c:v>
                </c:pt>
                <c:pt idx="170">
                  <c:v>-45.520556241493068</c:v>
                </c:pt>
                <c:pt idx="171">
                  <c:v>-70.236802506000458</c:v>
                </c:pt>
                <c:pt idx="172">
                  <c:v>-65.889582835688088</c:v>
                </c:pt>
                <c:pt idx="173">
                  <c:v>-77.715502548025142</c:v>
                </c:pt>
                <c:pt idx="174">
                  <c:v>-80.38632469556569</c:v>
                </c:pt>
                <c:pt idx="175">
                  <c:v>-93.54227142824584</c:v>
                </c:pt>
                <c:pt idx="176">
                  <c:v>-86.494311859681147</c:v>
                </c:pt>
                <c:pt idx="177">
                  <c:v>-86.582612996006901</c:v>
                </c:pt>
                <c:pt idx="178">
                  <c:v>-79.274979509276818</c:v>
                </c:pt>
                <c:pt idx="179">
                  <c:v>-77.328843539501577</c:v>
                </c:pt>
                <c:pt idx="180">
                  <c:v>-73.934846732622646</c:v>
                </c:pt>
                <c:pt idx="181">
                  <c:v>-81.30231267707768</c:v>
                </c:pt>
                <c:pt idx="182">
                  <c:v>-53.39882062601464</c:v>
                </c:pt>
                <c:pt idx="183">
                  <c:v>-45.647995374433776</c:v>
                </c:pt>
                <c:pt idx="184">
                  <c:v>-75.209543354396828</c:v>
                </c:pt>
                <c:pt idx="185">
                  <c:v>-47.108351921420763</c:v>
                </c:pt>
                <c:pt idx="186">
                  <c:v>13.130546825856982</c:v>
                </c:pt>
                <c:pt idx="187">
                  <c:v>-12.758441319448139</c:v>
                </c:pt>
                <c:pt idx="188">
                  <c:v>-7.4319621494792045</c:v>
                </c:pt>
                <c:pt idx="189">
                  <c:v>-2.8798217466974165</c:v>
                </c:pt>
                <c:pt idx="190">
                  <c:v>-1.5477642527584976</c:v>
                </c:pt>
                <c:pt idx="191">
                  <c:v>23.207874773034746</c:v>
                </c:pt>
                <c:pt idx="192">
                  <c:v>80.695890230085752</c:v>
                </c:pt>
                <c:pt idx="193">
                  <c:v>79.521274856360833</c:v>
                </c:pt>
                <c:pt idx="194">
                  <c:v>122.72018104211384</c:v>
                </c:pt>
                <c:pt idx="195">
                  <c:v>114.25196101439951</c:v>
                </c:pt>
                <c:pt idx="196">
                  <c:v>136.57222551753785</c:v>
                </c:pt>
                <c:pt idx="197">
                  <c:v>141.11387024783562</c:v>
                </c:pt>
                <c:pt idx="198">
                  <c:v>141.10351646654908</c:v>
                </c:pt>
                <c:pt idx="199">
                  <c:v>168.81561814258021</c:v>
                </c:pt>
                <c:pt idx="200">
                  <c:v>183.98741007312856</c:v>
                </c:pt>
                <c:pt idx="201">
                  <c:v>177.7437778819758</c:v>
                </c:pt>
                <c:pt idx="202">
                  <c:v>166.84342599840329</c:v>
                </c:pt>
                <c:pt idx="203">
                  <c:v>112.34668814395127</c:v>
                </c:pt>
                <c:pt idx="204">
                  <c:v>107.20132363731182</c:v>
                </c:pt>
                <c:pt idx="205">
                  <c:v>78.685349491828219</c:v>
                </c:pt>
                <c:pt idx="206">
                  <c:v>39.770413993051534</c:v>
                </c:pt>
                <c:pt idx="207">
                  <c:v>28.919722572736646</c:v>
                </c:pt>
                <c:pt idx="208">
                  <c:v>109.81041320962913</c:v>
                </c:pt>
                <c:pt idx="209">
                  <c:v>139.76865158048804</c:v>
                </c:pt>
                <c:pt idx="210">
                  <c:v>109.70733629707593</c:v>
                </c:pt>
                <c:pt idx="211">
                  <c:v>90.973165620614964</c:v>
                </c:pt>
                <c:pt idx="212">
                  <c:v>86.979422176359094</c:v>
                </c:pt>
                <c:pt idx="213">
                  <c:v>112.72468076388759</c:v>
                </c:pt>
                <c:pt idx="214">
                  <c:v>96.286701116448967</c:v>
                </c:pt>
                <c:pt idx="215">
                  <c:v>61.022100699569819</c:v>
                </c:pt>
                <c:pt idx="216">
                  <c:v>71.160911799834139</c:v>
                </c:pt>
                <c:pt idx="217">
                  <c:v>26.902743060846205</c:v>
                </c:pt>
                <c:pt idx="218">
                  <c:v>32.376368635121253</c:v>
                </c:pt>
                <c:pt idx="219">
                  <c:v>39.43025894920811</c:v>
                </c:pt>
                <c:pt idx="220">
                  <c:v>75.850977637692267</c:v>
                </c:pt>
                <c:pt idx="221">
                  <c:v>88.870204048258984</c:v>
                </c:pt>
                <c:pt idx="222">
                  <c:v>62.945111216859914</c:v>
                </c:pt>
                <c:pt idx="223">
                  <c:v>89.352992530603387</c:v>
                </c:pt>
                <c:pt idx="224">
                  <c:v>111.0988500980111</c:v>
                </c:pt>
                <c:pt idx="225">
                  <c:v>112.28637722798112</c:v>
                </c:pt>
                <c:pt idx="226">
                  <c:v>103.86392146454409</c:v>
                </c:pt>
                <c:pt idx="227">
                  <c:v>111.98746099444588</c:v>
                </c:pt>
                <c:pt idx="228">
                  <c:v>81.260629021702698</c:v>
                </c:pt>
                <c:pt idx="229">
                  <c:v>62.552396207850506</c:v>
                </c:pt>
                <c:pt idx="230">
                  <c:v>79.392154475051939</c:v>
                </c:pt>
                <c:pt idx="231">
                  <c:v>115.49314868769852</c:v>
                </c:pt>
                <c:pt idx="232">
                  <c:v>111.50661549359847</c:v>
                </c:pt>
                <c:pt idx="233">
                  <c:v>109.04682713627335</c:v>
                </c:pt>
                <c:pt idx="234">
                  <c:v>82.607529224180325</c:v>
                </c:pt>
                <c:pt idx="235">
                  <c:v>12.405300513709335</c:v>
                </c:pt>
                <c:pt idx="236">
                  <c:v>6.9014092726147283</c:v>
                </c:pt>
                <c:pt idx="237">
                  <c:v>46.718032294059412</c:v>
                </c:pt>
                <c:pt idx="238">
                  <c:v>83.359926969636945</c:v>
                </c:pt>
                <c:pt idx="239">
                  <c:v>65.894551058944216</c:v>
                </c:pt>
                <c:pt idx="240">
                  <c:v>-22.225085623652376</c:v>
                </c:pt>
                <c:pt idx="241">
                  <c:v>-30.897086736204983</c:v>
                </c:pt>
                <c:pt idx="242">
                  <c:v>-13.830128158796924</c:v>
                </c:pt>
                <c:pt idx="243">
                  <c:v>-72.526571329487069</c:v>
                </c:pt>
                <c:pt idx="244">
                  <c:v>25.37559304982733</c:v>
                </c:pt>
                <c:pt idx="245">
                  <c:v>32.867074093006522</c:v>
                </c:pt>
                <c:pt idx="246">
                  <c:v>-16.83807451471921</c:v>
                </c:pt>
                <c:pt idx="247">
                  <c:v>-16.370946742384149</c:v>
                </c:pt>
                <c:pt idx="248">
                  <c:v>-11.841619668799467</c:v>
                </c:pt>
                <c:pt idx="249">
                  <c:v>-24.968078535707264</c:v>
                </c:pt>
                <c:pt idx="250">
                  <c:v>-38.799097526981313</c:v>
                </c:pt>
                <c:pt idx="251">
                  <c:v>-88.318923041587823</c:v>
                </c:pt>
                <c:pt idx="252">
                  <c:v>-22.452257452158392</c:v>
                </c:pt>
                <c:pt idx="253">
                  <c:v>-10.871835019629543</c:v>
                </c:pt>
                <c:pt idx="254">
                  <c:v>17.427752347250589</c:v>
                </c:pt>
                <c:pt idx="255">
                  <c:v>57.372817810338347</c:v>
                </c:pt>
                <c:pt idx="256">
                  <c:v>81.856943328738453</c:v>
                </c:pt>
                <c:pt idx="257">
                  <c:v>86.438161127050989</c:v>
                </c:pt>
                <c:pt idx="258">
                  <c:v>74.243669063449943</c:v>
                </c:pt>
                <c:pt idx="259">
                  <c:v>95.221382987636389</c:v>
                </c:pt>
                <c:pt idx="260">
                  <c:v>74.811304594527428</c:v>
                </c:pt>
                <c:pt idx="261">
                  <c:v>75.603675560297233</c:v>
                </c:pt>
                <c:pt idx="262">
                  <c:v>70.792102156910005</c:v>
                </c:pt>
                <c:pt idx="263">
                  <c:v>87.386475897194487</c:v>
                </c:pt>
                <c:pt idx="264">
                  <c:v>100.77885344931747</c:v>
                </c:pt>
                <c:pt idx="265">
                  <c:v>87.188539996765485</c:v>
                </c:pt>
                <c:pt idx="266">
                  <c:v>78.198562241678701</c:v>
                </c:pt>
                <c:pt idx="267">
                  <c:v>75.879569849975269</c:v>
                </c:pt>
                <c:pt idx="268">
                  <c:v>90.546935406641751</c:v>
                </c:pt>
                <c:pt idx="269">
                  <c:v>76.408041974417301</c:v>
                </c:pt>
                <c:pt idx="270">
                  <c:v>73.828456266481226</c:v>
                </c:pt>
                <c:pt idx="271">
                  <c:v>95.572192667859781</c:v>
                </c:pt>
                <c:pt idx="272">
                  <c:v>84.833539424357696</c:v>
                </c:pt>
                <c:pt idx="273">
                  <c:v>39.723581850935716</c:v>
                </c:pt>
                <c:pt idx="274">
                  <c:v>37.139857612164633</c:v>
                </c:pt>
                <c:pt idx="275">
                  <c:v>46.930469960378105</c:v>
                </c:pt>
                <c:pt idx="276">
                  <c:v>40.628270585401879</c:v>
                </c:pt>
                <c:pt idx="277">
                  <c:v>49.646489589521025</c:v>
                </c:pt>
                <c:pt idx="278">
                  <c:v>52.304784480324088</c:v>
                </c:pt>
                <c:pt idx="279">
                  <c:v>59.785440504471353</c:v>
                </c:pt>
                <c:pt idx="280">
                  <c:v>83.992325737702231</c:v>
                </c:pt>
                <c:pt idx="281">
                  <c:v>139.01392850502089</c:v>
                </c:pt>
                <c:pt idx="282">
                  <c:v>135.13245338158913</c:v>
                </c:pt>
                <c:pt idx="283">
                  <c:v>150.52065962898541</c:v>
                </c:pt>
                <c:pt idx="284">
                  <c:v>142.69708307726523</c:v>
                </c:pt>
                <c:pt idx="285">
                  <c:v>132.49285461879754</c:v>
                </c:pt>
                <c:pt idx="286">
                  <c:v>121.17379860697429</c:v>
                </c:pt>
                <c:pt idx="287">
                  <c:v>130.62211642821239</c:v>
                </c:pt>
                <c:pt idx="288">
                  <c:v>121.66728260809759</c:v>
                </c:pt>
                <c:pt idx="289">
                  <c:v>144.75204390932822</c:v>
                </c:pt>
                <c:pt idx="290">
                  <c:v>109.60023780900428</c:v>
                </c:pt>
                <c:pt idx="291">
                  <c:v>101.22780492505944</c:v>
                </c:pt>
                <c:pt idx="292">
                  <c:v>91.795949058883252</c:v>
                </c:pt>
                <c:pt idx="293">
                  <c:v>61.501693913059171</c:v>
                </c:pt>
                <c:pt idx="294">
                  <c:v>65.931672744399293</c:v>
                </c:pt>
                <c:pt idx="295">
                  <c:v>43.492596892068377</c:v>
                </c:pt>
                <c:pt idx="296">
                  <c:v>41.977015988058156</c:v>
                </c:pt>
                <c:pt idx="297">
                  <c:v>51.634798641638099</c:v>
                </c:pt>
                <c:pt idx="298">
                  <c:v>27.984265092008627</c:v>
                </c:pt>
                <c:pt idx="299">
                  <c:v>23.264519006124374</c:v>
                </c:pt>
                <c:pt idx="300">
                  <c:v>-30.072365039073702</c:v>
                </c:pt>
                <c:pt idx="301">
                  <c:v>-42.476936127393856</c:v>
                </c:pt>
                <c:pt idx="302">
                  <c:v>-38.520173986267764</c:v>
                </c:pt>
                <c:pt idx="303">
                  <c:v>-32.944143479869126</c:v>
                </c:pt>
                <c:pt idx="304">
                  <c:v>-11.956089193825392</c:v>
                </c:pt>
                <c:pt idx="305">
                  <c:v>-11.98180372366005</c:v>
                </c:pt>
                <c:pt idx="306">
                  <c:v>-15.300856113074587</c:v>
                </c:pt>
                <c:pt idx="307">
                  <c:v>-57.619882021490412</c:v>
                </c:pt>
                <c:pt idx="308">
                  <c:v>-34.997063645619164</c:v>
                </c:pt>
                <c:pt idx="309">
                  <c:v>-25.460047585306711</c:v>
                </c:pt>
                <c:pt idx="310">
                  <c:v>-31.644808678686331</c:v>
                </c:pt>
                <c:pt idx="311">
                  <c:v>-21.911839496465291</c:v>
                </c:pt>
                <c:pt idx="312">
                  <c:v>-5.3310216484996999</c:v>
                </c:pt>
                <c:pt idx="313">
                  <c:v>-43.504077611987668</c:v>
                </c:pt>
                <c:pt idx="314">
                  <c:v>-26.184170526605612</c:v>
                </c:pt>
                <c:pt idx="315">
                  <c:v>-37.063235115133011</c:v>
                </c:pt>
                <c:pt idx="316">
                  <c:v>-61.016754984411818</c:v>
                </c:pt>
                <c:pt idx="317">
                  <c:v>-23.842611629916519</c:v>
                </c:pt>
                <c:pt idx="318">
                  <c:v>-19.969772996238589</c:v>
                </c:pt>
                <c:pt idx="319">
                  <c:v>-16.426201286361902</c:v>
                </c:pt>
                <c:pt idx="320">
                  <c:v>-2.6667730391727673</c:v>
                </c:pt>
                <c:pt idx="321">
                  <c:v>24.070941138195849</c:v>
                </c:pt>
                <c:pt idx="322">
                  <c:v>27.873845775066002</c:v>
                </c:pt>
                <c:pt idx="323">
                  <c:v>60.254027379875879</c:v>
                </c:pt>
                <c:pt idx="324">
                  <c:v>44.513846971573912</c:v>
                </c:pt>
                <c:pt idx="325">
                  <c:v>-7.0905551620126062</c:v>
                </c:pt>
                <c:pt idx="326">
                  <c:v>-6.2148931383553645</c:v>
                </c:pt>
                <c:pt idx="327">
                  <c:v>-38.892601533342713</c:v>
                </c:pt>
                <c:pt idx="328">
                  <c:v>-34.134556615162182</c:v>
                </c:pt>
                <c:pt idx="329">
                  <c:v>-12.701433670484221</c:v>
                </c:pt>
                <c:pt idx="330">
                  <c:v>-55.616135946149825</c:v>
                </c:pt>
                <c:pt idx="331">
                  <c:v>-46.558896246077438</c:v>
                </c:pt>
                <c:pt idx="332">
                  <c:v>-79.25532217072714</c:v>
                </c:pt>
                <c:pt idx="333">
                  <c:v>-92.009970242830605</c:v>
                </c:pt>
                <c:pt idx="334">
                  <c:v>-7.0651668213540688</c:v>
                </c:pt>
                <c:pt idx="335">
                  <c:v>51.511428752870415</c:v>
                </c:pt>
                <c:pt idx="336">
                  <c:v>14.42038739372947</c:v>
                </c:pt>
                <c:pt idx="337">
                  <c:v>-13.345619839242318</c:v>
                </c:pt>
                <c:pt idx="338">
                  <c:v>13.87226682459368</c:v>
                </c:pt>
                <c:pt idx="339">
                  <c:v>7.7640347467604442</c:v>
                </c:pt>
                <c:pt idx="340">
                  <c:v>-16.011073638490416</c:v>
                </c:pt>
                <c:pt idx="341">
                  <c:v>-17.066677298016657</c:v>
                </c:pt>
                <c:pt idx="342">
                  <c:v>-25.479536534570798</c:v>
                </c:pt>
                <c:pt idx="343">
                  <c:v>-0.61463589402865182</c:v>
                </c:pt>
                <c:pt idx="344">
                  <c:v>17.037084616972606</c:v>
                </c:pt>
                <c:pt idx="345">
                  <c:v>27.51120734352844</c:v>
                </c:pt>
                <c:pt idx="346">
                  <c:v>-4.9165062744418719</c:v>
                </c:pt>
                <c:pt idx="347">
                  <c:v>-14.543686829749277</c:v>
                </c:pt>
                <c:pt idx="348">
                  <c:v>10.401356869612755</c:v>
                </c:pt>
                <c:pt idx="349">
                  <c:v>17.142768712819361</c:v>
                </c:pt>
                <c:pt idx="350">
                  <c:v>-0.85150216468946383</c:v>
                </c:pt>
                <c:pt idx="351">
                  <c:v>-33.156789127351658</c:v>
                </c:pt>
                <c:pt idx="352">
                  <c:v>-49.439206225897578</c:v>
                </c:pt>
                <c:pt idx="353">
                  <c:v>-50.772409940959278</c:v>
                </c:pt>
                <c:pt idx="354">
                  <c:v>-35.808273038886455</c:v>
                </c:pt>
                <c:pt idx="355">
                  <c:v>-3.8851015082359481</c:v>
                </c:pt>
                <c:pt idx="356">
                  <c:v>-25.576341621687789</c:v>
                </c:pt>
                <c:pt idx="357">
                  <c:v>-96.222987782332893</c:v>
                </c:pt>
                <c:pt idx="358">
                  <c:v>-79.647032098362615</c:v>
                </c:pt>
                <c:pt idx="359">
                  <c:v>-70.333052489854708</c:v>
                </c:pt>
                <c:pt idx="360">
                  <c:v>-81.233733348227361</c:v>
                </c:pt>
                <c:pt idx="361">
                  <c:v>-93.970365773263893</c:v>
                </c:pt>
                <c:pt idx="362">
                  <c:v>-94.861300290551299</c:v>
                </c:pt>
                <c:pt idx="363">
                  <c:v>-122.11919161457899</c:v>
                </c:pt>
                <c:pt idx="364">
                  <c:v>-124.43505502606604</c:v>
                </c:pt>
                <c:pt idx="365">
                  <c:v>-132.56094328121935</c:v>
                </c:pt>
                <c:pt idx="366">
                  <c:v>-134.18506232322716</c:v>
                </c:pt>
                <c:pt idx="367">
                  <c:v>-155.24425250314744</c:v>
                </c:pt>
                <c:pt idx="368">
                  <c:v>-82.658899301958627</c:v>
                </c:pt>
                <c:pt idx="369">
                  <c:v>-56.86093811919045</c:v>
                </c:pt>
                <c:pt idx="370">
                  <c:v>-87.330692457398072</c:v>
                </c:pt>
                <c:pt idx="371">
                  <c:v>-99.972316001421405</c:v>
                </c:pt>
                <c:pt idx="372">
                  <c:v>-116.73666085707782</c:v>
                </c:pt>
                <c:pt idx="373">
                  <c:v>-136.31569835322307</c:v>
                </c:pt>
                <c:pt idx="374">
                  <c:v>-134.72209287600663</c:v>
                </c:pt>
                <c:pt idx="375">
                  <c:v>-142.56627931946468</c:v>
                </c:pt>
                <c:pt idx="376">
                  <c:v>-108.75335043526911</c:v>
                </c:pt>
                <c:pt idx="377">
                  <c:v>-112.97357897259826</c:v>
                </c:pt>
                <c:pt idx="378">
                  <c:v>-92.714786666246255</c:v>
                </c:pt>
                <c:pt idx="379">
                  <c:v>-38.03985960301452</c:v>
                </c:pt>
                <c:pt idx="380">
                  <c:v>-46.916250054513512</c:v>
                </c:pt>
                <c:pt idx="381">
                  <c:v>-42.663266032165666</c:v>
                </c:pt>
                <c:pt idx="382">
                  <c:v>-25.994570802249655</c:v>
                </c:pt>
                <c:pt idx="383">
                  <c:v>-33.7962025480183</c:v>
                </c:pt>
                <c:pt idx="384">
                  <c:v>-36.290481917323632</c:v>
                </c:pt>
                <c:pt idx="385">
                  <c:v>-5.7177268319373979</c:v>
                </c:pt>
                <c:pt idx="386">
                  <c:v>21.368206098530209</c:v>
                </c:pt>
                <c:pt idx="387">
                  <c:v>15.872186235686058</c:v>
                </c:pt>
                <c:pt idx="388">
                  <c:v>2.7691868014999272</c:v>
                </c:pt>
                <c:pt idx="389">
                  <c:v>-10.773024328412703</c:v>
                </c:pt>
                <c:pt idx="390">
                  <c:v>-14.670210611812763</c:v>
                </c:pt>
                <c:pt idx="391">
                  <c:v>18.170886466744378</c:v>
                </c:pt>
                <c:pt idx="392">
                  <c:v>36.368491182561229</c:v>
                </c:pt>
                <c:pt idx="393">
                  <c:v>56.979743126773428</c:v>
                </c:pt>
                <c:pt idx="394">
                  <c:v>78.068702089923136</c:v>
                </c:pt>
                <c:pt idx="395">
                  <c:v>91.440615738108136</c:v>
                </c:pt>
                <c:pt idx="396">
                  <c:v>92.222809799031438</c:v>
                </c:pt>
                <c:pt idx="397">
                  <c:v>63.308499991272583</c:v>
                </c:pt>
                <c:pt idx="398">
                  <c:v>86.087265861438937</c:v>
                </c:pt>
                <c:pt idx="399">
                  <c:v>110.57312807773633</c:v>
                </c:pt>
                <c:pt idx="400">
                  <c:v>116.09324028102446</c:v>
                </c:pt>
                <c:pt idx="401">
                  <c:v>124.16245135844201</c:v>
                </c:pt>
                <c:pt idx="402">
                  <c:v>115.6320887013253</c:v>
                </c:pt>
                <c:pt idx="403">
                  <c:v>140.86878539602367</c:v>
                </c:pt>
                <c:pt idx="404">
                  <c:v>143.49926767139095</c:v>
                </c:pt>
                <c:pt idx="405">
                  <c:v>154.79841422269237</c:v>
                </c:pt>
                <c:pt idx="406">
                  <c:v>160.41962585325837</c:v>
                </c:pt>
                <c:pt idx="407">
                  <c:v>148.1904998699265</c:v>
                </c:pt>
                <c:pt idx="408">
                  <c:v>100.05515986751561</c:v>
                </c:pt>
                <c:pt idx="409">
                  <c:v>115.0705007825045</c:v>
                </c:pt>
                <c:pt idx="410">
                  <c:v>108.75837827210671</c:v>
                </c:pt>
                <c:pt idx="411">
                  <c:v>85.743349981969004</c:v>
                </c:pt>
                <c:pt idx="412">
                  <c:v>88.24047429139091</c:v>
                </c:pt>
                <c:pt idx="413">
                  <c:v>77.72374999997146</c:v>
                </c:pt>
                <c:pt idx="414">
                  <c:v>84.277969114684311</c:v>
                </c:pt>
                <c:pt idx="415">
                  <c:v>49.978841672882481</c:v>
                </c:pt>
                <c:pt idx="416">
                  <c:v>55.15873470819588</c:v>
                </c:pt>
                <c:pt idx="417">
                  <c:v>31.96477812087096</c:v>
                </c:pt>
                <c:pt idx="418">
                  <c:v>0.47466053554308019</c:v>
                </c:pt>
                <c:pt idx="419">
                  <c:v>-40.360924664994855</c:v>
                </c:pt>
                <c:pt idx="420">
                  <c:v>-8.4471045096943271</c:v>
                </c:pt>
                <c:pt idx="421">
                  <c:v>5.6016848545368703E-2</c:v>
                </c:pt>
                <c:pt idx="422">
                  <c:v>3.6260410149534437</c:v>
                </c:pt>
                <c:pt idx="423">
                  <c:v>-26.532405189832389</c:v>
                </c:pt>
                <c:pt idx="424">
                  <c:v>-32.380794900013825</c:v>
                </c:pt>
                <c:pt idx="425">
                  <c:v>-28.614817455858429</c:v>
                </c:pt>
                <c:pt idx="426">
                  <c:v>-52.562948253850664</c:v>
                </c:pt>
                <c:pt idx="427">
                  <c:v>-124.17615809383506</c:v>
                </c:pt>
                <c:pt idx="428">
                  <c:v>-106.955543622601</c:v>
                </c:pt>
                <c:pt idx="429">
                  <c:v>-98.387913977724565</c:v>
                </c:pt>
                <c:pt idx="430">
                  <c:v>-109.50069488833651</c:v>
                </c:pt>
                <c:pt idx="431">
                  <c:v>-111.04714656510805</c:v>
                </c:pt>
                <c:pt idx="432">
                  <c:v>-70.497571138212606</c:v>
                </c:pt>
                <c:pt idx="433">
                  <c:v>-104.09556696921027</c:v>
                </c:pt>
                <c:pt idx="434">
                  <c:v>-139.1625270605291</c:v>
                </c:pt>
                <c:pt idx="435">
                  <c:v>-143.50041300300609</c:v>
                </c:pt>
                <c:pt idx="436">
                  <c:v>-152.86412585733888</c:v>
                </c:pt>
                <c:pt idx="437">
                  <c:v>-119.18291223000597</c:v>
                </c:pt>
                <c:pt idx="438">
                  <c:v>-97.641125387915963</c:v>
                </c:pt>
                <c:pt idx="439">
                  <c:v>-101.62345125604224</c:v>
                </c:pt>
                <c:pt idx="440">
                  <c:v>-107.69598052093897</c:v>
                </c:pt>
                <c:pt idx="441">
                  <c:v>-82.785049274725679</c:v>
                </c:pt>
                <c:pt idx="442">
                  <c:v>-100.74051390362456</c:v>
                </c:pt>
                <c:pt idx="443">
                  <c:v>-100.27615748402786</c:v>
                </c:pt>
                <c:pt idx="444">
                  <c:v>-93.685251637220972</c:v>
                </c:pt>
                <c:pt idx="445">
                  <c:v>-84.287247507387292</c:v>
                </c:pt>
                <c:pt idx="446">
                  <c:v>-84.326611308911652</c:v>
                </c:pt>
                <c:pt idx="447">
                  <c:v>-78.523283166738111</c:v>
                </c:pt>
                <c:pt idx="448">
                  <c:v>-69.023913968932447</c:v>
                </c:pt>
                <c:pt idx="449">
                  <c:v>-76.743417058250088</c:v>
                </c:pt>
                <c:pt idx="450">
                  <c:v>-81.283177879827235</c:v>
                </c:pt>
                <c:pt idx="451">
                  <c:v>-94.91991796612092</c:v>
                </c:pt>
                <c:pt idx="452">
                  <c:v>-92.794805173210989</c:v>
                </c:pt>
                <c:pt idx="453">
                  <c:v>-104.08149306437372</c:v>
                </c:pt>
                <c:pt idx="454">
                  <c:v>-91.118971562354091</c:v>
                </c:pt>
                <c:pt idx="455">
                  <c:v>-50.644271611199656</c:v>
                </c:pt>
                <c:pt idx="456">
                  <c:v>-76.951507878597567</c:v>
                </c:pt>
                <c:pt idx="457">
                  <c:v>-82.663070141695243</c:v>
                </c:pt>
                <c:pt idx="458">
                  <c:v>-68.967337057726581</c:v>
                </c:pt>
                <c:pt idx="459">
                  <c:v>-83.397286718387477</c:v>
                </c:pt>
                <c:pt idx="460">
                  <c:v>-52.359040832428491</c:v>
                </c:pt>
                <c:pt idx="461">
                  <c:v>-40.934118799018506</c:v>
                </c:pt>
                <c:pt idx="462">
                  <c:v>-24.167917166586449</c:v>
                </c:pt>
                <c:pt idx="463">
                  <c:v>-17.82125105134719</c:v>
                </c:pt>
                <c:pt idx="464">
                  <c:v>40.408601066058509</c:v>
                </c:pt>
                <c:pt idx="465">
                  <c:v>14.034451969609108</c:v>
                </c:pt>
                <c:pt idx="466">
                  <c:v>19.273419740088229</c:v>
                </c:pt>
                <c:pt idx="467">
                  <c:v>-80.150907665600698</c:v>
                </c:pt>
                <c:pt idx="468">
                  <c:v>-15.525509501854685</c:v>
                </c:pt>
                <c:pt idx="469">
                  <c:v>-11.298144140107979</c:v>
                </c:pt>
                <c:pt idx="470">
                  <c:v>17.216730109348191</c:v>
                </c:pt>
                <c:pt idx="471">
                  <c:v>-18.583987457622243</c:v>
                </c:pt>
                <c:pt idx="472">
                  <c:v>11.188365798475388</c:v>
                </c:pt>
                <c:pt idx="473">
                  <c:v>29.234635872108811</c:v>
                </c:pt>
                <c:pt idx="474">
                  <c:v>19.627314870427199</c:v>
                </c:pt>
                <c:pt idx="475">
                  <c:v>17.331252867712465</c:v>
                </c:pt>
                <c:pt idx="476">
                  <c:v>-9.0779712461535382</c:v>
                </c:pt>
                <c:pt idx="477">
                  <c:v>11.372180298904823</c:v>
                </c:pt>
                <c:pt idx="478">
                  <c:v>-11.808106217999011</c:v>
                </c:pt>
                <c:pt idx="479">
                  <c:v>-5.1131607452434764</c:v>
                </c:pt>
                <c:pt idx="480">
                  <c:v>27.78059614351605</c:v>
                </c:pt>
                <c:pt idx="481">
                  <c:v>51.112450583306781</c:v>
                </c:pt>
                <c:pt idx="482">
                  <c:v>70.240387781882418</c:v>
                </c:pt>
                <c:pt idx="483">
                  <c:v>60.195107052102685</c:v>
                </c:pt>
                <c:pt idx="484">
                  <c:v>72.985560012933092</c:v>
                </c:pt>
                <c:pt idx="485">
                  <c:v>81.196294694145308</c:v>
                </c:pt>
                <c:pt idx="486">
                  <c:v>87.290159211759601</c:v>
                </c:pt>
                <c:pt idx="487">
                  <c:v>105.56994059987392</c:v>
                </c:pt>
                <c:pt idx="488">
                  <c:v>70.120150011341138</c:v>
                </c:pt>
                <c:pt idx="489">
                  <c:v>68.963282475177493</c:v>
                </c:pt>
                <c:pt idx="490">
                  <c:v>78.555569660732999</c:v>
                </c:pt>
                <c:pt idx="491">
                  <c:v>63.479890660768433</c:v>
                </c:pt>
                <c:pt idx="492">
                  <c:v>62.390697823514984</c:v>
                </c:pt>
                <c:pt idx="493">
                  <c:v>70.901787819256242</c:v>
                </c:pt>
                <c:pt idx="494">
                  <c:v>80.562791315853246</c:v>
                </c:pt>
                <c:pt idx="495">
                  <c:v>96.366344032335292</c:v>
                </c:pt>
                <c:pt idx="496">
                  <c:v>90.494802938133944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7362688"/>
        <c:axId val="267364224"/>
      </c:lineChart>
      <c:catAx>
        <c:axId val="267362688"/>
        <c:scaling>
          <c:orientation val="minMax"/>
        </c:scaling>
        <c:delete val="0"/>
        <c:axPos val="b"/>
        <c:majorTickMark val="out"/>
        <c:minorTickMark val="none"/>
        <c:tickLblPos val="nextTo"/>
        <c:crossAx val="267364224"/>
        <c:crosses val="autoZero"/>
        <c:auto val="1"/>
        <c:lblAlgn val="ctr"/>
        <c:lblOffset val="100"/>
        <c:noMultiLvlLbl val="0"/>
      </c:catAx>
      <c:valAx>
        <c:axId val="267364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7362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54418197725283"/>
          <c:y val="8.1503452951096927E-2"/>
          <c:w val="0.72228674540682414"/>
          <c:h val="0.59724409822096292"/>
        </c:manualLayout>
      </c:layout>
      <c:barChart>
        <c:barDir val="col"/>
        <c:grouping val="clustered"/>
        <c:varyColors val="0"/>
        <c:ser>
          <c:idx val="0"/>
          <c:order val="0"/>
          <c:tx>
            <c:v>煤炭进口当月值（万吨）</c:v>
          </c:tx>
          <c:invertIfNegative val="0"/>
          <c:cat>
            <c:numRef>
              <c:f>煤炭进口!$A$5:$A$28</c:f>
              <c:numCache>
                <c:formatCode>yyyy\-mm;@</c:formatCode>
                <c:ptCount val="24"/>
                <c:pt idx="0">
                  <c:v>41517</c:v>
                </c:pt>
                <c:pt idx="1">
                  <c:v>41486</c:v>
                </c:pt>
                <c:pt idx="2">
                  <c:v>41455</c:v>
                </c:pt>
                <c:pt idx="3">
                  <c:v>41425</c:v>
                </c:pt>
                <c:pt idx="4">
                  <c:v>41394</c:v>
                </c:pt>
                <c:pt idx="5">
                  <c:v>41364</c:v>
                </c:pt>
                <c:pt idx="6">
                  <c:v>41333</c:v>
                </c:pt>
                <c:pt idx="7">
                  <c:v>41305</c:v>
                </c:pt>
                <c:pt idx="8">
                  <c:v>41274</c:v>
                </c:pt>
                <c:pt idx="9">
                  <c:v>41243</c:v>
                </c:pt>
                <c:pt idx="10">
                  <c:v>41213</c:v>
                </c:pt>
                <c:pt idx="11">
                  <c:v>41182</c:v>
                </c:pt>
                <c:pt idx="12">
                  <c:v>41152</c:v>
                </c:pt>
                <c:pt idx="13">
                  <c:v>41121</c:v>
                </c:pt>
                <c:pt idx="14">
                  <c:v>41090</c:v>
                </c:pt>
                <c:pt idx="15">
                  <c:v>41060</c:v>
                </c:pt>
                <c:pt idx="16">
                  <c:v>41029</c:v>
                </c:pt>
                <c:pt idx="17">
                  <c:v>40999</c:v>
                </c:pt>
                <c:pt idx="18">
                  <c:v>40968</c:v>
                </c:pt>
                <c:pt idx="19">
                  <c:v>40939</c:v>
                </c:pt>
                <c:pt idx="20">
                  <c:v>40908</c:v>
                </c:pt>
                <c:pt idx="21">
                  <c:v>40877</c:v>
                </c:pt>
                <c:pt idx="22">
                  <c:v>40847</c:v>
                </c:pt>
                <c:pt idx="23">
                  <c:v>40816</c:v>
                </c:pt>
              </c:numCache>
            </c:numRef>
          </c:cat>
          <c:val>
            <c:numRef>
              <c:f>煤炭进口!$B$5:$B$28</c:f>
              <c:numCache>
                <c:formatCode>#,##0.00_ </c:formatCode>
                <c:ptCount val="24"/>
                <c:pt idx="0">
                  <c:v>2596</c:v>
                </c:pt>
                <c:pt idx="1">
                  <c:v>2865</c:v>
                </c:pt>
                <c:pt idx="2">
                  <c:v>2236</c:v>
                </c:pt>
                <c:pt idx="3">
                  <c:v>2757</c:v>
                </c:pt>
                <c:pt idx="4">
                  <c:v>2869</c:v>
                </c:pt>
                <c:pt idx="5">
                  <c:v>2615</c:v>
                </c:pt>
                <c:pt idx="6">
                  <c:v>2330</c:v>
                </c:pt>
                <c:pt idx="7">
                  <c:v>3055</c:v>
                </c:pt>
                <c:pt idx="8">
                  <c:v>3511</c:v>
                </c:pt>
                <c:pt idx="9">
                  <c:v>2898</c:v>
                </c:pt>
                <c:pt idx="10">
                  <c:v>2141</c:v>
                </c:pt>
                <c:pt idx="11">
                  <c:v>1863</c:v>
                </c:pt>
                <c:pt idx="12">
                  <c:v>2044</c:v>
                </c:pt>
                <c:pt idx="13">
                  <c:v>2427</c:v>
                </c:pt>
                <c:pt idx="14">
                  <c:v>2719</c:v>
                </c:pt>
                <c:pt idx="15">
                  <c:v>2617</c:v>
                </c:pt>
                <c:pt idx="16">
                  <c:v>2505</c:v>
                </c:pt>
                <c:pt idx="17">
                  <c:v>2140</c:v>
                </c:pt>
                <c:pt idx="18">
                  <c:v>2055.1825936999999</c:v>
                </c:pt>
                <c:pt idx="19">
                  <c:v>1965</c:v>
                </c:pt>
                <c:pt idx="20">
                  <c:v>2138</c:v>
                </c:pt>
                <c:pt idx="21">
                  <c:v>2214</c:v>
                </c:pt>
                <c:pt idx="22">
                  <c:v>1569</c:v>
                </c:pt>
                <c:pt idx="23">
                  <c:v>1912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4990976"/>
        <c:axId val="164992512"/>
      </c:barChart>
      <c:lineChart>
        <c:grouping val="standard"/>
        <c:varyColors val="0"/>
        <c:ser>
          <c:idx val="1"/>
          <c:order val="1"/>
          <c:tx>
            <c:v>煤炭进口当月值同比（右轴）</c:v>
          </c:tx>
          <c:marker>
            <c:symbol val="none"/>
          </c:marker>
          <c:val>
            <c:numRef>
              <c:f>煤炭进口!$L$5:$L$35</c:f>
              <c:numCache>
                <c:formatCode>General</c:formatCode>
                <c:ptCount val="31"/>
                <c:pt idx="0">
                  <c:v>0.21263482280431434</c:v>
                </c:pt>
                <c:pt idx="1">
                  <c:v>0.15287958115183245</c:v>
                </c:pt>
                <c:pt idx="2">
                  <c:v>-0.21601073345259392</c:v>
                </c:pt>
                <c:pt idx="3">
                  <c:v>5.0779833151976789E-2</c:v>
                </c:pt>
                <c:pt idx="4">
                  <c:v>0.12687347507842453</c:v>
                </c:pt>
                <c:pt idx="5">
                  <c:v>0.18164435946462715</c:v>
                </c:pt>
                <c:pt idx="6">
                  <c:v>0.11794738467811164</c:v>
                </c:pt>
                <c:pt idx="7">
                  <c:v>0.35679214402618659</c:v>
                </c:pt>
                <c:pt idx="8">
                  <c:v>0.3910566790088294</c:v>
                </c:pt>
                <c:pt idx="9">
                  <c:v>0.2360248447204969</c:v>
                </c:pt>
                <c:pt idx="10">
                  <c:v>0.26716487622606261</c:v>
                </c:pt>
                <c:pt idx="11">
                  <c:v>-2.6301663982823402E-2</c:v>
                </c:pt>
                <c:pt idx="12">
                  <c:v>0.18835616438356165</c:v>
                </c:pt>
                <c:pt idx="13">
                  <c:v>0.27770910589204778</c:v>
                </c:pt>
                <c:pt idx="14">
                  <c:v>0.49503493931592496</c:v>
                </c:pt>
                <c:pt idx="15">
                  <c:v>0.4814673290026748</c:v>
                </c:pt>
                <c:pt idx="16">
                  <c:v>0.55688622754491013</c:v>
                </c:pt>
                <c:pt idx="17">
                  <c:v>0.57710280373831779</c:v>
                </c:pt>
                <c:pt idx="18">
                  <c:v>0.67107545476872732</c:v>
                </c:pt>
                <c:pt idx="19">
                  <c:v>0.15725190839694655</c:v>
                </c:pt>
                <c:pt idx="20">
                  <c:v>0.18896164639850327</c:v>
                </c:pt>
                <c:pt idx="21">
                  <c:v>0.37308039747064137</c:v>
                </c:pt>
                <c:pt idx="22">
                  <c:v>0.21478648820905036</c:v>
                </c:pt>
                <c:pt idx="23">
                  <c:v>0.19874476987447698</c:v>
                </c:pt>
                <c:pt idx="24">
                  <c:v>0.2007233273056058</c:v>
                </c:pt>
                <c:pt idx="25">
                  <c:v>0.25328009127210499</c:v>
                </c:pt>
                <c:pt idx="26">
                  <c:v>0.11798980335032774</c:v>
                </c:pt>
                <c:pt idx="27">
                  <c:v>0.18938835666912307</c:v>
                </c:pt>
                <c:pt idx="28">
                  <c:v>-0.21801801801801801</c:v>
                </c:pt>
                <c:pt idx="29">
                  <c:v>-0.68176795580110494</c:v>
                </c:pt>
                <c:pt idx="30">
                  <c:v>-0.93934911242603547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08128"/>
        <c:axId val="164994048"/>
      </c:lineChart>
      <c:dateAx>
        <c:axId val="164990976"/>
        <c:scaling>
          <c:orientation val="minMax"/>
        </c:scaling>
        <c:delete val="0"/>
        <c:axPos val="b"/>
        <c:numFmt formatCode="yyyy\-mm;@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4992512"/>
        <c:crosses val="autoZero"/>
        <c:auto val="1"/>
        <c:lblOffset val="100"/>
        <c:baseTimeUnit val="months"/>
      </c:dateAx>
      <c:valAx>
        <c:axId val="164992512"/>
        <c:scaling>
          <c:orientation val="minMax"/>
        </c:scaling>
        <c:delete val="0"/>
        <c:axPos val="l"/>
        <c:numFmt formatCode="#,##0_ " sourceLinked="0"/>
        <c:majorTickMark val="out"/>
        <c:minorTickMark val="none"/>
        <c:tickLblPos val="nextTo"/>
        <c:crossAx val="164990976"/>
        <c:crosses val="autoZero"/>
        <c:crossBetween val="between"/>
      </c:valAx>
      <c:valAx>
        <c:axId val="164994048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crossAx val="165008128"/>
        <c:crosses val="max"/>
        <c:crossBetween val="between"/>
      </c:valAx>
      <c:catAx>
        <c:axId val="165008128"/>
        <c:scaling>
          <c:orientation val="minMax"/>
        </c:scaling>
        <c:delete val="1"/>
        <c:axPos val="b"/>
        <c:majorTickMark val="out"/>
        <c:minorTickMark val="none"/>
        <c:tickLblPos val="nextTo"/>
        <c:crossAx val="16499404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2.8118232764665494E-2"/>
          <c:y val="0.85309284154112908"/>
          <c:w val="0.96111111111111114"/>
          <c:h val="9.4128025663458723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994846197148129E-2"/>
          <c:y val="0.12250885553046958"/>
          <c:w val="0.86712133375282341"/>
          <c:h val="0.60839311752697567"/>
        </c:manualLayout>
      </c:layout>
      <c:lineChart>
        <c:grouping val="standard"/>
        <c:varyColors val="0"/>
        <c:ser>
          <c:idx val="0"/>
          <c:order val="0"/>
          <c:tx>
            <c:v>气煤</c:v>
          </c:tx>
          <c:marker>
            <c:symbol val="none"/>
          </c:marker>
          <c:cat>
            <c:numRef>
              <c:f>焦煤平均价!$A$5:$A$141</c:f>
              <c:numCache>
                <c:formatCode>yyyy\-mm\-dd;@</c:formatCode>
                <c:ptCount val="137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41530</c:v>
                </c:pt>
                <c:pt idx="4">
                  <c:v>41523</c:v>
                </c:pt>
                <c:pt idx="5">
                  <c:v>41516</c:v>
                </c:pt>
                <c:pt idx="6">
                  <c:v>41509</c:v>
                </c:pt>
                <c:pt idx="7">
                  <c:v>41502</c:v>
                </c:pt>
                <c:pt idx="8">
                  <c:v>41495</c:v>
                </c:pt>
                <c:pt idx="9">
                  <c:v>41488</c:v>
                </c:pt>
                <c:pt idx="10">
                  <c:v>41481</c:v>
                </c:pt>
                <c:pt idx="11">
                  <c:v>41474</c:v>
                </c:pt>
                <c:pt idx="12">
                  <c:v>41467</c:v>
                </c:pt>
                <c:pt idx="13">
                  <c:v>41460</c:v>
                </c:pt>
                <c:pt idx="14">
                  <c:v>41453</c:v>
                </c:pt>
                <c:pt idx="15">
                  <c:v>41446</c:v>
                </c:pt>
                <c:pt idx="16">
                  <c:v>41439</c:v>
                </c:pt>
                <c:pt idx="17">
                  <c:v>41432</c:v>
                </c:pt>
                <c:pt idx="18">
                  <c:v>41425</c:v>
                </c:pt>
                <c:pt idx="19">
                  <c:v>41418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41313</c:v>
                </c:pt>
                <c:pt idx="33">
                  <c:v>41306</c:v>
                </c:pt>
                <c:pt idx="34">
                  <c:v>41299</c:v>
                </c:pt>
                <c:pt idx="35">
                  <c:v>41292</c:v>
                </c:pt>
                <c:pt idx="36">
                  <c:v>41285</c:v>
                </c:pt>
                <c:pt idx="37">
                  <c:v>41271</c:v>
                </c:pt>
                <c:pt idx="38">
                  <c:v>41264</c:v>
                </c:pt>
                <c:pt idx="39">
                  <c:v>41257</c:v>
                </c:pt>
                <c:pt idx="40">
                  <c:v>41250</c:v>
                </c:pt>
                <c:pt idx="41">
                  <c:v>41243</c:v>
                </c:pt>
                <c:pt idx="42">
                  <c:v>41236</c:v>
                </c:pt>
                <c:pt idx="43">
                  <c:v>41229</c:v>
                </c:pt>
                <c:pt idx="44">
                  <c:v>41222</c:v>
                </c:pt>
                <c:pt idx="45">
                  <c:v>41215</c:v>
                </c:pt>
                <c:pt idx="46">
                  <c:v>41208</c:v>
                </c:pt>
                <c:pt idx="47">
                  <c:v>41201</c:v>
                </c:pt>
                <c:pt idx="48">
                  <c:v>41194</c:v>
                </c:pt>
                <c:pt idx="49">
                  <c:v>41180</c:v>
                </c:pt>
                <c:pt idx="50">
                  <c:v>41173</c:v>
                </c:pt>
                <c:pt idx="51">
                  <c:v>41166</c:v>
                </c:pt>
                <c:pt idx="52">
                  <c:v>41159</c:v>
                </c:pt>
                <c:pt idx="53">
                  <c:v>41152</c:v>
                </c:pt>
                <c:pt idx="54">
                  <c:v>41145</c:v>
                </c:pt>
                <c:pt idx="55">
                  <c:v>41138</c:v>
                </c:pt>
                <c:pt idx="56">
                  <c:v>41131</c:v>
                </c:pt>
                <c:pt idx="57">
                  <c:v>41124</c:v>
                </c:pt>
                <c:pt idx="58">
                  <c:v>41117</c:v>
                </c:pt>
                <c:pt idx="59">
                  <c:v>41110</c:v>
                </c:pt>
                <c:pt idx="60">
                  <c:v>41103</c:v>
                </c:pt>
                <c:pt idx="61">
                  <c:v>41096</c:v>
                </c:pt>
                <c:pt idx="62">
                  <c:v>41089</c:v>
                </c:pt>
                <c:pt idx="63">
                  <c:v>41082</c:v>
                </c:pt>
                <c:pt idx="64">
                  <c:v>41075</c:v>
                </c:pt>
                <c:pt idx="65">
                  <c:v>41068</c:v>
                </c:pt>
                <c:pt idx="66">
                  <c:v>41061</c:v>
                </c:pt>
                <c:pt idx="67">
                  <c:v>41054</c:v>
                </c:pt>
                <c:pt idx="68">
                  <c:v>41047</c:v>
                </c:pt>
                <c:pt idx="69">
                  <c:v>41040</c:v>
                </c:pt>
                <c:pt idx="70">
                  <c:v>41033</c:v>
                </c:pt>
                <c:pt idx="71">
                  <c:v>41026</c:v>
                </c:pt>
                <c:pt idx="72">
                  <c:v>41019</c:v>
                </c:pt>
                <c:pt idx="73">
                  <c:v>41012</c:v>
                </c:pt>
                <c:pt idx="74">
                  <c:v>41005</c:v>
                </c:pt>
                <c:pt idx="75">
                  <c:v>40998</c:v>
                </c:pt>
                <c:pt idx="76">
                  <c:v>40991</c:v>
                </c:pt>
                <c:pt idx="77">
                  <c:v>40984</c:v>
                </c:pt>
                <c:pt idx="78">
                  <c:v>40977</c:v>
                </c:pt>
                <c:pt idx="79">
                  <c:v>40970</c:v>
                </c:pt>
                <c:pt idx="80">
                  <c:v>40963</c:v>
                </c:pt>
                <c:pt idx="81">
                  <c:v>40956</c:v>
                </c:pt>
                <c:pt idx="82">
                  <c:v>40949</c:v>
                </c:pt>
                <c:pt idx="83">
                  <c:v>40942</c:v>
                </c:pt>
                <c:pt idx="84">
                  <c:v>40928</c:v>
                </c:pt>
                <c:pt idx="85">
                  <c:v>40921</c:v>
                </c:pt>
                <c:pt idx="86">
                  <c:v>40914</c:v>
                </c:pt>
                <c:pt idx="87">
                  <c:v>40907</c:v>
                </c:pt>
                <c:pt idx="88">
                  <c:v>40900</c:v>
                </c:pt>
                <c:pt idx="89">
                  <c:v>40893</c:v>
                </c:pt>
                <c:pt idx="90">
                  <c:v>40886</c:v>
                </c:pt>
                <c:pt idx="91">
                  <c:v>40879</c:v>
                </c:pt>
                <c:pt idx="92">
                  <c:v>40872</c:v>
                </c:pt>
                <c:pt idx="93">
                  <c:v>40865</c:v>
                </c:pt>
                <c:pt idx="94">
                  <c:v>40858</c:v>
                </c:pt>
                <c:pt idx="95">
                  <c:v>40851</c:v>
                </c:pt>
                <c:pt idx="96">
                  <c:v>40844</c:v>
                </c:pt>
                <c:pt idx="97">
                  <c:v>40837</c:v>
                </c:pt>
                <c:pt idx="98">
                  <c:v>40830</c:v>
                </c:pt>
                <c:pt idx="99">
                  <c:v>40823</c:v>
                </c:pt>
                <c:pt idx="100">
                  <c:v>40816</c:v>
                </c:pt>
                <c:pt idx="101">
                  <c:v>40809</c:v>
                </c:pt>
                <c:pt idx="102">
                  <c:v>40802</c:v>
                </c:pt>
                <c:pt idx="103">
                  <c:v>40795</c:v>
                </c:pt>
                <c:pt idx="104">
                  <c:v>40788</c:v>
                </c:pt>
                <c:pt idx="105">
                  <c:v>40781</c:v>
                </c:pt>
                <c:pt idx="106">
                  <c:v>40774</c:v>
                </c:pt>
                <c:pt idx="107">
                  <c:v>40767</c:v>
                </c:pt>
                <c:pt idx="108">
                  <c:v>40760</c:v>
                </c:pt>
                <c:pt idx="109">
                  <c:v>40753</c:v>
                </c:pt>
                <c:pt idx="110">
                  <c:v>40746</c:v>
                </c:pt>
                <c:pt idx="111">
                  <c:v>40739</c:v>
                </c:pt>
                <c:pt idx="112">
                  <c:v>40732</c:v>
                </c:pt>
                <c:pt idx="113">
                  <c:v>40725</c:v>
                </c:pt>
                <c:pt idx="114">
                  <c:v>40718</c:v>
                </c:pt>
                <c:pt idx="115">
                  <c:v>40711</c:v>
                </c:pt>
                <c:pt idx="116">
                  <c:v>40704</c:v>
                </c:pt>
                <c:pt idx="117">
                  <c:v>40697</c:v>
                </c:pt>
                <c:pt idx="118">
                  <c:v>40690</c:v>
                </c:pt>
                <c:pt idx="119">
                  <c:v>40683</c:v>
                </c:pt>
                <c:pt idx="120">
                  <c:v>40676</c:v>
                </c:pt>
                <c:pt idx="121">
                  <c:v>40669</c:v>
                </c:pt>
                <c:pt idx="122">
                  <c:v>40662</c:v>
                </c:pt>
                <c:pt idx="123">
                  <c:v>40655</c:v>
                </c:pt>
                <c:pt idx="124">
                  <c:v>40648</c:v>
                </c:pt>
                <c:pt idx="125">
                  <c:v>40641</c:v>
                </c:pt>
                <c:pt idx="126">
                  <c:v>40634</c:v>
                </c:pt>
                <c:pt idx="127">
                  <c:v>40627</c:v>
                </c:pt>
                <c:pt idx="128">
                  <c:v>40620</c:v>
                </c:pt>
                <c:pt idx="129">
                  <c:v>40613</c:v>
                </c:pt>
                <c:pt idx="130">
                  <c:v>40606</c:v>
                </c:pt>
                <c:pt idx="131">
                  <c:v>40599</c:v>
                </c:pt>
                <c:pt idx="132">
                  <c:v>40592</c:v>
                </c:pt>
                <c:pt idx="133">
                  <c:v>40578</c:v>
                </c:pt>
                <c:pt idx="134">
                  <c:v>40571</c:v>
                </c:pt>
                <c:pt idx="135">
                  <c:v>40564</c:v>
                </c:pt>
                <c:pt idx="136">
                  <c:v>40557</c:v>
                </c:pt>
              </c:numCache>
            </c:numRef>
          </c:cat>
          <c:val>
            <c:numRef>
              <c:f>焦煤平均价!$B$5:$B$141</c:f>
              <c:numCache>
                <c:formatCode>#,##0.00_ </c:formatCode>
                <c:ptCount val="137"/>
                <c:pt idx="0">
                  <c:v>848</c:v>
                </c:pt>
                <c:pt idx="1">
                  <c:v>840</c:v>
                </c:pt>
                <c:pt idx="2">
                  <c:v>832</c:v>
                </c:pt>
                <c:pt idx="3">
                  <c:v>826</c:v>
                </c:pt>
                <c:pt idx="4">
                  <c:v>824</c:v>
                </c:pt>
                <c:pt idx="5">
                  <c:v>799</c:v>
                </c:pt>
                <c:pt idx="6">
                  <c:v>795</c:v>
                </c:pt>
                <c:pt idx="7">
                  <c:v>780</c:v>
                </c:pt>
                <c:pt idx="8">
                  <c:v>777</c:v>
                </c:pt>
                <c:pt idx="9">
                  <c:v>769</c:v>
                </c:pt>
                <c:pt idx="10">
                  <c:v>769</c:v>
                </c:pt>
                <c:pt idx="11">
                  <c:v>769</c:v>
                </c:pt>
                <c:pt idx="12">
                  <c:v>769</c:v>
                </c:pt>
                <c:pt idx="13">
                  <c:v>830</c:v>
                </c:pt>
                <c:pt idx="14">
                  <c:v>840</c:v>
                </c:pt>
                <c:pt idx="15">
                  <c:v>841</c:v>
                </c:pt>
                <c:pt idx="16">
                  <c:v>856</c:v>
                </c:pt>
                <c:pt idx="17">
                  <c:v>866</c:v>
                </c:pt>
                <c:pt idx="18">
                  <c:v>881</c:v>
                </c:pt>
                <c:pt idx="19">
                  <c:v>887</c:v>
                </c:pt>
                <c:pt idx="20">
                  <c:v>911</c:v>
                </c:pt>
                <c:pt idx="21">
                  <c:v>926</c:v>
                </c:pt>
                <c:pt idx="22">
                  <c:v>928</c:v>
                </c:pt>
                <c:pt idx="23">
                  <c:v>928</c:v>
                </c:pt>
                <c:pt idx="24">
                  <c:v>928</c:v>
                </c:pt>
                <c:pt idx="25">
                  <c:v>928</c:v>
                </c:pt>
                <c:pt idx="26">
                  <c:v>965</c:v>
                </c:pt>
                <c:pt idx="27">
                  <c:v>970</c:v>
                </c:pt>
                <c:pt idx="28">
                  <c:v>970</c:v>
                </c:pt>
                <c:pt idx="29">
                  <c:v>974</c:v>
                </c:pt>
                <c:pt idx="30">
                  <c:v>973</c:v>
                </c:pt>
                <c:pt idx="31">
                  <c:v>973</c:v>
                </c:pt>
                <c:pt idx="32">
                  <c:v>973</c:v>
                </c:pt>
                <c:pt idx="33">
                  <c:v>949</c:v>
                </c:pt>
                <c:pt idx="34">
                  <c:v>943</c:v>
                </c:pt>
                <c:pt idx="35">
                  <c:v>933</c:v>
                </c:pt>
                <c:pt idx="36">
                  <c:v>914</c:v>
                </c:pt>
                <c:pt idx="37">
                  <c:v>900</c:v>
                </c:pt>
                <c:pt idx="38">
                  <c:v>900</c:v>
                </c:pt>
                <c:pt idx="39">
                  <c:v>900</c:v>
                </c:pt>
                <c:pt idx="40">
                  <c:v>895</c:v>
                </c:pt>
                <c:pt idx="41">
                  <c:v>889</c:v>
                </c:pt>
                <c:pt idx="42">
                  <c:v>889</c:v>
                </c:pt>
                <c:pt idx="43">
                  <c:v>876</c:v>
                </c:pt>
                <c:pt idx="44">
                  <c:v>871</c:v>
                </c:pt>
                <c:pt idx="45">
                  <c:v>849</c:v>
                </c:pt>
                <c:pt idx="46">
                  <c:v>834</c:v>
                </c:pt>
                <c:pt idx="47">
                  <c:v>833</c:v>
                </c:pt>
                <c:pt idx="48">
                  <c:v>807</c:v>
                </c:pt>
                <c:pt idx="49">
                  <c:v>825</c:v>
                </c:pt>
                <c:pt idx="50">
                  <c:v>835</c:v>
                </c:pt>
                <c:pt idx="51">
                  <c:v>840</c:v>
                </c:pt>
                <c:pt idx="52">
                  <c:v>845</c:v>
                </c:pt>
                <c:pt idx="53">
                  <c:v>950</c:v>
                </c:pt>
                <c:pt idx="54">
                  <c:v>987</c:v>
                </c:pt>
                <c:pt idx="55">
                  <c:v>988</c:v>
                </c:pt>
                <c:pt idx="56">
                  <c:v>1019</c:v>
                </c:pt>
                <c:pt idx="57">
                  <c:v>1025</c:v>
                </c:pt>
                <c:pt idx="58">
                  <c:v>1036</c:v>
                </c:pt>
                <c:pt idx="59">
                  <c:v>1044</c:v>
                </c:pt>
                <c:pt idx="60">
                  <c:v>1061</c:v>
                </c:pt>
                <c:pt idx="61">
                  <c:v>1078</c:v>
                </c:pt>
                <c:pt idx="62">
                  <c:v>1093</c:v>
                </c:pt>
                <c:pt idx="63">
                  <c:v>1097</c:v>
                </c:pt>
                <c:pt idx="64">
                  <c:v>1097</c:v>
                </c:pt>
                <c:pt idx="65">
                  <c:v>1098</c:v>
                </c:pt>
                <c:pt idx="66">
                  <c:v>1098</c:v>
                </c:pt>
                <c:pt idx="67">
                  <c:v>1099</c:v>
                </c:pt>
                <c:pt idx="68">
                  <c:v>1099</c:v>
                </c:pt>
                <c:pt idx="69">
                  <c:v>1099</c:v>
                </c:pt>
                <c:pt idx="70">
                  <c:v>1101</c:v>
                </c:pt>
                <c:pt idx="71">
                  <c:v>1152</c:v>
                </c:pt>
                <c:pt idx="72">
                  <c:v>1101</c:v>
                </c:pt>
                <c:pt idx="73">
                  <c:v>1104</c:v>
                </c:pt>
                <c:pt idx="74">
                  <c:v>1104</c:v>
                </c:pt>
                <c:pt idx="75">
                  <c:v>1104</c:v>
                </c:pt>
                <c:pt idx="76">
                  <c:v>1104</c:v>
                </c:pt>
                <c:pt idx="77">
                  <c:v>1104</c:v>
                </c:pt>
                <c:pt idx="78">
                  <c:v>1104</c:v>
                </c:pt>
                <c:pt idx="79">
                  <c:v>1108</c:v>
                </c:pt>
                <c:pt idx="80">
                  <c:v>1108</c:v>
                </c:pt>
                <c:pt idx="81">
                  <c:v>1108</c:v>
                </c:pt>
                <c:pt idx="82">
                  <c:v>1108</c:v>
                </c:pt>
                <c:pt idx="83">
                  <c:v>1108</c:v>
                </c:pt>
                <c:pt idx="84">
                  <c:v>1108</c:v>
                </c:pt>
                <c:pt idx="85">
                  <c:v>1108</c:v>
                </c:pt>
                <c:pt idx="86">
                  <c:v>1108</c:v>
                </c:pt>
                <c:pt idx="87">
                  <c:v>1106</c:v>
                </c:pt>
                <c:pt idx="88">
                  <c:v>1106</c:v>
                </c:pt>
                <c:pt idx="89">
                  <c:v>1106</c:v>
                </c:pt>
                <c:pt idx="90">
                  <c:v>1106</c:v>
                </c:pt>
                <c:pt idx="91">
                  <c:v>1106</c:v>
                </c:pt>
                <c:pt idx="92">
                  <c:v>1106</c:v>
                </c:pt>
                <c:pt idx="93">
                  <c:v>1106</c:v>
                </c:pt>
                <c:pt idx="94">
                  <c:v>1108</c:v>
                </c:pt>
                <c:pt idx="95">
                  <c:v>1112</c:v>
                </c:pt>
                <c:pt idx="96">
                  <c:v>1112</c:v>
                </c:pt>
                <c:pt idx="97">
                  <c:v>1112</c:v>
                </c:pt>
                <c:pt idx="98">
                  <c:v>1112</c:v>
                </c:pt>
                <c:pt idx="99">
                  <c:v>1112</c:v>
                </c:pt>
                <c:pt idx="100">
                  <c:v>1112</c:v>
                </c:pt>
                <c:pt idx="101">
                  <c:v>1107</c:v>
                </c:pt>
                <c:pt idx="102">
                  <c:v>1105</c:v>
                </c:pt>
                <c:pt idx="103">
                  <c:v>1103</c:v>
                </c:pt>
                <c:pt idx="104">
                  <c:v>1097</c:v>
                </c:pt>
                <c:pt idx="105">
                  <c:v>1092</c:v>
                </c:pt>
                <c:pt idx="106">
                  <c:v>1091</c:v>
                </c:pt>
                <c:pt idx="107">
                  <c:v>1087</c:v>
                </c:pt>
                <c:pt idx="108">
                  <c:v>1085</c:v>
                </c:pt>
                <c:pt idx="109">
                  <c:v>1085</c:v>
                </c:pt>
                <c:pt idx="110">
                  <c:v>1085</c:v>
                </c:pt>
                <c:pt idx="111">
                  <c:v>1085</c:v>
                </c:pt>
                <c:pt idx="112">
                  <c:v>1085</c:v>
                </c:pt>
                <c:pt idx="113">
                  <c:v>1085</c:v>
                </c:pt>
                <c:pt idx="114">
                  <c:v>1080</c:v>
                </c:pt>
                <c:pt idx="115">
                  <c:v>1072</c:v>
                </c:pt>
                <c:pt idx="116">
                  <c:v>1065</c:v>
                </c:pt>
                <c:pt idx="117">
                  <c:v>1065</c:v>
                </c:pt>
                <c:pt idx="118">
                  <c:v>1061</c:v>
                </c:pt>
                <c:pt idx="119">
                  <c:v>1053</c:v>
                </c:pt>
                <c:pt idx="120">
                  <c:v>1053</c:v>
                </c:pt>
                <c:pt idx="121">
                  <c:v>1053</c:v>
                </c:pt>
                <c:pt idx="122">
                  <c:v>1053</c:v>
                </c:pt>
                <c:pt idx="123">
                  <c:v>1051</c:v>
                </c:pt>
                <c:pt idx="124">
                  <c:v>1051</c:v>
                </c:pt>
                <c:pt idx="125">
                  <c:v>1060</c:v>
                </c:pt>
                <c:pt idx="126">
                  <c:v>1060</c:v>
                </c:pt>
                <c:pt idx="127">
                  <c:v>1067</c:v>
                </c:pt>
                <c:pt idx="128">
                  <c:v>1067</c:v>
                </c:pt>
                <c:pt idx="129">
                  <c:v>1067</c:v>
                </c:pt>
                <c:pt idx="130">
                  <c:v>1061</c:v>
                </c:pt>
                <c:pt idx="131">
                  <c:v>1061</c:v>
                </c:pt>
                <c:pt idx="132">
                  <c:v>1061</c:v>
                </c:pt>
                <c:pt idx="133">
                  <c:v>1061</c:v>
                </c:pt>
                <c:pt idx="134">
                  <c:v>1061</c:v>
                </c:pt>
                <c:pt idx="135">
                  <c:v>1061</c:v>
                </c:pt>
                <c:pt idx="136">
                  <c:v>1061</c:v>
                </c:pt>
              </c:numCache>
            </c:numRef>
          </c:val>
          <c:smooth val="0"/>
        </c:ser>
        <c:ser>
          <c:idx val="1"/>
          <c:order val="1"/>
          <c:tx>
            <c:v>肥煤</c:v>
          </c:tx>
          <c:marker>
            <c:symbol val="none"/>
          </c:marker>
          <c:cat>
            <c:numRef>
              <c:f>焦煤平均价!$A$5:$A$141</c:f>
              <c:numCache>
                <c:formatCode>yyyy\-mm\-dd;@</c:formatCode>
                <c:ptCount val="137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41530</c:v>
                </c:pt>
                <c:pt idx="4">
                  <c:v>41523</c:v>
                </c:pt>
                <c:pt idx="5">
                  <c:v>41516</c:v>
                </c:pt>
                <c:pt idx="6">
                  <c:v>41509</c:v>
                </c:pt>
                <c:pt idx="7">
                  <c:v>41502</c:v>
                </c:pt>
                <c:pt idx="8">
                  <c:v>41495</c:v>
                </c:pt>
                <c:pt idx="9">
                  <c:v>41488</c:v>
                </c:pt>
                <c:pt idx="10">
                  <c:v>41481</c:v>
                </c:pt>
                <c:pt idx="11">
                  <c:v>41474</c:v>
                </c:pt>
                <c:pt idx="12">
                  <c:v>41467</c:v>
                </c:pt>
                <c:pt idx="13">
                  <c:v>41460</c:v>
                </c:pt>
                <c:pt idx="14">
                  <c:v>41453</c:v>
                </c:pt>
                <c:pt idx="15">
                  <c:v>41446</c:v>
                </c:pt>
                <c:pt idx="16">
                  <c:v>41439</c:v>
                </c:pt>
                <c:pt idx="17">
                  <c:v>41432</c:v>
                </c:pt>
                <c:pt idx="18">
                  <c:v>41425</c:v>
                </c:pt>
                <c:pt idx="19">
                  <c:v>41418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41313</c:v>
                </c:pt>
                <c:pt idx="33">
                  <c:v>41306</c:v>
                </c:pt>
                <c:pt idx="34">
                  <c:v>41299</c:v>
                </c:pt>
                <c:pt idx="35">
                  <c:v>41292</c:v>
                </c:pt>
                <c:pt idx="36">
                  <c:v>41285</c:v>
                </c:pt>
                <c:pt idx="37">
                  <c:v>41271</c:v>
                </c:pt>
                <c:pt idx="38">
                  <c:v>41264</c:v>
                </c:pt>
                <c:pt idx="39">
                  <c:v>41257</c:v>
                </c:pt>
                <c:pt idx="40">
                  <c:v>41250</c:v>
                </c:pt>
                <c:pt idx="41">
                  <c:v>41243</c:v>
                </c:pt>
                <c:pt idx="42">
                  <c:v>41236</c:v>
                </c:pt>
                <c:pt idx="43">
                  <c:v>41229</c:v>
                </c:pt>
                <c:pt idx="44">
                  <c:v>41222</c:v>
                </c:pt>
                <c:pt idx="45">
                  <c:v>41215</c:v>
                </c:pt>
                <c:pt idx="46">
                  <c:v>41208</c:v>
                </c:pt>
                <c:pt idx="47">
                  <c:v>41201</c:v>
                </c:pt>
                <c:pt idx="48">
                  <c:v>41194</c:v>
                </c:pt>
                <c:pt idx="49">
                  <c:v>41180</c:v>
                </c:pt>
                <c:pt idx="50">
                  <c:v>41173</c:v>
                </c:pt>
                <c:pt idx="51">
                  <c:v>41166</c:v>
                </c:pt>
                <c:pt idx="52">
                  <c:v>41159</c:v>
                </c:pt>
                <c:pt idx="53">
                  <c:v>41152</c:v>
                </c:pt>
                <c:pt idx="54">
                  <c:v>41145</c:v>
                </c:pt>
                <c:pt idx="55">
                  <c:v>41138</c:v>
                </c:pt>
                <c:pt idx="56">
                  <c:v>41131</c:v>
                </c:pt>
                <c:pt idx="57">
                  <c:v>41124</c:v>
                </c:pt>
                <c:pt idx="58">
                  <c:v>41117</c:v>
                </c:pt>
                <c:pt idx="59">
                  <c:v>41110</c:v>
                </c:pt>
                <c:pt idx="60">
                  <c:v>41103</c:v>
                </c:pt>
                <c:pt idx="61">
                  <c:v>41096</c:v>
                </c:pt>
                <c:pt idx="62">
                  <c:v>41089</c:v>
                </c:pt>
                <c:pt idx="63">
                  <c:v>41082</c:v>
                </c:pt>
                <c:pt idx="64">
                  <c:v>41075</c:v>
                </c:pt>
                <c:pt idx="65">
                  <c:v>41068</c:v>
                </c:pt>
                <c:pt idx="66">
                  <c:v>41061</c:v>
                </c:pt>
                <c:pt idx="67">
                  <c:v>41054</c:v>
                </c:pt>
                <c:pt idx="68">
                  <c:v>41047</c:v>
                </c:pt>
                <c:pt idx="69">
                  <c:v>41040</c:v>
                </c:pt>
                <c:pt idx="70">
                  <c:v>41033</c:v>
                </c:pt>
                <c:pt idx="71">
                  <c:v>41026</c:v>
                </c:pt>
                <c:pt idx="72">
                  <c:v>41019</c:v>
                </c:pt>
                <c:pt idx="73">
                  <c:v>41012</c:v>
                </c:pt>
                <c:pt idx="74">
                  <c:v>41005</c:v>
                </c:pt>
                <c:pt idx="75">
                  <c:v>40998</c:v>
                </c:pt>
                <c:pt idx="76">
                  <c:v>40991</c:v>
                </c:pt>
                <c:pt idx="77">
                  <c:v>40984</c:v>
                </c:pt>
                <c:pt idx="78">
                  <c:v>40977</c:v>
                </c:pt>
                <c:pt idx="79">
                  <c:v>40970</c:v>
                </c:pt>
                <c:pt idx="80">
                  <c:v>40963</c:v>
                </c:pt>
                <c:pt idx="81">
                  <c:v>40956</c:v>
                </c:pt>
                <c:pt idx="82">
                  <c:v>40949</c:v>
                </c:pt>
                <c:pt idx="83">
                  <c:v>40942</c:v>
                </c:pt>
                <c:pt idx="84">
                  <c:v>40928</c:v>
                </c:pt>
                <c:pt idx="85">
                  <c:v>40921</c:v>
                </c:pt>
                <c:pt idx="86">
                  <c:v>40914</c:v>
                </c:pt>
                <c:pt idx="87">
                  <c:v>40907</c:v>
                </c:pt>
                <c:pt idx="88">
                  <c:v>40900</c:v>
                </c:pt>
                <c:pt idx="89">
                  <c:v>40893</c:v>
                </c:pt>
                <c:pt idx="90">
                  <c:v>40886</c:v>
                </c:pt>
                <c:pt idx="91">
                  <c:v>40879</c:v>
                </c:pt>
                <c:pt idx="92">
                  <c:v>40872</c:v>
                </c:pt>
                <c:pt idx="93">
                  <c:v>40865</c:v>
                </c:pt>
                <c:pt idx="94">
                  <c:v>40858</c:v>
                </c:pt>
                <c:pt idx="95">
                  <c:v>40851</c:v>
                </c:pt>
                <c:pt idx="96">
                  <c:v>40844</c:v>
                </c:pt>
                <c:pt idx="97">
                  <c:v>40837</c:v>
                </c:pt>
                <c:pt idx="98">
                  <c:v>40830</c:v>
                </c:pt>
                <c:pt idx="99">
                  <c:v>40823</c:v>
                </c:pt>
                <c:pt idx="100">
                  <c:v>40816</c:v>
                </c:pt>
                <c:pt idx="101">
                  <c:v>40809</c:v>
                </c:pt>
                <c:pt idx="102">
                  <c:v>40802</c:v>
                </c:pt>
                <c:pt idx="103">
                  <c:v>40795</c:v>
                </c:pt>
                <c:pt idx="104">
                  <c:v>40788</c:v>
                </c:pt>
                <c:pt idx="105">
                  <c:v>40781</c:v>
                </c:pt>
                <c:pt idx="106">
                  <c:v>40774</c:v>
                </c:pt>
                <c:pt idx="107">
                  <c:v>40767</c:v>
                </c:pt>
                <c:pt idx="108">
                  <c:v>40760</c:v>
                </c:pt>
                <c:pt idx="109">
                  <c:v>40753</c:v>
                </c:pt>
                <c:pt idx="110">
                  <c:v>40746</c:v>
                </c:pt>
                <c:pt idx="111">
                  <c:v>40739</c:v>
                </c:pt>
                <c:pt idx="112">
                  <c:v>40732</c:v>
                </c:pt>
                <c:pt idx="113">
                  <c:v>40725</c:v>
                </c:pt>
                <c:pt idx="114">
                  <c:v>40718</c:v>
                </c:pt>
                <c:pt idx="115">
                  <c:v>40711</c:v>
                </c:pt>
                <c:pt idx="116">
                  <c:v>40704</c:v>
                </c:pt>
                <c:pt idx="117">
                  <c:v>40697</c:v>
                </c:pt>
                <c:pt idx="118">
                  <c:v>40690</c:v>
                </c:pt>
                <c:pt idx="119">
                  <c:v>40683</c:v>
                </c:pt>
                <c:pt idx="120">
                  <c:v>40676</c:v>
                </c:pt>
                <c:pt idx="121">
                  <c:v>40669</c:v>
                </c:pt>
                <c:pt idx="122">
                  <c:v>40662</c:v>
                </c:pt>
                <c:pt idx="123">
                  <c:v>40655</c:v>
                </c:pt>
                <c:pt idx="124">
                  <c:v>40648</c:v>
                </c:pt>
                <c:pt idx="125">
                  <c:v>40641</c:v>
                </c:pt>
                <c:pt idx="126">
                  <c:v>40634</c:v>
                </c:pt>
                <c:pt idx="127">
                  <c:v>40627</c:v>
                </c:pt>
                <c:pt idx="128">
                  <c:v>40620</c:v>
                </c:pt>
                <c:pt idx="129">
                  <c:v>40613</c:v>
                </c:pt>
                <c:pt idx="130">
                  <c:v>40606</c:v>
                </c:pt>
                <c:pt idx="131">
                  <c:v>40599</c:v>
                </c:pt>
                <c:pt idx="132">
                  <c:v>40592</c:v>
                </c:pt>
                <c:pt idx="133">
                  <c:v>40578</c:v>
                </c:pt>
                <c:pt idx="134">
                  <c:v>40571</c:v>
                </c:pt>
                <c:pt idx="135">
                  <c:v>40564</c:v>
                </c:pt>
                <c:pt idx="136">
                  <c:v>40557</c:v>
                </c:pt>
              </c:numCache>
            </c:numRef>
          </c:cat>
          <c:val>
            <c:numRef>
              <c:f>焦煤平均价!$C$5:$C$141</c:f>
              <c:numCache>
                <c:formatCode>#,##0.00_ </c:formatCode>
                <c:ptCount val="137"/>
                <c:pt idx="0">
                  <c:v>1059</c:v>
                </c:pt>
                <c:pt idx="1">
                  <c:v>1054</c:v>
                </c:pt>
                <c:pt idx="2">
                  <c:v>1052</c:v>
                </c:pt>
                <c:pt idx="3">
                  <c:v>1036</c:v>
                </c:pt>
                <c:pt idx="4">
                  <c:v>1034</c:v>
                </c:pt>
                <c:pt idx="5">
                  <c:v>1020</c:v>
                </c:pt>
                <c:pt idx="6">
                  <c:v>1018</c:v>
                </c:pt>
                <c:pt idx="7">
                  <c:v>1008</c:v>
                </c:pt>
                <c:pt idx="8">
                  <c:v>1006</c:v>
                </c:pt>
                <c:pt idx="9">
                  <c:v>1005</c:v>
                </c:pt>
                <c:pt idx="10">
                  <c:v>1007</c:v>
                </c:pt>
                <c:pt idx="11">
                  <c:v>1008</c:v>
                </c:pt>
                <c:pt idx="12">
                  <c:v>1018</c:v>
                </c:pt>
                <c:pt idx="13">
                  <c:v>1039</c:v>
                </c:pt>
                <c:pt idx="14">
                  <c:v>1056</c:v>
                </c:pt>
                <c:pt idx="15">
                  <c:v>1106</c:v>
                </c:pt>
                <c:pt idx="16">
                  <c:v>1106</c:v>
                </c:pt>
                <c:pt idx="17">
                  <c:v>1122</c:v>
                </c:pt>
                <c:pt idx="18">
                  <c:v>1134</c:v>
                </c:pt>
                <c:pt idx="19">
                  <c:v>1134</c:v>
                </c:pt>
                <c:pt idx="20">
                  <c:v>1139</c:v>
                </c:pt>
                <c:pt idx="21">
                  <c:v>1137</c:v>
                </c:pt>
                <c:pt idx="22">
                  <c:v>1140</c:v>
                </c:pt>
                <c:pt idx="23">
                  <c:v>1153</c:v>
                </c:pt>
                <c:pt idx="24">
                  <c:v>1158</c:v>
                </c:pt>
                <c:pt idx="25">
                  <c:v>1164</c:v>
                </c:pt>
                <c:pt idx="26">
                  <c:v>1217</c:v>
                </c:pt>
                <c:pt idx="27">
                  <c:v>1220</c:v>
                </c:pt>
                <c:pt idx="28">
                  <c:v>1231</c:v>
                </c:pt>
                <c:pt idx="29">
                  <c:v>1234</c:v>
                </c:pt>
                <c:pt idx="30">
                  <c:v>1227</c:v>
                </c:pt>
                <c:pt idx="31">
                  <c:v>1227</c:v>
                </c:pt>
                <c:pt idx="32">
                  <c:v>1227</c:v>
                </c:pt>
                <c:pt idx="33">
                  <c:v>1218</c:v>
                </c:pt>
                <c:pt idx="34">
                  <c:v>1214</c:v>
                </c:pt>
                <c:pt idx="35">
                  <c:v>1212</c:v>
                </c:pt>
                <c:pt idx="36">
                  <c:v>1203</c:v>
                </c:pt>
                <c:pt idx="37">
                  <c:v>1197</c:v>
                </c:pt>
                <c:pt idx="38">
                  <c:v>1197</c:v>
                </c:pt>
                <c:pt idx="39">
                  <c:v>1197</c:v>
                </c:pt>
                <c:pt idx="40">
                  <c:v>1197</c:v>
                </c:pt>
                <c:pt idx="41">
                  <c:v>1194</c:v>
                </c:pt>
                <c:pt idx="42">
                  <c:v>1178</c:v>
                </c:pt>
                <c:pt idx="43">
                  <c:v>1178</c:v>
                </c:pt>
                <c:pt idx="44">
                  <c:v>1172</c:v>
                </c:pt>
                <c:pt idx="45">
                  <c:v>1148</c:v>
                </c:pt>
                <c:pt idx="46">
                  <c:v>1132</c:v>
                </c:pt>
                <c:pt idx="47">
                  <c:v>1143</c:v>
                </c:pt>
                <c:pt idx="48">
                  <c:v>1139</c:v>
                </c:pt>
                <c:pt idx="49">
                  <c:v>1135</c:v>
                </c:pt>
                <c:pt idx="50">
                  <c:v>1143</c:v>
                </c:pt>
                <c:pt idx="51">
                  <c:v>1158</c:v>
                </c:pt>
                <c:pt idx="52">
                  <c:v>1186</c:v>
                </c:pt>
                <c:pt idx="53">
                  <c:v>1215</c:v>
                </c:pt>
                <c:pt idx="54">
                  <c:v>1287</c:v>
                </c:pt>
                <c:pt idx="55">
                  <c:v>1311</c:v>
                </c:pt>
                <c:pt idx="56">
                  <c:v>1375</c:v>
                </c:pt>
                <c:pt idx="57">
                  <c:v>1411</c:v>
                </c:pt>
                <c:pt idx="58">
                  <c:v>1416</c:v>
                </c:pt>
                <c:pt idx="59">
                  <c:v>1420</c:v>
                </c:pt>
                <c:pt idx="60">
                  <c:v>1434</c:v>
                </c:pt>
                <c:pt idx="61">
                  <c:v>1458</c:v>
                </c:pt>
                <c:pt idx="62">
                  <c:v>1460</c:v>
                </c:pt>
                <c:pt idx="63">
                  <c:v>1472</c:v>
                </c:pt>
                <c:pt idx="64">
                  <c:v>1486</c:v>
                </c:pt>
                <c:pt idx="65">
                  <c:v>1505</c:v>
                </c:pt>
                <c:pt idx="66">
                  <c:v>1510</c:v>
                </c:pt>
                <c:pt idx="67">
                  <c:v>1523</c:v>
                </c:pt>
                <c:pt idx="68">
                  <c:v>1540</c:v>
                </c:pt>
                <c:pt idx="69">
                  <c:v>1540</c:v>
                </c:pt>
                <c:pt idx="70">
                  <c:v>1547</c:v>
                </c:pt>
                <c:pt idx="71">
                  <c:v>1547</c:v>
                </c:pt>
                <c:pt idx="72">
                  <c:v>1547</c:v>
                </c:pt>
                <c:pt idx="73">
                  <c:v>1559</c:v>
                </c:pt>
                <c:pt idx="74">
                  <c:v>1559</c:v>
                </c:pt>
                <c:pt idx="75">
                  <c:v>1559</c:v>
                </c:pt>
                <c:pt idx="76">
                  <c:v>1559</c:v>
                </c:pt>
                <c:pt idx="77">
                  <c:v>1559</c:v>
                </c:pt>
                <c:pt idx="78">
                  <c:v>1559</c:v>
                </c:pt>
                <c:pt idx="79">
                  <c:v>1551</c:v>
                </c:pt>
                <c:pt idx="80">
                  <c:v>1551</c:v>
                </c:pt>
                <c:pt idx="81">
                  <c:v>1551</c:v>
                </c:pt>
                <c:pt idx="82">
                  <c:v>1551</c:v>
                </c:pt>
                <c:pt idx="83">
                  <c:v>1551</c:v>
                </c:pt>
                <c:pt idx="84">
                  <c:v>1551</c:v>
                </c:pt>
                <c:pt idx="85">
                  <c:v>1551</c:v>
                </c:pt>
                <c:pt idx="86">
                  <c:v>1551</c:v>
                </c:pt>
                <c:pt idx="87">
                  <c:v>1551</c:v>
                </c:pt>
                <c:pt idx="88">
                  <c:v>1551</c:v>
                </c:pt>
                <c:pt idx="89">
                  <c:v>1551</c:v>
                </c:pt>
                <c:pt idx="90">
                  <c:v>1551</c:v>
                </c:pt>
                <c:pt idx="91">
                  <c:v>1565</c:v>
                </c:pt>
                <c:pt idx="92">
                  <c:v>1565</c:v>
                </c:pt>
                <c:pt idx="93">
                  <c:v>1565</c:v>
                </c:pt>
                <c:pt idx="94">
                  <c:v>1584</c:v>
                </c:pt>
                <c:pt idx="95">
                  <c:v>1584</c:v>
                </c:pt>
                <c:pt idx="96">
                  <c:v>1593</c:v>
                </c:pt>
                <c:pt idx="97">
                  <c:v>1592</c:v>
                </c:pt>
                <c:pt idx="98">
                  <c:v>1586</c:v>
                </c:pt>
                <c:pt idx="99">
                  <c:v>1532</c:v>
                </c:pt>
                <c:pt idx="100">
                  <c:v>1532</c:v>
                </c:pt>
                <c:pt idx="101">
                  <c:v>1523</c:v>
                </c:pt>
                <c:pt idx="102">
                  <c:v>1520</c:v>
                </c:pt>
                <c:pt idx="103">
                  <c:v>1512</c:v>
                </c:pt>
                <c:pt idx="104">
                  <c:v>1510</c:v>
                </c:pt>
                <c:pt idx="105">
                  <c:v>1510</c:v>
                </c:pt>
                <c:pt idx="106">
                  <c:v>1506</c:v>
                </c:pt>
                <c:pt idx="107">
                  <c:v>1506</c:v>
                </c:pt>
                <c:pt idx="108">
                  <c:v>1506</c:v>
                </c:pt>
                <c:pt idx="109">
                  <c:v>1506</c:v>
                </c:pt>
                <c:pt idx="110">
                  <c:v>1506</c:v>
                </c:pt>
                <c:pt idx="111">
                  <c:v>1506</c:v>
                </c:pt>
                <c:pt idx="112">
                  <c:v>1506</c:v>
                </c:pt>
                <c:pt idx="113">
                  <c:v>1506</c:v>
                </c:pt>
                <c:pt idx="114">
                  <c:v>1506</c:v>
                </c:pt>
                <c:pt idx="115">
                  <c:v>1506</c:v>
                </c:pt>
                <c:pt idx="116">
                  <c:v>1506</c:v>
                </c:pt>
                <c:pt idx="117">
                  <c:v>1503</c:v>
                </c:pt>
                <c:pt idx="118">
                  <c:v>1505</c:v>
                </c:pt>
                <c:pt idx="119">
                  <c:v>1503</c:v>
                </c:pt>
                <c:pt idx="120">
                  <c:v>1503</c:v>
                </c:pt>
                <c:pt idx="121">
                  <c:v>1503</c:v>
                </c:pt>
                <c:pt idx="122">
                  <c:v>1503</c:v>
                </c:pt>
                <c:pt idx="123">
                  <c:v>1508</c:v>
                </c:pt>
                <c:pt idx="124">
                  <c:v>1508</c:v>
                </c:pt>
                <c:pt idx="125">
                  <c:v>1504</c:v>
                </c:pt>
                <c:pt idx="126">
                  <c:v>1504</c:v>
                </c:pt>
                <c:pt idx="127">
                  <c:v>1505</c:v>
                </c:pt>
                <c:pt idx="128">
                  <c:v>1507</c:v>
                </c:pt>
                <c:pt idx="129">
                  <c:v>1505</c:v>
                </c:pt>
                <c:pt idx="130">
                  <c:v>1487</c:v>
                </c:pt>
                <c:pt idx="131">
                  <c:v>1481</c:v>
                </c:pt>
                <c:pt idx="132">
                  <c:v>1481</c:v>
                </c:pt>
                <c:pt idx="133">
                  <c:v>1481</c:v>
                </c:pt>
                <c:pt idx="134">
                  <c:v>1481</c:v>
                </c:pt>
                <c:pt idx="135">
                  <c:v>1485</c:v>
                </c:pt>
                <c:pt idx="136">
                  <c:v>1485</c:v>
                </c:pt>
              </c:numCache>
            </c:numRef>
          </c:val>
          <c:smooth val="0"/>
        </c:ser>
        <c:ser>
          <c:idx val="2"/>
          <c:order val="2"/>
          <c:tx>
            <c:v>瘦煤</c:v>
          </c:tx>
          <c:marker>
            <c:symbol val="none"/>
          </c:marker>
          <c:cat>
            <c:numRef>
              <c:f>焦煤平均价!$A$5:$A$141</c:f>
              <c:numCache>
                <c:formatCode>yyyy\-mm\-dd;@</c:formatCode>
                <c:ptCount val="137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41530</c:v>
                </c:pt>
                <c:pt idx="4">
                  <c:v>41523</c:v>
                </c:pt>
                <c:pt idx="5">
                  <c:v>41516</c:v>
                </c:pt>
                <c:pt idx="6">
                  <c:v>41509</c:v>
                </c:pt>
                <c:pt idx="7">
                  <c:v>41502</c:v>
                </c:pt>
                <c:pt idx="8">
                  <c:v>41495</c:v>
                </c:pt>
                <c:pt idx="9">
                  <c:v>41488</c:v>
                </c:pt>
                <c:pt idx="10">
                  <c:v>41481</c:v>
                </c:pt>
                <c:pt idx="11">
                  <c:v>41474</c:v>
                </c:pt>
                <c:pt idx="12">
                  <c:v>41467</c:v>
                </c:pt>
                <c:pt idx="13">
                  <c:v>41460</c:v>
                </c:pt>
                <c:pt idx="14">
                  <c:v>41453</c:v>
                </c:pt>
                <c:pt idx="15">
                  <c:v>41446</c:v>
                </c:pt>
                <c:pt idx="16">
                  <c:v>41439</c:v>
                </c:pt>
                <c:pt idx="17">
                  <c:v>41432</c:v>
                </c:pt>
                <c:pt idx="18">
                  <c:v>41425</c:v>
                </c:pt>
                <c:pt idx="19">
                  <c:v>41418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41313</c:v>
                </c:pt>
                <c:pt idx="33">
                  <c:v>41306</c:v>
                </c:pt>
                <c:pt idx="34">
                  <c:v>41299</c:v>
                </c:pt>
                <c:pt idx="35">
                  <c:v>41292</c:v>
                </c:pt>
                <c:pt idx="36">
                  <c:v>41285</c:v>
                </c:pt>
                <c:pt idx="37">
                  <c:v>41271</c:v>
                </c:pt>
                <c:pt idx="38">
                  <c:v>41264</c:v>
                </c:pt>
                <c:pt idx="39">
                  <c:v>41257</c:v>
                </c:pt>
                <c:pt idx="40">
                  <c:v>41250</c:v>
                </c:pt>
                <c:pt idx="41">
                  <c:v>41243</c:v>
                </c:pt>
                <c:pt idx="42">
                  <c:v>41236</c:v>
                </c:pt>
                <c:pt idx="43">
                  <c:v>41229</c:v>
                </c:pt>
                <c:pt idx="44">
                  <c:v>41222</c:v>
                </c:pt>
                <c:pt idx="45">
                  <c:v>41215</c:v>
                </c:pt>
                <c:pt idx="46">
                  <c:v>41208</c:v>
                </c:pt>
                <c:pt idx="47">
                  <c:v>41201</c:v>
                </c:pt>
                <c:pt idx="48">
                  <c:v>41194</c:v>
                </c:pt>
                <c:pt idx="49">
                  <c:v>41180</c:v>
                </c:pt>
                <c:pt idx="50">
                  <c:v>41173</c:v>
                </c:pt>
                <c:pt idx="51">
                  <c:v>41166</c:v>
                </c:pt>
                <c:pt idx="52">
                  <c:v>41159</c:v>
                </c:pt>
                <c:pt idx="53">
                  <c:v>41152</c:v>
                </c:pt>
                <c:pt idx="54">
                  <c:v>41145</c:v>
                </c:pt>
                <c:pt idx="55">
                  <c:v>41138</c:v>
                </c:pt>
                <c:pt idx="56">
                  <c:v>41131</c:v>
                </c:pt>
                <c:pt idx="57">
                  <c:v>41124</c:v>
                </c:pt>
                <c:pt idx="58">
                  <c:v>41117</c:v>
                </c:pt>
                <c:pt idx="59">
                  <c:v>41110</c:v>
                </c:pt>
                <c:pt idx="60">
                  <c:v>41103</c:v>
                </c:pt>
                <c:pt idx="61">
                  <c:v>41096</c:v>
                </c:pt>
                <c:pt idx="62">
                  <c:v>41089</c:v>
                </c:pt>
                <c:pt idx="63">
                  <c:v>41082</c:v>
                </c:pt>
                <c:pt idx="64">
                  <c:v>41075</c:v>
                </c:pt>
                <c:pt idx="65">
                  <c:v>41068</c:v>
                </c:pt>
                <c:pt idx="66">
                  <c:v>41061</c:v>
                </c:pt>
                <c:pt idx="67">
                  <c:v>41054</c:v>
                </c:pt>
                <c:pt idx="68">
                  <c:v>41047</c:v>
                </c:pt>
                <c:pt idx="69">
                  <c:v>41040</c:v>
                </c:pt>
                <c:pt idx="70">
                  <c:v>41033</c:v>
                </c:pt>
                <c:pt idx="71">
                  <c:v>41026</c:v>
                </c:pt>
                <c:pt idx="72">
                  <c:v>41019</c:v>
                </c:pt>
                <c:pt idx="73">
                  <c:v>41012</c:v>
                </c:pt>
                <c:pt idx="74">
                  <c:v>41005</c:v>
                </c:pt>
                <c:pt idx="75">
                  <c:v>40998</c:v>
                </c:pt>
                <c:pt idx="76">
                  <c:v>40991</c:v>
                </c:pt>
                <c:pt idx="77">
                  <c:v>40984</c:v>
                </c:pt>
                <c:pt idx="78">
                  <c:v>40977</c:v>
                </c:pt>
                <c:pt idx="79">
                  <c:v>40970</c:v>
                </c:pt>
                <c:pt idx="80">
                  <c:v>40963</c:v>
                </c:pt>
                <c:pt idx="81">
                  <c:v>40956</c:v>
                </c:pt>
                <c:pt idx="82">
                  <c:v>40949</c:v>
                </c:pt>
                <c:pt idx="83">
                  <c:v>40942</c:v>
                </c:pt>
                <c:pt idx="84">
                  <c:v>40928</c:v>
                </c:pt>
                <c:pt idx="85">
                  <c:v>40921</c:v>
                </c:pt>
                <c:pt idx="86">
                  <c:v>40914</c:v>
                </c:pt>
                <c:pt idx="87">
                  <c:v>40907</c:v>
                </c:pt>
                <c:pt idx="88">
                  <c:v>40900</c:v>
                </c:pt>
                <c:pt idx="89">
                  <c:v>40893</c:v>
                </c:pt>
                <c:pt idx="90">
                  <c:v>40886</c:v>
                </c:pt>
                <c:pt idx="91">
                  <c:v>40879</c:v>
                </c:pt>
                <c:pt idx="92">
                  <c:v>40872</c:v>
                </c:pt>
                <c:pt idx="93">
                  <c:v>40865</c:v>
                </c:pt>
                <c:pt idx="94">
                  <c:v>40858</c:v>
                </c:pt>
                <c:pt idx="95">
                  <c:v>40851</c:v>
                </c:pt>
                <c:pt idx="96">
                  <c:v>40844</c:v>
                </c:pt>
                <c:pt idx="97">
                  <c:v>40837</c:v>
                </c:pt>
                <c:pt idx="98">
                  <c:v>40830</c:v>
                </c:pt>
                <c:pt idx="99">
                  <c:v>40823</c:v>
                </c:pt>
                <c:pt idx="100">
                  <c:v>40816</c:v>
                </c:pt>
                <c:pt idx="101">
                  <c:v>40809</c:v>
                </c:pt>
                <c:pt idx="102">
                  <c:v>40802</c:v>
                </c:pt>
                <c:pt idx="103">
                  <c:v>40795</c:v>
                </c:pt>
                <c:pt idx="104">
                  <c:v>40788</c:v>
                </c:pt>
                <c:pt idx="105">
                  <c:v>40781</c:v>
                </c:pt>
                <c:pt idx="106">
                  <c:v>40774</c:v>
                </c:pt>
                <c:pt idx="107">
                  <c:v>40767</c:v>
                </c:pt>
                <c:pt idx="108">
                  <c:v>40760</c:v>
                </c:pt>
                <c:pt idx="109">
                  <c:v>40753</c:v>
                </c:pt>
                <c:pt idx="110">
                  <c:v>40746</c:v>
                </c:pt>
                <c:pt idx="111">
                  <c:v>40739</c:v>
                </c:pt>
                <c:pt idx="112">
                  <c:v>40732</c:v>
                </c:pt>
                <c:pt idx="113">
                  <c:v>40725</c:v>
                </c:pt>
                <c:pt idx="114">
                  <c:v>40718</c:v>
                </c:pt>
                <c:pt idx="115">
                  <c:v>40711</c:v>
                </c:pt>
                <c:pt idx="116">
                  <c:v>40704</c:v>
                </c:pt>
                <c:pt idx="117">
                  <c:v>40697</c:v>
                </c:pt>
                <c:pt idx="118">
                  <c:v>40690</c:v>
                </c:pt>
                <c:pt idx="119">
                  <c:v>40683</c:v>
                </c:pt>
                <c:pt idx="120">
                  <c:v>40676</c:v>
                </c:pt>
                <c:pt idx="121">
                  <c:v>40669</c:v>
                </c:pt>
                <c:pt idx="122">
                  <c:v>40662</c:v>
                </c:pt>
                <c:pt idx="123">
                  <c:v>40655</c:v>
                </c:pt>
                <c:pt idx="124">
                  <c:v>40648</c:v>
                </c:pt>
                <c:pt idx="125">
                  <c:v>40641</c:v>
                </c:pt>
                <c:pt idx="126">
                  <c:v>40634</c:v>
                </c:pt>
                <c:pt idx="127">
                  <c:v>40627</c:v>
                </c:pt>
                <c:pt idx="128">
                  <c:v>40620</c:v>
                </c:pt>
                <c:pt idx="129">
                  <c:v>40613</c:v>
                </c:pt>
                <c:pt idx="130">
                  <c:v>40606</c:v>
                </c:pt>
                <c:pt idx="131">
                  <c:v>40599</c:v>
                </c:pt>
                <c:pt idx="132">
                  <c:v>40592</c:v>
                </c:pt>
                <c:pt idx="133">
                  <c:v>40578</c:v>
                </c:pt>
                <c:pt idx="134">
                  <c:v>40571</c:v>
                </c:pt>
                <c:pt idx="135">
                  <c:v>40564</c:v>
                </c:pt>
                <c:pt idx="136">
                  <c:v>40557</c:v>
                </c:pt>
              </c:numCache>
            </c:numRef>
          </c:cat>
          <c:val>
            <c:numRef>
              <c:f>焦煤平均价!$D$5:$D$141</c:f>
              <c:numCache>
                <c:formatCode>#,##0.00_ </c:formatCode>
                <c:ptCount val="137"/>
                <c:pt idx="0">
                  <c:v>815</c:v>
                </c:pt>
                <c:pt idx="1">
                  <c:v>815</c:v>
                </c:pt>
                <c:pt idx="2">
                  <c:v>815</c:v>
                </c:pt>
                <c:pt idx="3">
                  <c:v>816</c:v>
                </c:pt>
                <c:pt idx="4">
                  <c:v>793</c:v>
                </c:pt>
                <c:pt idx="5">
                  <c:v>793</c:v>
                </c:pt>
                <c:pt idx="6">
                  <c:v>793</c:v>
                </c:pt>
                <c:pt idx="7">
                  <c:v>788</c:v>
                </c:pt>
                <c:pt idx="8">
                  <c:v>788</c:v>
                </c:pt>
                <c:pt idx="9">
                  <c:v>788</c:v>
                </c:pt>
                <c:pt idx="10">
                  <c:v>790</c:v>
                </c:pt>
                <c:pt idx="11">
                  <c:v>791</c:v>
                </c:pt>
                <c:pt idx="12">
                  <c:v>801</c:v>
                </c:pt>
                <c:pt idx="13">
                  <c:v>808</c:v>
                </c:pt>
                <c:pt idx="14">
                  <c:v>811</c:v>
                </c:pt>
                <c:pt idx="15">
                  <c:v>827</c:v>
                </c:pt>
                <c:pt idx="16">
                  <c:v>829</c:v>
                </c:pt>
                <c:pt idx="17">
                  <c:v>834</c:v>
                </c:pt>
                <c:pt idx="18">
                  <c:v>836</c:v>
                </c:pt>
                <c:pt idx="19">
                  <c:v>836</c:v>
                </c:pt>
                <c:pt idx="20">
                  <c:v>849</c:v>
                </c:pt>
                <c:pt idx="21">
                  <c:v>857</c:v>
                </c:pt>
                <c:pt idx="22">
                  <c:v>858</c:v>
                </c:pt>
                <c:pt idx="23">
                  <c:v>859</c:v>
                </c:pt>
                <c:pt idx="24">
                  <c:v>863</c:v>
                </c:pt>
                <c:pt idx="25">
                  <c:v>873</c:v>
                </c:pt>
                <c:pt idx="26">
                  <c:v>922</c:v>
                </c:pt>
                <c:pt idx="27">
                  <c:v>932</c:v>
                </c:pt>
                <c:pt idx="28">
                  <c:v>940</c:v>
                </c:pt>
                <c:pt idx="29">
                  <c:v>940</c:v>
                </c:pt>
                <c:pt idx="30">
                  <c:v>923</c:v>
                </c:pt>
                <c:pt idx="31">
                  <c:v>920</c:v>
                </c:pt>
                <c:pt idx="32">
                  <c:v>920</c:v>
                </c:pt>
                <c:pt idx="33">
                  <c:v>920</c:v>
                </c:pt>
                <c:pt idx="34">
                  <c:v>920</c:v>
                </c:pt>
                <c:pt idx="35">
                  <c:v>920</c:v>
                </c:pt>
                <c:pt idx="36">
                  <c:v>920</c:v>
                </c:pt>
                <c:pt idx="37">
                  <c:v>920</c:v>
                </c:pt>
                <c:pt idx="38">
                  <c:v>920</c:v>
                </c:pt>
                <c:pt idx="39">
                  <c:v>920</c:v>
                </c:pt>
                <c:pt idx="40">
                  <c:v>911</c:v>
                </c:pt>
                <c:pt idx="41">
                  <c:v>908</c:v>
                </c:pt>
                <c:pt idx="42">
                  <c:v>895</c:v>
                </c:pt>
                <c:pt idx="43">
                  <c:v>887</c:v>
                </c:pt>
                <c:pt idx="44">
                  <c:v>876</c:v>
                </c:pt>
                <c:pt idx="45">
                  <c:v>877</c:v>
                </c:pt>
                <c:pt idx="46">
                  <c:v>875</c:v>
                </c:pt>
                <c:pt idx="47">
                  <c:v>875</c:v>
                </c:pt>
                <c:pt idx="48">
                  <c:v>875</c:v>
                </c:pt>
                <c:pt idx="49">
                  <c:v>875</c:v>
                </c:pt>
                <c:pt idx="50">
                  <c:v>875</c:v>
                </c:pt>
                <c:pt idx="51">
                  <c:v>897</c:v>
                </c:pt>
                <c:pt idx="52">
                  <c:v>915</c:v>
                </c:pt>
                <c:pt idx="53">
                  <c:v>926</c:v>
                </c:pt>
                <c:pt idx="54">
                  <c:v>958</c:v>
                </c:pt>
                <c:pt idx="55">
                  <c:v>969</c:v>
                </c:pt>
                <c:pt idx="56">
                  <c:v>1001</c:v>
                </c:pt>
                <c:pt idx="57">
                  <c:v>1027</c:v>
                </c:pt>
                <c:pt idx="58">
                  <c:v>1054</c:v>
                </c:pt>
                <c:pt idx="59">
                  <c:v>1066</c:v>
                </c:pt>
                <c:pt idx="60">
                  <c:v>1074</c:v>
                </c:pt>
                <c:pt idx="61">
                  <c:v>1078</c:v>
                </c:pt>
                <c:pt idx="62">
                  <c:v>1079</c:v>
                </c:pt>
                <c:pt idx="63">
                  <c:v>1090</c:v>
                </c:pt>
                <c:pt idx="64">
                  <c:v>1108</c:v>
                </c:pt>
                <c:pt idx="65">
                  <c:v>1123</c:v>
                </c:pt>
                <c:pt idx="66">
                  <c:v>1127</c:v>
                </c:pt>
                <c:pt idx="67">
                  <c:v>1128</c:v>
                </c:pt>
                <c:pt idx="68">
                  <c:v>1128</c:v>
                </c:pt>
                <c:pt idx="69">
                  <c:v>1128</c:v>
                </c:pt>
                <c:pt idx="70">
                  <c:v>1119</c:v>
                </c:pt>
                <c:pt idx="71">
                  <c:v>1121</c:v>
                </c:pt>
                <c:pt idx="72">
                  <c:v>1121</c:v>
                </c:pt>
                <c:pt idx="73">
                  <c:v>1123</c:v>
                </c:pt>
                <c:pt idx="74">
                  <c:v>1135</c:v>
                </c:pt>
                <c:pt idx="75">
                  <c:v>1135</c:v>
                </c:pt>
                <c:pt idx="76">
                  <c:v>1135</c:v>
                </c:pt>
                <c:pt idx="77">
                  <c:v>1135</c:v>
                </c:pt>
                <c:pt idx="78">
                  <c:v>1135</c:v>
                </c:pt>
                <c:pt idx="79">
                  <c:v>1135</c:v>
                </c:pt>
                <c:pt idx="80">
                  <c:v>1142</c:v>
                </c:pt>
                <c:pt idx="81">
                  <c:v>1146</c:v>
                </c:pt>
                <c:pt idx="82">
                  <c:v>1146</c:v>
                </c:pt>
                <c:pt idx="83">
                  <c:v>1146</c:v>
                </c:pt>
                <c:pt idx="84">
                  <c:v>1146</c:v>
                </c:pt>
                <c:pt idx="85">
                  <c:v>1146</c:v>
                </c:pt>
                <c:pt idx="86">
                  <c:v>1146</c:v>
                </c:pt>
                <c:pt idx="87">
                  <c:v>1146</c:v>
                </c:pt>
                <c:pt idx="88">
                  <c:v>1146</c:v>
                </c:pt>
                <c:pt idx="89">
                  <c:v>1145</c:v>
                </c:pt>
                <c:pt idx="90">
                  <c:v>1144</c:v>
                </c:pt>
                <c:pt idx="91">
                  <c:v>1146</c:v>
                </c:pt>
                <c:pt idx="92">
                  <c:v>1147</c:v>
                </c:pt>
                <c:pt idx="93">
                  <c:v>1147</c:v>
                </c:pt>
                <c:pt idx="94">
                  <c:v>1157</c:v>
                </c:pt>
                <c:pt idx="95">
                  <c:v>1157</c:v>
                </c:pt>
                <c:pt idx="96">
                  <c:v>1157</c:v>
                </c:pt>
                <c:pt idx="97">
                  <c:v>1134</c:v>
                </c:pt>
                <c:pt idx="98">
                  <c:v>1119</c:v>
                </c:pt>
                <c:pt idx="99">
                  <c:v>1117</c:v>
                </c:pt>
                <c:pt idx="100">
                  <c:v>1117</c:v>
                </c:pt>
                <c:pt idx="101">
                  <c:v>1117</c:v>
                </c:pt>
                <c:pt idx="102">
                  <c:v>1111</c:v>
                </c:pt>
                <c:pt idx="103">
                  <c:v>1111</c:v>
                </c:pt>
                <c:pt idx="104">
                  <c:v>1105</c:v>
                </c:pt>
                <c:pt idx="105">
                  <c:v>1102</c:v>
                </c:pt>
                <c:pt idx="106">
                  <c:v>1098</c:v>
                </c:pt>
                <c:pt idx="107">
                  <c:v>1096</c:v>
                </c:pt>
                <c:pt idx="108">
                  <c:v>1096</c:v>
                </c:pt>
                <c:pt idx="109">
                  <c:v>1099</c:v>
                </c:pt>
                <c:pt idx="110">
                  <c:v>1099</c:v>
                </c:pt>
                <c:pt idx="111">
                  <c:v>1099</c:v>
                </c:pt>
                <c:pt idx="112">
                  <c:v>1099</c:v>
                </c:pt>
                <c:pt idx="113">
                  <c:v>1088</c:v>
                </c:pt>
                <c:pt idx="114">
                  <c:v>1088</c:v>
                </c:pt>
                <c:pt idx="115">
                  <c:v>1084</c:v>
                </c:pt>
                <c:pt idx="116">
                  <c:v>1083</c:v>
                </c:pt>
                <c:pt idx="117">
                  <c:v>1081</c:v>
                </c:pt>
                <c:pt idx="118">
                  <c:v>1077</c:v>
                </c:pt>
                <c:pt idx="119">
                  <c:v>1075</c:v>
                </c:pt>
                <c:pt idx="120">
                  <c:v>1074</c:v>
                </c:pt>
                <c:pt idx="121">
                  <c:v>1070</c:v>
                </c:pt>
                <c:pt idx="122">
                  <c:v>1069</c:v>
                </c:pt>
                <c:pt idx="123">
                  <c:v>1068</c:v>
                </c:pt>
                <c:pt idx="124">
                  <c:v>1067</c:v>
                </c:pt>
                <c:pt idx="125">
                  <c:v>1065</c:v>
                </c:pt>
                <c:pt idx="126">
                  <c:v>1065</c:v>
                </c:pt>
                <c:pt idx="127">
                  <c:v>1068</c:v>
                </c:pt>
                <c:pt idx="128">
                  <c:v>1067</c:v>
                </c:pt>
                <c:pt idx="129">
                  <c:v>1066</c:v>
                </c:pt>
                <c:pt idx="130">
                  <c:v>1065</c:v>
                </c:pt>
                <c:pt idx="131">
                  <c:v>1065</c:v>
                </c:pt>
                <c:pt idx="132">
                  <c:v>1062</c:v>
                </c:pt>
                <c:pt idx="133">
                  <c:v>1060</c:v>
                </c:pt>
                <c:pt idx="134">
                  <c:v>1060</c:v>
                </c:pt>
                <c:pt idx="135">
                  <c:v>1060</c:v>
                </c:pt>
                <c:pt idx="136">
                  <c:v>1060</c:v>
                </c:pt>
              </c:numCache>
            </c:numRef>
          </c:val>
          <c:smooth val="0"/>
        </c:ser>
        <c:ser>
          <c:idx val="3"/>
          <c:order val="3"/>
          <c:tx>
            <c:v>焦煤</c:v>
          </c:tx>
          <c:marker>
            <c:symbol val="none"/>
          </c:marker>
          <c:cat>
            <c:numRef>
              <c:f>焦煤平均价!$A$5:$A$141</c:f>
              <c:numCache>
                <c:formatCode>yyyy\-mm\-dd;@</c:formatCode>
                <c:ptCount val="137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41530</c:v>
                </c:pt>
                <c:pt idx="4">
                  <c:v>41523</c:v>
                </c:pt>
                <c:pt idx="5">
                  <c:v>41516</c:v>
                </c:pt>
                <c:pt idx="6">
                  <c:v>41509</c:v>
                </c:pt>
                <c:pt idx="7">
                  <c:v>41502</c:v>
                </c:pt>
                <c:pt idx="8">
                  <c:v>41495</c:v>
                </c:pt>
                <c:pt idx="9">
                  <c:v>41488</c:v>
                </c:pt>
                <c:pt idx="10">
                  <c:v>41481</c:v>
                </c:pt>
                <c:pt idx="11">
                  <c:v>41474</c:v>
                </c:pt>
                <c:pt idx="12">
                  <c:v>41467</c:v>
                </c:pt>
                <c:pt idx="13">
                  <c:v>41460</c:v>
                </c:pt>
                <c:pt idx="14">
                  <c:v>41453</c:v>
                </c:pt>
                <c:pt idx="15">
                  <c:v>41446</c:v>
                </c:pt>
                <c:pt idx="16">
                  <c:v>41439</c:v>
                </c:pt>
                <c:pt idx="17">
                  <c:v>41432</c:v>
                </c:pt>
                <c:pt idx="18">
                  <c:v>41425</c:v>
                </c:pt>
                <c:pt idx="19">
                  <c:v>41418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41313</c:v>
                </c:pt>
                <c:pt idx="33">
                  <c:v>41306</c:v>
                </c:pt>
                <c:pt idx="34">
                  <c:v>41299</c:v>
                </c:pt>
                <c:pt idx="35">
                  <c:v>41292</c:v>
                </c:pt>
                <c:pt idx="36">
                  <c:v>41285</c:v>
                </c:pt>
                <c:pt idx="37">
                  <c:v>41271</c:v>
                </c:pt>
                <c:pt idx="38">
                  <c:v>41264</c:v>
                </c:pt>
                <c:pt idx="39">
                  <c:v>41257</c:v>
                </c:pt>
                <c:pt idx="40">
                  <c:v>41250</c:v>
                </c:pt>
                <c:pt idx="41">
                  <c:v>41243</c:v>
                </c:pt>
                <c:pt idx="42">
                  <c:v>41236</c:v>
                </c:pt>
                <c:pt idx="43">
                  <c:v>41229</c:v>
                </c:pt>
                <c:pt idx="44">
                  <c:v>41222</c:v>
                </c:pt>
                <c:pt idx="45">
                  <c:v>41215</c:v>
                </c:pt>
                <c:pt idx="46">
                  <c:v>41208</c:v>
                </c:pt>
                <c:pt idx="47">
                  <c:v>41201</c:v>
                </c:pt>
                <c:pt idx="48">
                  <c:v>41194</c:v>
                </c:pt>
                <c:pt idx="49">
                  <c:v>41180</c:v>
                </c:pt>
                <c:pt idx="50">
                  <c:v>41173</c:v>
                </c:pt>
                <c:pt idx="51">
                  <c:v>41166</c:v>
                </c:pt>
                <c:pt idx="52">
                  <c:v>41159</c:v>
                </c:pt>
                <c:pt idx="53">
                  <c:v>41152</c:v>
                </c:pt>
                <c:pt idx="54">
                  <c:v>41145</c:v>
                </c:pt>
                <c:pt idx="55">
                  <c:v>41138</c:v>
                </c:pt>
                <c:pt idx="56">
                  <c:v>41131</c:v>
                </c:pt>
                <c:pt idx="57">
                  <c:v>41124</c:v>
                </c:pt>
                <c:pt idx="58">
                  <c:v>41117</c:v>
                </c:pt>
                <c:pt idx="59">
                  <c:v>41110</c:v>
                </c:pt>
                <c:pt idx="60">
                  <c:v>41103</c:v>
                </c:pt>
                <c:pt idx="61">
                  <c:v>41096</c:v>
                </c:pt>
                <c:pt idx="62">
                  <c:v>41089</c:v>
                </c:pt>
                <c:pt idx="63">
                  <c:v>41082</c:v>
                </c:pt>
                <c:pt idx="64">
                  <c:v>41075</c:v>
                </c:pt>
                <c:pt idx="65">
                  <c:v>41068</c:v>
                </c:pt>
                <c:pt idx="66">
                  <c:v>41061</c:v>
                </c:pt>
                <c:pt idx="67">
                  <c:v>41054</c:v>
                </c:pt>
                <c:pt idx="68">
                  <c:v>41047</c:v>
                </c:pt>
                <c:pt idx="69">
                  <c:v>41040</c:v>
                </c:pt>
                <c:pt idx="70">
                  <c:v>41033</c:v>
                </c:pt>
                <c:pt idx="71">
                  <c:v>41026</c:v>
                </c:pt>
                <c:pt idx="72">
                  <c:v>41019</c:v>
                </c:pt>
                <c:pt idx="73">
                  <c:v>41012</c:v>
                </c:pt>
                <c:pt idx="74">
                  <c:v>41005</c:v>
                </c:pt>
                <c:pt idx="75">
                  <c:v>40998</c:v>
                </c:pt>
                <c:pt idx="76">
                  <c:v>40991</c:v>
                </c:pt>
                <c:pt idx="77">
                  <c:v>40984</c:v>
                </c:pt>
                <c:pt idx="78">
                  <c:v>40977</c:v>
                </c:pt>
                <c:pt idx="79">
                  <c:v>40970</c:v>
                </c:pt>
                <c:pt idx="80">
                  <c:v>40963</c:v>
                </c:pt>
                <c:pt idx="81">
                  <c:v>40956</c:v>
                </c:pt>
                <c:pt idx="82">
                  <c:v>40949</c:v>
                </c:pt>
                <c:pt idx="83">
                  <c:v>40942</c:v>
                </c:pt>
                <c:pt idx="84">
                  <c:v>40928</c:v>
                </c:pt>
                <c:pt idx="85">
                  <c:v>40921</c:v>
                </c:pt>
                <c:pt idx="86">
                  <c:v>40914</c:v>
                </c:pt>
                <c:pt idx="87">
                  <c:v>40907</c:v>
                </c:pt>
                <c:pt idx="88">
                  <c:v>40900</c:v>
                </c:pt>
                <c:pt idx="89">
                  <c:v>40893</c:v>
                </c:pt>
                <c:pt idx="90">
                  <c:v>40886</c:v>
                </c:pt>
                <c:pt idx="91">
                  <c:v>40879</c:v>
                </c:pt>
                <c:pt idx="92">
                  <c:v>40872</c:v>
                </c:pt>
                <c:pt idx="93">
                  <c:v>40865</c:v>
                </c:pt>
                <c:pt idx="94">
                  <c:v>40858</c:v>
                </c:pt>
                <c:pt idx="95">
                  <c:v>40851</c:v>
                </c:pt>
                <c:pt idx="96">
                  <c:v>40844</c:v>
                </c:pt>
                <c:pt idx="97">
                  <c:v>40837</c:v>
                </c:pt>
                <c:pt idx="98">
                  <c:v>40830</c:v>
                </c:pt>
                <c:pt idx="99">
                  <c:v>40823</c:v>
                </c:pt>
                <c:pt idx="100">
                  <c:v>40816</c:v>
                </c:pt>
                <c:pt idx="101">
                  <c:v>40809</c:v>
                </c:pt>
                <c:pt idx="102">
                  <c:v>40802</c:v>
                </c:pt>
                <c:pt idx="103">
                  <c:v>40795</c:v>
                </c:pt>
                <c:pt idx="104">
                  <c:v>40788</c:v>
                </c:pt>
                <c:pt idx="105">
                  <c:v>40781</c:v>
                </c:pt>
                <c:pt idx="106">
                  <c:v>40774</c:v>
                </c:pt>
                <c:pt idx="107">
                  <c:v>40767</c:v>
                </c:pt>
                <c:pt idx="108">
                  <c:v>40760</c:v>
                </c:pt>
                <c:pt idx="109">
                  <c:v>40753</c:v>
                </c:pt>
                <c:pt idx="110">
                  <c:v>40746</c:v>
                </c:pt>
                <c:pt idx="111">
                  <c:v>40739</c:v>
                </c:pt>
                <c:pt idx="112">
                  <c:v>40732</c:v>
                </c:pt>
                <c:pt idx="113">
                  <c:v>40725</c:v>
                </c:pt>
                <c:pt idx="114">
                  <c:v>40718</c:v>
                </c:pt>
                <c:pt idx="115">
                  <c:v>40711</c:v>
                </c:pt>
                <c:pt idx="116">
                  <c:v>40704</c:v>
                </c:pt>
                <c:pt idx="117">
                  <c:v>40697</c:v>
                </c:pt>
                <c:pt idx="118">
                  <c:v>40690</c:v>
                </c:pt>
                <c:pt idx="119">
                  <c:v>40683</c:v>
                </c:pt>
                <c:pt idx="120">
                  <c:v>40676</c:v>
                </c:pt>
                <c:pt idx="121">
                  <c:v>40669</c:v>
                </c:pt>
                <c:pt idx="122">
                  <c:v>40662</c:v>
                </c:pt>
                <c:pt idx="123">
                  <c:v>40655</c:v>
                </c:pt>
                <c:pt idx="124">
                  <c:v>40648</c:v>
                </c:pt>
                <c:pt idx="125">
                  <c:v>40641</c:v>
                </c:pt>
                <c:pt idx="126">
                  <c:v>40634</c:v>
                </c:pt>
                <c:pt idx="127">
                  <c:v>40627</c:v>
                </c:pt>
                <c:pt idx="128">
                  <c:v>40620</c:v>
                </c:pt>
                <c:pt idx="129">
                  <c:v>40613</c:v>
                </c:pt>
                <c:pt idx="130">
                  <c:v>40606</c:v>
                </c:pt>
                <c:pt idx="131">
                  <c:v>40599</c:v>
                </c:pt>
                <c:pt idx="132">
                  <c:v>40592</c:v>
                </c:pt>
                <c:pt idx="133">
                  <c:v>40578</c:v>
                </c:pt>
                <c:pt idx="134">
                  <c:v>40571</c:v>
                </c:pt>
                <c:pt idx="135">
                  <c:v>40564</c:v>
                </c:pt>
                <c:pt idx="136">
                  <c:v>40557</c:v>
                </c:pt>
              </c:numCache>
            </c:numRef>
          </c:cat>
          <c:val>
            <c:numRef>
              <c:f>焦煤平均价!$E$5:$E$141</c:f>
              <c:numCache>
                <c:formatCode>#,##0.00_ </c:formatCode>
                <c:ptCount val="137"/>
                <c:pt idx="0">
                  <c:v>1054</c:v>
                </c:pt>
                <c:pt idx="1">
                  <c:v>1046</c:v>
                </c:pt>
                <c:pt idx="2">
                  <c:v>1045</c:v>
                </c:pt>
                <c:pt idx="3">
                  <c:v>1040</c:v>
                </c:pt>
                <c:pt idx="4">
                  <c:v>1034</c:v>
                </c:pt>
                <c:pt idx="5">
                  <c:v>1024</c:v>
                </c:pt>
                <c:pt idx="6">
                  <c:v>1019</c:v>
                </c:pt>
                <c:pt idx="7">
                  <c:v>1010</c:v>
                </c:pt>
                <c:pt idx="8">
                  <c:v>1010</c:v>
                </c:pt>
                <c:pt idx="9">
                  <c:v>1012</c:v>
                </c:pt>
                <c:pt idx="10">
                  <c:v>1013</c:v>
                </c:pt>
                <c:pt idx="11">
                  <c:v>1015</c:v>
                </c:pt>
                <c:pt idx="12">
                  <c:v>1031</c:v>
                </c:pt>
                <c:pt idx="13">
                  <c:v>1042</c:v>
                </c:pt>
                <c:pt idx="14">
                  <c:v>1049</c:v>
                </c:pt>
                <c:pt idx="15">
                  <c:v>1070</c:v>
                </c:pt>
                <c:pt idx="16">
                  <c:v>1080</c:v>
                </c:pt>
                <c:pt idx="17">
                  <c:v>1095</c:v>
                </c:pt>
                <c:pt idx="18">
                  <c:v>1103</c:v>
                </c:pt>
                <c:pt idx="19">
                  <c:v>1106</c:v>
                </c:pt>
                <c:pt idx="20">
                  <c:v>1109</c:v>
                </c:pt>
                <c:pt idx="21">
                  <c:v>1127</c:v>
                </c:pt>
                <c:pt idx="22">
                  <c:v>1134</c:v>
                </c:pt>
                <c:pt idx="23">
                  <c:v>1145</c:v>
                </c:pt>
                <c:pt idx="24">
                  <c:v>1155</c:v>
                </c:pt>
                <c:pt idx="25">
                  <c:v>1166</c:v>
                </c:pt>
                <c:pt idx="26">
                  <c:v>1228</c:v>
                </c:pt>
                <c:pt idx="27">
                  <c:v>1240</c:v>
                </c:pt>
                <c:pt idx="28">
                  <c:v>1270</c:v>
                </c:pt>
                <c:pt idx="29">
                  <c:v>1273</c:v>
                </c:pt>
                <c:pt idx="30">
                  <c:v>1274</c:v>
                </c:pt>
                <c:pt idx="31">
                  <c:v>1274</c:v>
                </c:pt>
                <c:pt idx="32">
                  <c:v>1274</c:v>
                </c:pt>
                <c:pt idx="33">
                  <c:v>1270</c:v>
                </c:pt>
                <c:pt idx="34">
                  <c:v>1268</c:v>
                </c:pt>
                <c:pt idx="35">
                  <c:v>1262</c:v>
                </c:pt>
                <c:pt idx="36">
                  <c:v>1260</c:v>
                </c:pt>
                <c:pt idx="37">
                  <c:v>1259</c:v>
                </c:pt>
                <c:pt idx="38">
                  <c:v>1259</c:v>
                </c:pt>
                <c:pt idx="39">
                  <c:v>1259</c:v>
                </c:pt>
                <c:pt idx="40">
                  <c:v>1258</c:v>
                </c:pt>
                <c:pt idx="41">
                  <c:v>1256</c:v>
                </c:pt>
                <c:pt idx="42">
                  <c:v>1218</c:v>
                </c:pt>
                <c:pt idx="43">
                  <c:v>1217</c:v>
                </c:pt>
                <c:pt idx="44">
                  <c:v>1207</c:v>
                </c:pt>
                <c:pt idx="45">
                  <c:v>1199</c:v>
                </c:pt>
                <c:pt idx="46">
                  <c:v>1188</c:v>
                </c:pt>
                <c:pt idx="47">
                  <c:v>1180</c:v>
                </c:pt>
                <c:pt idx="48">
                  <c:v>1177</c:v>
                </c:pt>
                <c:pt idx="49">
                  <c:v>1175</c:v>
                </c:pt>
                <c:pt idx="50">
                  <c:v>1177</c:v>
                </c:pt>
                <c:pt idx="51">
                  <c:v>1186</c:v>
                </c:pt>
                <c:pt idx="52">
                  <c:v>1192</c:v>
                </c:pt>
                <c:pt idx="53">
                  <c:v>1211</c:v>
                </c:pt>
                <c:pt idx="54">
                  <c:v>1295</c:v>
                </c:pt>
                <c:pt idx="55">
                  <c:v>1318</c:v>
                </c:pt>
                <c:pt idx="56">
                  <c:v>1387</c:v>
                </c:pt>
                <c:pt idx="57">
                  <c:v>1422</c:v>
                </c:pt>
                <c:pt idx="58">
                  <c:v>1425</c:v>
                </c:pt>
                <c:pt idx="59">
                  <c:v>1429</c:v>
                </c:pt>
                <c:pt idx="60">
                  <c:v>1437</c:v>
                </c:pt>
                <c:pt idx="61">
                  <c:v>1443</c:v>
                </c:pt>
                <c:pt idx="62">
                  <c:v>1443</c:v>
                </c:pt>
                <c:pt idx="63">
                  <c:v>1455</c:v>
                </c:pt>
                <c:pt idx="64">
                  <c:v>1469</c:v>
                </c:pt>
                <c:pt idx="65">
                  <c:v>1489</c:v>
                </c:pt>
                <c:pt idx="66">
                  <c:v>1496</c:v>
                </c:pt>
                <c:pt idx="67">
                  <c:v>1503</c:v>
                </c:pt>
                <c:pt idx="68">
                  <c:v>1503</c:v>
                </c:pt>
                <c:pt idx="69">
                  <c:v>1503</c:v>
                </c:pt>
                <c:pt idx="70">
                  <c:v>1535</c:v>
                </c:pt>
                <c:pt idx="71">
                  <c:v>1535</c:v>
                </c:pt>
                <c:pt idx="72">
                  <c:v>1535</c:v>
                </c:pt>
                <c:pt idx="73">
                  <c:v>1538</c:v>
                </c:pt>
                <c:pt idx="74">
                  <c:v>1543</c:v>
                </c:pt>
                <c:pt idx="75">
                  <c:v>1543</c:v>
                </c:pt>
                <c:pt idx="76">
                  <c:v>1543</c:v>
                </c:pt>
                <c:pt idx="77">
                  <c:v>1543</c:v>
                </c:pt>
                <c:pt idx="78">
                  <c:v>1541</c:v>
                </c:pt>
                <c:pt idx="79">
                  <c:v>1528</c:v>
                </c:pt>
                <c:pt idx="80">
                  <c:v>1530</c:v>
                </c:pt>
                <c:pt idx="81">
                  <c:v>1533</c:v>
                </c:pt>
                <c:pt idx="82">
                  <c:v>1546</c:v>
                </c:pt>
                <c:pt idx="83">
                  <c:v>1548</c:v>
                </c:pt>
                <c:pt idx="84">
                  <c:v>1548</c:v>
                </c:pt>
                <c:pt idx="85">
                  <c:v>1548</c:v>
                </c:pt>
                <c:pt idx="86">
                  <c:v>1548</c:v>
                </c:pt>
                <c:pt idx="87">
                  <c:v>1548</c:v>
                </c:pt>
                <c:pt idx="88">
                  <c:v>1548</c:v>
                </c:pt>
                <c:pt idx="89">
                  <c:v>1552</c:v>
                </c:pt>
                <c:pt idx="90">
                  <c:v>1557</c:v>
                </c:pt>
                <c:pt idx="91">
                  <c:v>1570</c:v>
                </c:pt>
                <c:pt idx="92">
                  <c:v>1570</c:v>
                </c:pt>
                <c:pt idx="93">
                  <c:v>1571</c:v>
                </c:pt>
                <c:pt idx="94">
                  <c:v>1588</c:v>
                </c:pt>
                <c:pt idx="95">
                  <c:v>1588</c:v>
                </c:pt>
                <c:pt idx="96">
                  <c:v>1588</c:v>
                </c:pt>
                <c:pt idx="97">
                  <c:v>1585</c:v>
                </c:pt>
                <c:pt idx="98">
                  <c:v>1566</c:v>
                </c:pt>
                <c:pt idx="99">
                  <c:v>1554</c:v>
                </c:pt>
                <c:pt idx="100">
                  <c:v>1554</c:v>
                </c:pt>
                <c:pt idx="101">
                  <c:v>1546</c:v>
                </c:pt>
                <c:pt idx="102">
                  <c:v>1546</c:v>
                </c:pt>
                <c:pt idx="103">
                  <c:v>1546</c:v>
                </c:pt>
                <c:pt idx="104">
                  <c:v>1546</c:v>
                </c:pt>
                <c:pt idx="105">
                  <c:v>1546</c:v>
                </c:pt>
                <c:pt idx="106">
                  <c:v>1545</c:v>
                </c:pt>
                <c:pt idx="107">
                  <c:v>1542</c:v>
                </c:pt>
                <c:pt idx="108">
                  <c:v>1524</c:v>
                </c:pt>
                <c:pt idx="109">
                  <c:v>1525</c:v>
                </c:pt>
                <c:pt idx="110">
                  <c:v>1525</c:v>
                </c:pt>
                <c:pt idx="111">
                  <c:v>1522</c:v>
                </c:pt>
                <c:pt idx="112">
                  <c:v>1522</c:v>
                </c:pt>
                <c:pt idx="113">
                  <c:v>1523</c:v>
                </c:pt>
                <c:pt idx="114">
                  <c:v>1525</c:v>
                </c:pt>
                <c:pt idx="115">
                  <c:v>1527</c:v>
                </c:pt>
                <c:pt idx="116">
                  <c:v>1527</c:v>
                </c:pt>
                <c:pt idx="117">
                  <c:v>1527</c:v>
                </c:pt>
                <c:pt idx="118">
                  <c:v>1527</c:v>
                </c:pt>
                <c:pt idx="119">
                  <c:v>1523</c:v>
                </c:pt>
                <c:pt idx="120">
                  <c:v>1523</c:v>
                </c:pt>
                <c:pt idx="121">
                  <c:v>1518</c:v>
                </c:pt>
                <c:pt idx="122">
                  <c:v>1518</c:v>
                </c:pt>
                <c:pt idx="123">
                  <c:v>1522</c:v>
                </c:pt>
                <c:pt idx="124">
                  <c:v>1522</c:v>
                </c:pt>
                <c:pt idx="125">
                  <c:v>1522</c:v>
                </c:pt>
                <c:pt idx="126">
                  <c:v>1522</c:v>
                </c:pt>
                <c:pt idx="127">
                  <c:v>1522</c:v>
                </c:pt>
                <c:pt idx="128">
                  <c:v>1522</c:v>
                </c:pt>
                <c:pt idx="129">
                  <c:v>1528</c:v>
                </c:pt>
                <c:pt idx="130">
                  <c:v>1528</c:v>
                </c:pt>
                <c:pt idx="131">
                  <c:v>1498</c:v>
                </c:pt>
                <c:pt idx="132">
                  <c:v>1488</c:v>
                </c:pt>
                <c:pt idx="133">
                  <c:v>1488</c:v>
                </c:pt>
                <c:pt idx="134">
                  <c:v>1488</c:v>
                </c:pt>
                <c:pt idx="135">
                  <c:v>1488</c:v>
                </c:pt>
                <c:pt idx="136">
                  <c:v>1475</c:v>
                </c:pt>
              </c:numCache>
            </c:numRef>
          </c:val>
          <c:smooth val="0"/>
        </c:ser>
        <c:ser>
          <c:idx val="4"/>
          <c:order val="4"/>
          <c:tx>
            <c:v>1/3焦煤</c:v>
          </c:tx>
          <c:marker>
            <c:symbol val="none"/>
          </c:marker>
          <c:cat>
            <c:numRef>
              <c:f>焦煤平均价!$A$5:$A$141</c:f>
              <c:numCache>
                <c:formatCode>yyyy\-mm\-dd;@</c:formatCode>
                <c:ptCount val="137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41530</c:v>
                </c:pt>
                <c:pt idx="4">
                  <c:v>41523</c:v>
                </c:pt>
                <c:pt idx="5">
                  <c:v>41516</c:v>
                </c:pt>
                <c:pt idx="6">
                  <c:v>41509</c:v>
                </c:pt>
                <c:pt idx="7">
                  <c:v>41502</c:v>
                </c:pt>
                <c:pt idx="8">
                  <c:v>41495</c:v>
                </c:pt>
                <c:pt idx="9">
                  <c:v>41488</c:v>
                </c:pt>
                <c:pt idx="10">
                  <c:v>41481</c:v>
                </c:pt>
                <c:pt idx="11">
                  <c:v>41474</c:v>
                </c:pt>
                <c:pt idx="12">
                  <c:v>41467</c:v>
                </c:pt>
                <c:pt idx="13">
                  <c:v>41460</c:v>
                </c:pt>
                <c:pt idx="14">
                  <c:v>41453</c:v>
                </c:pt>
                <c:pt idx="15">
                  <c:v>41446</c:v>
                </c:pt>
                <c:pt idx="16">
                  <c:v>41439</c:v>
                </c:pt>
                <c:pt idx="17">
                  <c:v>41432</c:v>
                </c:pt>
                <c:pt idx="18">
                  <c:v>41425</c:v>
                </c:pt>
                <c:pt idx="19">
                  <c:v>41418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41313</c:v>
                </c:pt>
                <c:pt idx="33">
                  <c:v>41306</c:v>
                </c:pt>
                <c:pt idx="34">
                  <c:v>41299</c:v>
                </c:pt>
                <c:pt idx="35">
                  <c:v>41292</c:v>
                </c:pt>
                <c:pt idx="36">
                  <c:v>41285</c:v>
                </c:pt>
                <c:pt idx="37">
                  <c:v>41271</c:v>
                </c:pt>
                <c:pt idx="38">
                  <c:v>41264</c:v>
                </c:pt>
                <c:pt idx="39">
                  <c:v>41257</c:v>
                </c:pt>
                <c:pt idx="40">
                  <c:v>41250</c:v>
                </c:pt>
                <c:pt idx="41">
                  <c:v>41243</c:v>
                </c:pt>
                <c:pt idx="42">
                  <c:v>41236</c:v>
                </c:pt>
                <c:pt idx="43">
                  <c:v>41229</c:v>
                </c:pt>
                <c:pt idx="44">
                  <c:v>41222</c:v>
                </c:pt>
                <c:pt idx="45">
                  <c:v>41215</c:v>
                </c:pt>
                <c:pt idx="46">
                  <c:v>41208</c:v>
                </c:pt>
                <c:pt idx="47">
                  <c:v>41201</c:v>
                </c:pt>
                <c:pt idx="48">
                  <c:v>41194</c:v>
                </c:pt>
                <c:pt idx="49">
                  <c:v>41180</c:v>
                </c:pt>
                <c:pt idx="50">
                  <c:v>41173</c:v>
                </c:pt>
                <c:pt idx="51">
                  <c:v>41166</c:v>
                </c:pt>
                <c:pt idx="52">
                  <c:v>41159</c:v>
                </c:pt>
                <c:pt idx="53">
                  <c:v>41152</c:v>
                </c:pt>
                <c:pt idx="54">
                  <c:v>41145</c:v>
                </c:pt>
                <c:pt idx="55">
                  <c:v>41138</c:v>
                </c:pt>
                <c:pt idx="56">
                  <c:v>41131</c:v>
                </c:pt>
                <c:pt idx="57">
                  <c:v>41124</c:v>
                </c:pt>
                <c:pt idx="58">
                  <c:v>41117</c:v>
                </c:pt>
                <c:pt idx="59">
                  <c:v>41110</c:v>
                </c:pt>
                <c:pt idx="60">
                  <c:v>41103</c:v>
                </c:pt>
                <c:pt idx="61">
                  <c:v>41096</c:v>
                </c:pt>
                <c:pt idx="62">
                  <c:v>41089</c:v>
                </c:pt>
                <c:pt idx="63">
                  <c:v>41082</c:v>
                </c:pt>
                <c:pt idx="64">
                  <c:v>41075</c:v>
                </c:pt>
                <c:pt idx="65">
                  <c:v>41068</c:v>
                </c:pt>
                <c:pt idx="66">
                  <c:v>41061</c:v>
                </c:pt>
                <c:pt idx="67">
                  <c:v>41054</c:v>
                </c:pt>
                <c:pt idx="68">
                  <c:v>41047</c:v>
                </c:pt>
                <c:pt idx="69">
                  <c:v>41040</c:v>
                </c:pt>
                <c:pt idx="70">
                  <c:v>41033</c:v>
                </c:pt>
                <c:pt idx="71">
                  <c:v>41026</c:v>
                </c:pt>
                <c:pt idx="72">
                  <c:v>41019</c:v>
                </c:pt>
                <c:pt idx="73">
                  <c:v>41012</c:v>
                </c:pt>
                <c:pt idx="74">
                  <c:v>41005</c:v>
                </c:pt>
                <c:pt idx="75">
                  <c:v>40998</c:v>
                </c:pt>
                <c:pt idx="76">
                  <c:v>40991</c:v>
                </c:pt>
                <c:pt idx="77">
                  <c:v>40984</c:v>
                </c:pt>
                <c:pt idx="78">
                  <c:v>40977</c:v>
                </c:pt>
                <c:pt idx="79">
                  <c:v>40970</c:v>
                </c:pt>
                <c:pt idx="80">
                  <c:v>40963</c:v>
                </c:pt>
                <c:pt idx="81">
                  <c:v>40956</c:v>
                </c:pt>
                <c:pt idx="82">
                  <c:v>40949</c:v>
                </c:pt>
                <c:pt idx="83">
                  <c:v>40942</c:v>
                </c:pt>
                <c:pt idx="84">
                  <c:v>40928</c:v>
                </c:pt>
                <c:pt idx="85">
                  <c:v>40921</c:v>
                </c:pt>
                <c:pt idx="86">
                  <c:v>40914</c:v>
                </c:pt>
                <c:pt idx="87">
                  <c:v>40907</c:v>
                </c:pt>
                <c:pt idx="88">
                  <c:v>40900</c:v>
                </c:pt>
                <c:pt idx="89">
                  <c:v>40893</c:v>
                </c:pt>
                <c:pt idx="90">
                  <c:v>40886</c:v>
                </c:pt>
                <c:pt idx="91">
                  <c:v>40879</c:v>
                </c:pt>
                <c:pt idx="92">
                  <c:v>40872</c:v>
                </c:pt>
                <c:pt idx="93">
                  <c:v>40865</c:v>
                </c:pt>
                <c:pt idx="94">
                  <c:v>40858</c:v>
                </c:pt>
                <c:pt idx="95">
                  <c:v>40851</c:v>
                </c:pt>
                <c:pt idx="96">
                  <c:v>40844</c:v>
                </c:pt>
                <c:pt idx="97">
                  <c:v>40837</c:v>
                </c:pt>
                <c:pt idx="98">
                  <c:v>40830</c:v>
                </c:pt>
                <c:pt idx="99">
                  <c:v>40823</c:v>
                </c:pt>
                <c:pt idx="100">
                  <c:v>40816</c:v>
                </c:pt>
                <c:pt idx="101">
                  <c:v>40809</c:v>
                </c:pt>
                <c:pt idx="102">
                  <c:v>40802</c:v>
                </c:pt>
                <c:pt idx="103">
                  <c:v>40795</c:v>
                </c:pt>
                <c:pt idx="104">
                  <c:v>40788</c:v>
                </c:pt>
                <c:pt idx="105">
                  <c:v>40781</c:v>
                </c:pt>
                <c:pt idx="106">
                  <c:v>40774</c:v>
                </c:pt>
                <c:pt idx="107">
                  <c:v>40767</c:v>
                </c:pt>
                <c:pt idx="108">
                  <c:v>40760</c:v>
                </c:pt>
                <c:pt idx="109">
                  <c:v>40753</c:v>
                </c:pt>
                <c:pt idx="110">
                  <c:v>40746</c:v>
                </c:pt>
                <c:pt idx="111">
                  <c:v>40739</c:v>
                </c:pt>
                <c:pt idx="112">
                  <c:v>40732</c:v>
                </c:pt>
                <c:pt idx="113">
                  <c:v>40725</c:v>
                </c:pt>
                <c:pt idx="114">
                  <c:v>40718</c:v>
                </c:pt>
                <c:pt idx="115">
                  <c:v>40711</c:v>
                </c:pt>
                <c:pt idx="116">
                  <c:v>40704</c:v>
                </c:pt>
                <c:pt idx="117">
                  <c:v>40697</c:v>
                </c:pt>
                <c:pt idx="118">
                  <c:v>40690</c:v>
                </c:pt>
                <c:pt idx="119">
                  <c:v>40683</c:v>
                </c:pt>
                <c:pt idx="120">
                  <c:v>40676</c:v>
                </c:pt>
                <c:pt idx="121">
                  <c:v>40669</c:v>
                </c:pt>
                <c:pt idx="122">
                  <c:v>40662</c:v>
                </c:pt>
                <c:pt idx="123">
                  <c:v>40655</c:v>
                </c:pt>
                <c:pt idx="124">
                  <c:v>40648</c:v>
                </c:pt>
                <c:pt idx="125">
                  <c:v>40641</c:v>
                </c:pt>
                <c:pt idx="126">
                  <c:v>40634</c:v>
                </c:pt>
                <c:pt idx="127">
                  <c:v>40627</c:v>
                </c:pt>
                <c:pt idx="128">
                  <c:v>40620</c:v>
                </c:pt>
                <c:pt idx="129">
                  <c:v>40613</c:v>
                </c:pt>
                <c:pt idx="130">
                  <c:v>40606</c:v>
                </c:pt>
                <c:pt idx="131">
                  <c:v>40599</c:v>
                </c:pt>
                <c:pt idx="132">
                  <c:v>40592</c:v>
                </c:pt>
                <c:pt idx="133">
                  <c:v>40578</c:v>
                </c:pt>
                <c:pt idx="134">
                  <c:v>40571</c:v>
                </c:pt>
                <c:pt idx="135">
                  <c:v>40564</c:v>
                </c:pt>
                <c:pt idx="136">
                  <c:v>40557</c:v>
                </c:pt>
              </c:numCache>
            </c:numRef>
          </c:cat>
          <c:val>
            <c:numRef>
              <c:f>焦煤平均价!$F$5:$F$141</c:f>
              <c:numCache>
                <c:formatCode>#,##0.00_ </c:formatCode>
                <c:ptCount val="137"/>
                <c:pt idx="0">
                  <c:v>996</c:v>
                </c:pt>
                <c:pt idx="1">
                  <c:v>993</c:v>
                </c:pt>
                <c:pt idx="2">
                  <c:v>981</c:v>
                </c:pt>
                <c:pt idx="3">
                  <c:v>981</c:v>
                </c:pt>
                <c:pt idx="4">
                  <c:v>976</c:v>
                </c:pt>
                <c:pt idx="5">
                  <c:v>956</c:v>
                </c:pt>
                <c:pt idx="6">
                  <c:v>953</c:v>
                </c:pt>
                <c:pt idx="7">
                  <c:v>944</c:v>
                </c:pt>
                <c:pt idx="8">
                  <c:v>944</c:v>
                </c:pt>
                <c:pt idx="9">
                  <c:v>944</c:v>
                </c:pt>
                <c:pt idx="10">
                  <c:v>949</c:v>
                </c:pt>
                <c:pt idx="11">
                  <c:v>952</c:v>
                </c:pt>
                <c:pt idx="12">
                  <c:v>960</c:v>
                </c:pt>
                <c:pt idx="13">
                  <c:v>973</c:v>
                </c:pt>
                <c:pt idx="14">
                  <c:v>977</c:v>
                </c:pt>
                <c:pt idx="15">
                  <c:v>1009</c:v>
                </c:pt>
                <c:pt idx="16">
                  <c:v>1014</c:v>
                </c:pt>
                <c:pt idx="17">
                  <c:v>1031</c:v>
                </c:pt>
                <c:pt idx="18">
                  <c:v>1036</c:v>
                </c:pt>
                <c:pt idx="19">
                  <c:v>1037</c:v>
                </c:pt>
                <c:pt idx="20">
                  <c:v>1039</c:v>
                </c:pt>
                <c:pt idx="21">
                  <c:v>1040</c:v>
                </c:pt>
                <c:pt idx="22">
                  <c:v>1040</c:v>
                </c:pt>
                <c:pt idx="23">
                  <c:v>1047</c:v>
                </c:pt>
                <c:pt idx="24">
                  <c:v>1064</c:v>
                </c:pt>
                <c:pt idx="25">
                  <c:v>1080</c:v>
                </c:pt>
                <c:pt idx="26">
                  <c:v>1158</c:v>
                </c:pt>
                <c:pt idx="27">
                  <c:v>1167</c:v>
                </c:pt>
                <c:pt idx="28">
                  <c:v>1177</c:v>
                </c:pt>
                <c:pt idx="29">
                  <c:v>1177</c:v>
                </c:pt>
                <c:pt idx="30">
                  <c:v>1177</c:v>
                </c:pt>
                <c:pt idx="31">
                  <c:v>1177</c:v>
                </c:pt>
                <c:pt idx="32">
                  <c:v>1177</c:v>
                </c:pt>
                <c:pt idx="33">
                  <c:v>1168</c:v>
                </c:pt>
                <c:pt idx="34">
                  <c:v>1165</c:v>
                </c:pt>
                <c:pt idx="35">
                  <c:v>1164</c:v>
                </c:pt>
                <c:pt idx="36">
                  <c:v>1158</c:v>
                </c:pt>
                <c:pt idx="37">
                  <c:v>1147</c:v>
                </c:pt>
                <c:pt idx="38">
                  <c:v>1147</c:v>
                </c:pt>
                <c:pt idx="39">
                  <c:v>1147</c:v>
                </c:pt>
                <c:pt idx="40">
                  <c:v>1146</c:v>
                </c:pt>
                <c:pt idx="41">
                  <c:v>1144</c:v>
                </c:pt>
                <c:pt idx="42">
                  <c:v>1132</c:v>
                </c:pt>
                <c:pt idx="43">
                  <c:v>1122</c:v>
                </c:pt>
                <c:pt idx="44">
                  <c:v>1109</c:v>
                </c:pt>
                <c:pt idx="45">
                  <c:v>1075</c:v>
                </c:pt>
                <c:pt idx="46">
                  <c:v>1068</c:v>
                </c:pt>
                <c:pt idx="47">
                  <c:v>1065</c:v>
                </c:pt>
                <c:pt idx="48">
                  <c:v>1063</c:v>
                </c:pt>
                <c:pt idx="49">
                  <c:v>1062</c:v>
                </c:pt>
                <c:pt idx="50">
                  <c:v>1069</c:v>
                </c:pt>
                <c:pt idx="51">
                  <c:v>1083</c:v>
                </c:pt>
                <c:pt idx="52">
                  <c:v>1091</c:v>
                </c:pt>
                <c:pt idx="53">
                  <c:v>1119</c:v>
                </c:pt>
                <c:pt idx="54">
                  <c:v>1181</c:v>
                </c:pt>
                <c:pt idx="55">
                  <c:v>1201</c:v>
                </c:pt>
                <c:pt idx="56">
                  <c:v>1235</c:v>
                </c:pt>
                <c:pt idx="57">
                  <c:v>1272</c:v>
                </c:pt>
                <c:pt idx="58">
                  <c:v>1278</c:v>
                </c:pt>
                <c:pt idx="59">
                  <c:v>1281</c:v>
                </c:pt>
                <c:pt idx="60">
                  <c:v>1285</c:v>
                </c:pt>
                <c:pt idx="61">
                  <c:v>1298</c:v>
                </c:pt>
                <c:pt idx="62">
                  <c:v>1303</c:v>
                </c:pt>
                <c:pt idx="63">
                  <c:v>1320</c:v>
                </c:pt>
                <c:pt idx="64">
                  <c:v>1326</c:v>
                </c:pt>
                <c:pt idx="65">
                  <c:v>1343</c:v>
                </c:pt>
                <c:pt idx="66">
                  <c:v>1347</c:v>
                </c:pt>
                <c:pt idx="67">
                  <c:v>1370</c:v>
                </c:pt>
                <c:pt idx="68">
                  <c:v>1370</c:v>
                </c:pt>
                <c:pt idx="69">
                  <c:v>1372</c:v>
                </c:pt>
                <c:pt idx="70">
                  <c:v>1392</c:v>
                </c:pt>
                <c:pt idx="71">
                  <c:v>1406</c:v>
                </c:pt>
                <c:pt idx="72">
                  <c:v>1393</c:v>
                </c:pt>
                <c:pt idx="73">
                  <c:v>1412</c:v>
                </c:pt>
                <c:pt idx="74">
                  <c:v>1405</c:v>
                </c:pt>
                <c:pt idx="75">
                  <c:v>1405</c:v>
                </c:pt>
                <c:pt idx="76">
                  <c:v>1406</c:v>
                </c:pt>
                <c:pt idx="77">
                  <c:v>1407</c:v>
                </c:pt>
                <c:pt idx="78">
                  <c:v>1407</c:v>
                </c:pt>
                <c:pt idx="79">
                  <c:v>1394</c:v>
                </c:pt>
                <c:pt idx="80">
                  <c:v>1394</c:v>
                </c:pt>
                <c:pt idx="81">
                  <c:v>1394</c:v>
                </c:pt>
                <c:pt idx="82">
                  <c:v>1394</c:v>
                </c:pt>
                <c:pt idx="83">
                  <c:v>1394</c:v>
                </c:pt>
                <c:pt idx="84">
                  <c:v>1394</c:v>
                </c:pt>
                <c:pt idx="85">
                  <c:v>1394</c:v>
                </c:pt>
                <c:pt idx="86">
                  <c:v>1395</c:v>
                </c:pt>
                <c:pt idx="87">
                  <c:v>1392</c:v>
                </c:pt>
                <c:pt idx="88">
                  <c:v>1392</c:v>
                </c:pt>
                <c:pt idx="89">
                  <c:v>1387</c:v>
                </c:pt>
                <c:pt idx="90">
                  <c:v>1387</c:v>
                </c:pt>
                <c:pt idx="91">
                  <c:v>1392</c:v>
                </c:pt>
                <c:pt idx="92">
                  <c:v>1392</c:v>
                </c:pt>
                <c:pt idx="93">
                  <c:v>1392</c:v>
                </c:pt>
                <c:pt idx="94">
                  <c:v>1399</c:v>
                </c:pt>
                <c:pt idx="95">
                  <c:v>1399</c:v>
                </c:pt>
                <c:pt idx="96">
                  <c:v>1398</c:v>
                </c:pt>
                <c:pt idx="97">
                  <c:v>1394</c:v>
                </c:pt>
                <c:pt idx="98">
                  <c:v>1385</c:v>
                </c:pt>
                <c:pt idx="99">
                  <c:v>1380</c:v>
                </c:pt>
                <c:pt idx="100">
                  <c:v>1380</c:v>
                </c:pt>
                <c:pt idx="101">
                  <c:v>1380</c:v>
                </c:pt>
                <c:pt idx="102">
                  <c:v>1373</c:v>
                </c:pt>
                <c:pt idx="103">
                  <c:v>1371</c:v>
                </c:pt>
                <c:pt idx="104">
                  <c:v>1361</c:v>
                </c:pt>
                <c:pt idx="105">
                  <c:v>1361</c:v>
                </c:pt>
                <c:pt idx="106">
                  <c:v>1359</c:v>
                </c:pt>
                <c:pt idx="107">
                  <c:v>1354</c:v>
                </c:pt>
                <c:pt idx="108">
                  <c:v>1353</c:v>
                </c:pt>
                <c:pt idx="109">
                  <c:v>1357</c:v>
                </c:pt>
                <c:pt idx="110">
                  <c:v>1358</c:v>
                </c:pt>
                <c:pt idx="111">
                  <c:v>1358</c:v>
                </c:pt>
                <c:pt idx="112">
                  <c:v>1358</c:v>
                </c:pt>
                <c:pt idx="113">
                  <c:v>1358</c:v>
                </c:pt>
                <c:pt idx="114">
                  <c:v>1355</c:v>
                </c:pt>
                <c:pt idx="115">
                  <c:v>1357</c:v>
                </c:pt>
                <c:pt idx="116">
                  <c:v>1352</c:v>
                </c:pt>
                <c:pt idx="117">
                  <c:v>1352</c:v>
                </c:pt>
                <c:pt idx="118">
                  <c:v>1350</c:v>
                </c:pt>
                <c:pt idx="119">
                  <c:v>1346</c:v>
                </c:pt>
                <c:pt idx="120">
                  <c:v>1344</c:v>
                </c:pt>
                <c:pt idx="121">
                  <c:v>1340</c:v>
                </c:pt>
                <c:pt idx="122">
                  <c:v>1340</c:v>
                </c:pt>
                <c:pt idx="123">
                  <c:v>1347</c:v>
                </c:pt>
                <c:pt idx="124">
                  <c:v>1348</c:v>
                </c:pt>
                <c:pt idx="125">
                  <c:v>1345</c:v>
                </c:pt>
                <c:pt idx="126">
                  <c:v>1345</c:v>
                </c:pt>
                <c:pt idx="127">
                  <c:v>1345</c:v>
                </c:pt>
                <c:pt idx="128">
                  <c:v>1342</c:v>
                </c:pt>
                <c:pt idx="129">
                  <c:v>1329</c:v>
                </c:pt>
                <c:pt idx="130">
                  <c:v>1323</c:v>
                </c:pt>
                <c:pt idx="131">
                  <c:v>1318</c:v>
                </c:pt>
                <c:pt idx="132">
                  <c:v>1317</c:v>
                </c:pt>
                <c:pt idx="133">
                  <c:v>1317</c:v>
                </c:pt>
                <c:pt idx="134">
                  <c:v>1317</c:v>
                </c:pt>
                <c:pt idx="135">
                  <c:v>1318</c:v>
                </c:pt>
                <c:pt idx="136">
                  <c:v>1320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638720"/>
        <c:axId val="164640256"/>
      </c:lineChart>
      <c:dateAx>
        <c:axId val="164638720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4640256"/>
        <c:crosses val="autoZero"/>
        <c:auto val="1"/>
        <c:lblOffset val="100"/>
        <c:baseTimeUnit val="days"/>
      </c:dateAx>
      <c:valAx>
        <c:axId val="164640256"/>
        <c:scaling>
          <c:orientation val="minMax"/>
          <c:max val="1600"/>
          <c:min val="700"/>
        </c:scaling>
        <c:delete val="0"/>
        <c:axPos val="l"/>
        <c:numFmt formatCode="#,##0_ " sourceLinked="0"/>
        <c:majorTickMark val="out"/>
        <c:minorTickMark val="none"/>
        <c:tickLblPos val="nextTo"/>
        <c:crossAx val="164638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5916666666666669E-2"/>
          <c:y val="0.89718832020997374"/>
          <c:w val="0.81686111111111115"/>
          <c:h val="9.9141513560804875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474628171478563E-2"/>
          <c:y val="6.0659813356663747E-2"/>
          <c:w val="0.83921981627296582"/>
          <c:h val="0.66375400991542721"/>
        </c:manualLayout>
      </c:layout>
      <c:lineChart>
        <c:grouping val="standard"/>
        <c:varyColors val="0"/>
        <c:ser>
          <c:idx val="0"/>
          <c:order val="0"/>
          <c:tx>
            <c:v>淮北</c:v>
          </c:tx>
          <c:marker>
            <c:symbol val="none"/>
          </c:marker>
          <c:cat>
            <c:numRef>
              <c:f>冶金焦城市价!$A$9:$A$283</c:f>
              <c:numCache>
                <c:formatCode>yyyy\-mm\-dd;@</c:formatCode>
                <c:ptCount val="275"/>
                <c:pt idx="0">
                  <c:v>41561</c:v>
                </c:pt>
                <c:pt idx="1">
                  <c:v>41559</c:v>
                </c:pt>
                <c:pt idx="2">
                  <c:v>41558</c:v>
                </c:pt>
                <c:pt idx="3">
                  <c:v>41557</c:v>
                </c:pt>
                <c:pt idx="4">
                  <c:v>41556</c:v>
                </c:pt>
                <c:pt idx="5">
                  <c:v>41555</c:v>
                </c:pt>
                <c:pt idx="6">
                  <c:v>41547</c:v>
                </c:pt>
                <c:pt idx="7">
                  <c:v>41546</c:v>
                </c:pt>
                <c:pt idx="8">
                  <c:v>41544</c:v>
                </c:pt>
                <c:pt idx="9">
                  <c:v>41543</c:v>
                </c:pt>
                <c:pt idx="10">
                  <c:v>41542</c:v>
                </c:pt>
                <c:pt idx="11">
                  <c:v>41541</c:v>
                </c:pt>
                <c:pt idx="12">
                  <c:v>41540</c:v>
                </c:pt>
                <c:pt idx="13">
                  <c:v>41539</c:v>
                </c:pt>
                <c:pt idx="14">
                  <c:v>41535</c:v>
                </c:pt>
                <c:pt idx="15">
                  <c:v>41534</c:v>
                </c:pt>
                <c:pt idx="16">
                  <c:v>41530</c:v>
                </c:pt>
                <c:pt idx="17">
                  <c:v>41529</c:v>
                </c:pt>
                <c:pt idx="18">
                  <c:v>41528</c:v>
                </c:pt>
                <c:pt idx="19">
                  <c:v>41527</c:v>
                </c:pt>
                <c:pt idx="20">
                  <c:v>41526</c:v>
                </c:pt>
                <c:pt idx="21">
                  <c:v>41523</c:v>
                </c:pt>
                <c:pt idx="22">
                  <c:v>41522</c:v>
                </c:pt>
                <c:pt idx="23">
                  <c:v>41521</c:v>
                </c:pt>
                <c:pt idx="24">
                  <c:v>41520</c:v>
                </c:pt>
                <c:pt idx="25">
                  <c:v>41519</c:v>
                </c:pt>
                <c:pt idx="26">
                  <c:v>41516</c:v>
                </c:pt>
                <c:pt idx="27">
                  <c:v>41515</c:v>
                </c:pt>
                <c:pt idx="28">
                  <c:v>41514</c:v>
                </c:pt>
                <c:pt idx="29">
                  <c:v>41513</c:v>
                </c:pt>
                <c:pt idx="30">
                  <c:v>41512</c:v>
                </c:pt>
                <c:pt idx="31">
                  <c:v>41509</c:v>
                </c:pt>
                <c:pt idx="32">
                  <c:v>41508</c:v>
                </c:pt>
                <c:pt idx="33">
                  <c:v>41507</c:v>
                </c:pt>
                <c:pt idx="34">
                  <c:v>41506</c:v>
                </c:pt>
                <c:pt idx="35">
                  <c:v>41505</c:v>
                </c:pt>
                <c:pt idx="36">
                  <c:v>41502</c:v>
                </c:pt>
                <c:pt idx="37">
                  <c:v>41501</c:v>
                </c:pt>
                <c:pt idx="38">
                  <c:v>41500</c:v>
                </c:pt>
                <c:pt idx="39">
                  <c:v>41499</c:v>
                </c:pt>
                <c:pt idx="40">
                  <c:v>41498</c:v>
                </c:pt>
                <c:pt idx="41">
                  <c:v>41495</c:v>
                </c:pt>
                <c:pt idx="42">
                  <c:v>41494</c:v>
                </c:pt>
                <c:pt idx="43">
                  <c:v>41493</c:v>
                </c:pt>
                <c:pt idx="44">
                  <c:v>41492</c:v>
                </c:pt>
                <c:pt idx="45">
                  <c:v>41491</c:v>
                </c:pt>
                <c:pt idx="46">
                  <c:v>41488</c:v>
                </c:pt>
                <c:pt idx="47">
                  <c:v>41487</c:v>
                </c:pt>
                <c:pt idx="48">
                  <c:v>41486</c:v>
                </c:pt>
                <c:pt idx="49">
                  <c:v>41485</c:v>
                </c:pt>
                <c:pt idx="50">
                  <c:v>41484</c:v>
                </c:pt>
                <c:pt idx="51">
                  <c:v>41481</c:v>
                </c:pt>
                <c:pt idx="52">
                  <c:v>41480</c:v>
                </c:pt>
                <c:pt idx="53">
                  <c:v>41479</c:v>
                </c:pt>
                <c:pt idx="54">
                  <c:v>41478</c:v>
                </c:pt>
                <c:pt idx="55">
                  <c:v>41477</c:v>
                </c:pt>
                <c:pt idx="56">
                  <c:v>41474</c:v>
                </c:pt>
                <c:pt idx="57">
                  <c:v>41473</c:v>
                </c:pt>
                <c:pt idx="58">
                  <c:v>41472</c:v>
                </c:pt>
                <c:pt idx="59">
                  <c:v>41471</c:v>
                </c:pt>
                <c:pt idx="60">
                  <c:v>41470</c:v>
                </c:pt>
                <c:pt idx="61">
                  <c:v>41467</c:v>
                </c:pt>
                <c:pt idx="62">
                  <c:v>41466</c:v>
                </c:pt>
                <c:pt idx="63">
                  <c:v>41465</c:v>
                </c:pt>
                <c:pt idx="64">
                  <c:v>41464</c:v>
                </c:pt>
                <c:pt idx="65">
                  <c:v>41463</c:v>
                </c:pt>
                <c:pt idx="66">
                  <c:v>41460</c:v>
                </c:pt>
                <c:pt idx="67">
                  <c:v>41459</c:v>
                </c:pt>
                <c:pt idx="68">
                  <c:v>41458</c:v>
                </c:pt>
                <c:pt idx="69">
                  <c:v>41457</c:v>
                </c:pt>
                <c:pt idx="70">
                  <c:v>41456</c:v>
                </c:pt>
                <c:pt idx="71">
                  <c:v>41453</c:v>
                </c:pt>
                <c:pt idx="72">
                  <c:v>41452</c:v>
                </c:pt>
                <c:pt idx="73">
                  <c:v>41451</c:v>
                </c:pt>
                <c:pt idx="74">
                  <c:v>41450</c:v>
                </c:pt>
                <c:pt idx="75">
                  <c:v>41449</c:v>
                </c:pt>
                <c:pt idx="76">
                  <c:v>41446</c:v>
                </c:pt>
                <c:pt idx="77">
                  <c:v>41445</c:v>
                </c:pt>
                <c:pt idx="78">
                  <c:v>41444</c:v>
                </c:pt>
                <c:pt idx="79">
                  <c:v>41443</c:v>
                </c:pt>
                <c:pt idx="80">
                  <c:v>41442</c:v>
                </c:pt>
                <c:pt idx="81">
                  <c:v>41439</c:v>
                </c:pt>
                <c:pt idx="82">
                  <c:v>41438</c:v>
                </c:pt>
                <c:pt idx="83">
                  <c:v>41434</c:v>
                </c:pt>
                <c:pt idx="84">
                  <c:v>41433</c:v>
                </c:pt>
                <c:pt idx="85">
                  <c:v>41432</c:v>
                </c:pt>
                <c:pt idx="86">
                  <c:v>41431</c:v>
                </c:pt>
                <c:pt idx="87">
                  <c:v>41430</c:v>
                </c:pt>
                <c:pt idx="88">
                  <c:v>41429</c:v>
                </c:pt>
                <c:pt idx="89">
                  <c:v>41428</c:v>
                </c:pt>
                <c:pt idx="90">
                  <c:v>41425</c:v>
                </c:pt>
                <c:pt idx="91">
                  <c:v>41424</c:v>
                </c:pt>
                <c:pt idx="92">
                  <c:v>41423</c:v>
                </c:pt>
                <c:pt idx="93">
                  <c:v>41422</c:v>
                </c:pt>
                <c:pt idx="94">
                  <c:v>41421</c:v>
                </c:pt>
                <c:pt idx="95">
                  <c:v>41418</c:v>
                </c:pt>
                <c:pt idx="96">
                  <c:v>41417</c:v>
                </c:pt>
                <c:pt idx="97">
                  <c:v>41416</c:v>
                </c:pt>
                <c:pt idx="98">
                  <c:v>41415</c:v>
                </c:pt>
                <c:pt idx="99">
                  <c:v>41414</c:v>
                </c:pt>
                <c:pt idx="100">
                  <c:v>41411</c:v>
                </c:pt>
                <c:pt idx="101">
                  <c:v>41410</c:v>
                </c:pt>
                <c:pt idx="102">
                  <c:v>41409</c:v>
                </c:pt>
                <c:pt idx="103">
                  <c:v>41408</c:v>
                </c:pt>
                <c:pt idx="104">
                  <c:v>41407</c:v>
                </c:pt>
                <c:pt idx="105">
                  <c:v>41404</c:v>
                </c:pt>
                <c:pt idx="106">
                  <c:v>41403</c:v>
                </c:pt>
                <c:pt idx="107">
                  <c:v>41402</c:v>
                </c:pt>
                <c:pt idx="108">
                  <c:v>41401</c:v>
                </c:pt>
                <c:pt idx="109">
                  <c:v>41400</c:v>
                </c:pt>
                <c:pt idx="110">
                  <c:v>41397</c:v>
                </c:pt>
                <c:pt idx="111">
                  <c:v>41396</c:v>
                </c:pt>
                <c:pt idx="112">
                  <c:v>41392</c:v>
                </c:pt>
                <c:pt idx="113">
                  <c:v>41391</c:v>
                </c:pt>
                <c:pt idx="114">
                  <c:v>41390</c:v>
                </c:pt>
                <c:pt idx="115">
                  <c:v>41389</c:v>
                </c:pt>
                <c:pt idx="116">
                  <c:v>41388</c:v>
                </c:pt>
                <c:pt idx="117">
                  <c:v>41387</c:v>
                </c:pt>
                <c:pt idx="118">
                  <c:v>41386</c:v>
                </c:pt>
                <c:pt idx="119">
                  <c:v>41383</c:v>
                </c:pt>
                <c:pt idx="120">
                  <c:v>41382</c:v>
                </c:pt>
                <c:pt idx="121">
                  <c:v>41381</c:v>
                </c:pt>
                <c:pt idx="122">
                  <c:v>41380</c:v>
                </c:pt>
                <c:pt idx="123">
                  <c:v>41379</c:v>
                </c:pt>
                <c:pt idx="124">
                  <c:v>41376</c:v>
                </c:pt>
                <c:pt idx="125">
                  <c:v>41375</c:v>
                </c:pt>
                <c:pt idx="126">
                  <c:v>41374</c:v>
                </c:pt>
                <c:pt idx="127">
                  <c:v>41373</c:v>
                </c:pt>
                <c:pt idx="128">
                  <c:v>41372</c:v>
                </c:pt>
                <c:pt idx="129">
                  <c:v>41371</c:v>
                </c:pt>
                <c:pt idx="130">
                  <c:v>41367</c:v>
                </c:pt>
                <c:pt idx="131">
                  <c:v>41366</c:v>
                </c:pt>
                <c:pt idx="132">
                  <c:v>41365</c:v>
                </c:pt>
                <c:pt idx="133">
                  <c:v>41362</c:v>
                </c:pt>
                <c:pt idx="134">
                  <c:v>41361</c:v>
                </c:pt>
                <c:pt idx="135">
                  <c:v>41360</c:v>
                </c:pt>
                <c:pt idx="136">
                  <c:v>41359</c:v>
                </c:pt>
                <c:pt idx="137">
                  <c:v>41358</c:v>
                </c:pt>
                <c:pt idx="138">
                  <c:v>41355</c:v>
                </c:pt>
                <c:pt idx="139">
                  <c:v>41354</c:v>
                </c:pt>
                <c:pt idx="140">
                  <c:v>41353</c:v>
                </c:pt>
                <c:pt idx="141">
                  <c:v>41352</c:v>
                </c:pt>
                <c:pt idx="142">
                  <c:v>41351</c:v>
                </c:pt>
                <c:pt idx="143">
                  <c:v>41348</c:v>
                </c:pt>
                <c:pt idx="144">
                  <c:v>41347</c:v>
                </c:pt>
                <c:pt idx="145">
                  <c:v>41346</c:v>
                </c:pt>
                <c:pt idx="146">
                  <c:v>41345</c:v>
                </c:pt>
                <c:pt idx="147">
                  <c:v>41344</c:v>
                </c:pt>
                <c:pt idx="148">
                  <c:v>41341</c:v>
                </c:pt>
                <c:pt idx="149">
                  <c:v>41340</c:v>
                </c:pt>
                <c:pt idx="150">
                  <c:v>41339</c:v>
                </c:pt>
                <c:pt idx="151">
                  <c:v>41338</c:v>
                </c:pt>
                <c:pt idx="152">
                  <c:v>41337</c:v>
                </c:pt>
                <c:pt idx="153">
                  <c:v>41334</c:v>
                </c:pt>
                <c:pt idx="154">
                  <c:v>41333</c:v>
                </c:pt>
                <c:pt idx="155">
                  <c:v>41332</c:v>
                </c:pt>
                <c:pt idx="156">
                  <c:v>41331</c:v>
                </c:pt>
                <c:pt idx="157">
                  <c:v>41330</c:v>
                </c:pt>
                <c:pt idx="158">
                  <c:v>41327</c:v>
                </c:pt>
                <c:pt idx="159">
                  <c:v>41326</c:v>
                </c:pt>
                <c:pt idx="160">
                  <c:v>41325</c:v>
                </c:pt>
                <c:pt idx="161">
                  <c:v>41324</c:v>
                </c:pt>
                <c:pt idx="162">
                  <c:v>41323</c:v>
                </c:pt>
                <c:pt idx="163">
                  <c:v>41322</c:v>
                </c:pt>
                <c:pt idx="164">
                  <c:v>41321</c:v>
                </c:pt>
                <c:pt idx="165">
                  <c:v>41313</c:v>
                </c:pt>
                <c:pt idx="166">
                  <c:v>41312</c:v>
                </c:pt>
                <c:pt idx="167">
                  <c:v>41311</c:v>
                </c:pt>
                <c:pt idx="168">
                  <c:v>41310</c:v>
                </c:pt>
                <c:pt idx="169">
                  <c:v>41309</c:v>
                </c:pt>
                <c:pt idx="170">
                  <c:v>41306</c:v>
                </c:pt>
                <c:pt idx="171">
                  <c:v>41305</c:v>
                </c:pt>
                <c:pt idx="172">
                  <c:v>41304</c:v>
                </c:pt>
                <c:pt idx="173">
                  <c:v>41303</c:v>
                </c:pt>
                <c:pt idx="174">
                  <c:v>41302</c:v>
                </c:pt>
                <c:pt idx="175">
                  <c:v>41299</c:v>
                </c:pt>
                <c:pt idx="176">
                  <c:v>41298</c:v>
                </c:pt>
                <c:pt idx="177">
                  <c:v>41297</c:v>
                </c:pt>
                <c:pt idx="178">
                  <c:v>41296</c:v>
                </c:pt>
                <c:pt idx="179">
                  <c:v>41295</c:v>
                </c:pt>
                <c:pt idx="180">
                  <c:v>41292</c:v>
                </c:pt>
                <c:pt idx="181">
                  <c:v>41291</c:v>
                </c:pt>
                <c:pt idx="182">
                  <c:v>41290</c:v>
                </c:pt>
                <c:pt idx="183">
                  <c:v>41289</c:v>
                </c:pt>
                <c:pt idx="184">
                  <c:v>41288</c:v>
                </c:pt>
                <c:pt idx="185">
                  <c:v>41285</c:v>
                </c:pt>
                <c:pt idx="186">
                  <c:v>41284</c:v>
                </c:pt>
                <c:pt idx="187">
                  <c:v>41283</c:v>
                </c:pt>
                <c:pt idx="188">
                  <c:v>41282</c:v>
                </c:pt>
                <c:pt idx="189">
                  <c:v>41281</c:v>
                </c:pt>
                <c:pt idx="190">
                  <c:v>41280</c:v>
                </c:pt>
                <c:pt idx="191">
                  <c:v>41279</c:v>
                </c:pt>
                <c:pt idx="192">
                  <c:v>41278</c:v>
                </c:pt>
                <c:pt idx="193">
                  <c:v>41274</c:v>
                </c:pt>
                <c:pt idx="194">
                  <c:v>41271</c:v>
                </c:pt>
                <c:pt idx="195">
                  <c:v>41270</c:v>
                </c:pt>
                <c:pt idx="196">
                  <c:v>41269</c:v>
                </c:pt>
                <c:pt idx="197">
                  <c:v>41268</c:v>
                </c:pt>
                <c:pt idx="198">
                  <c:v>41267</c:v>
                </c:pt>
                <c:pt idx="199">
                  <c:v>41264</c:v>
                </c:pt>
                <c:pt idx="200">
                  <c:v>41263</c:v>
                </c:pt>
                <c:pt idx="201">
                  <c:v>41262</c:v>
                </c:pt>
                <c:pt idx="202">
                  <c:v>41261</c:v>
                </c:pt>
                <c:pt idx="203">
                  <c:v>41260</c:v>
                </c:pt>
                <c:pt idx="204">
                  <c:v>41257</c:v>
                </c:pt>
                <c:pt idx="205">
                  <c:v>41256</c:v>
                </c:pt>
                <c:pt idx="206">
                  <c:v>41255</c:v>
                </c:pt>
                <c:pt idx="207">
                  <c:v>41254</c:v>
                </c:pt>
                <c:pt idx="208">
                  <c:v>41253</c:v>
                </c:pt>
                <c:pt idx="209">
                  <c:v>41250</c:v>
                </c:pt>
                <c:pt idx="210">
                  <c:v>41249</c:v>
                </c:pt>
                <c:pt idx="211">
                  <c:v>41248</c:v>
                </c:pt>
                <c:pt idx="212">
                  <c:v>41247</c:v>
                </c:pt>
                <c:pt idx="213">
                  <c:v>41246</c:v>
                </c:pt>
                <c:pt idx="214">
                  <c:v>41243</c:v>
                </c:pt>
                <c:pt idx="215">
                  <c:v>41242</c:v>
                </c:pt>
                <c:pt idx="216">
                  <c:v>41241</c:v>
                </c:pt>
                <c:pt idx="217">
                  <c:v>41240</c:v>
                </c:pt>
                <c:pt idx="218">
                  <c:v>41239</c:v>
                </c:pt>
                <c:pt idx="219">
                  <c:v>41236</c:v>
                </c:pt>
                <c:pt idx="220">
                  <c:v>41235</c:v>
                </c:pt>
                <c:pt idx="221">
                  <c:v>41234</c:v>
                </c:pt>
                <c:pt idx="222">
                  <c:v>41233</c:v>
                </c:pt>
                <c:pt idx="223">
                  <c:v>41232</c:v>
                </c:pt>
                <c:pt idx="224">
                  <c:v>41229</c:v>
                </c:pt>
                <c:pt idx="225">
                  <c:v>41228</c:v>
                </c:pt>
                <c:pt idx="226">
                  <c:v>41227</c:v>
                </c:pt>
                <c:pt idx="227">
                  <c:v>41226</c:v>
                </c:pt>
                <c:pt idx="228">
                  <c:v>41225</c:v>
                </c:pt>
                <c:pt idx="229">
                  <c:v>41222</c:v>
                </c:pt>
                <c:pt idx="230">
                  <c:v>41221</c:v>
                </c:pt>
                <c:pt idx="231">
                  <c:v>41220</c:v>
                </c:pt>
                <c:pt idx="232">
                  <c:v>41219</c:v>
                </c:pt>
                <c:pt idx="233">
                  <c:v>41218</c:v>
                </c:pt>
                <c:pt idx="234">
                  <c:v>41215</c:v>
                </c:pt>
                <c:pt idx="235">
                  <c:v>41214</c:v>
                </c:pt>
                <c:pt idx="236">
                  <c:v>41213</c:v>
                </c:pt>
                <c:pt idx="237">
                  <c:v>41212</c:v>
                </c:pt>
                <c:pt idx="238">
                  <c:v>41211</c:v>
                </c:pt>
                <c:pt idx="239">
                  <c:v>41208</c:v>
                </c:pt>
                <c:pt idx="240">
                  <c:v>41207</c:v>
                </c:pt>
                <c:pt idx="241">
                  <c:v>41206</c:v>
                </c:pt>
                <c:pt idx="242">
                  <c:v>41205</c:v>
                </c:pt>
                <c:pt idx="243">
                  <c:v>41204</c:v>
                </c:pt>
                <c:pt idx="244">
                  <c:v>41201</c:v>
                </c:pt>
                <c:pt idx="245">
                  <c:v>41200</c:v>
                </c:pt>
                <c:pt idx="246">
                  <c:v>41199</c:v>
                </c:pt>
                <c:pt idx="247">
                  <c:v>41198</c:v>
                </c:pt>
                <c:pt idx="248">
                  <c:v>41197</c:v>
                </c:pt>
                <c:pt idx="249">
                  <c:v>41194</c:v>
                </c:pt>
                <c:pt idx="250">
                  <c:v>41193</c:v>
                </c:pt>
                <c:pt idx="251">
                  <c:v>41192</c:v>
                </c:pt>
                <c:pt idx="252">
                  <c:v>41191</c:v>
                </c:pt>
                <c:pt idx="253">
                  <c:v>41190</c:v>
                </c:pt>
                <c:pt idx="254">
                  <c:v>41181</c:v>
                </c:pt>
                <c:pt idx="255">
                  <c:v>41180</c:v>
                </c:pt>
                <c:pt idx="256">
                  <c:v>41179</c:v>
                </c:pt>
                <c:pt idx="257">
                  <c:v>41178</c:v>
                </c:pt>
                <c:pt idx="258">
                  <c:v>41177</c:v>
                </c:pt>
                <c:pt idx="259">
                  <c:v>41176</c:v>
                </c:pt>
                <c:pt idx="260">
                  <c:v>41173</c:v>
                </c:pt>
                <c:pt idx="261">
                  <c:v>41172</c:v>
                </c:pt>
                <c:pt idx="262">
                  <c:v>41171</c:v>
                </c:pt>
                <c:pt idx="263">
                  <c:v>41170</c:v>
                </c:pt>
                <c:pt idx="264">
                  <c:v>41169</c:v>
                </c:pt>
                <c:pt idx="265">
                  <c:v>41166</c:v>
                </c:pt>
                <c:pt idx="266">
                  <c:v>41165</c:v>
                </c:pt>
                <c:pt idx="267">
                  <c:v>41164</c:v>
                </c:pt>
                <c:pt idx="268">
                  <c:v>41163</c:v>
                </c:pt>
                <c:pt idx="269">
                  <c:v>41162</c:v>
                </c:pt>
                <c:pt idx="270">
                  <c:v>41159</c:v>
                </c:pt>
                <c:pt idx="271">
                  <c:v>41158</c:v>
                </c:pt>
                <c:pt idx="272">
                  <c:v>41157</c:v>
                </c:pt>
                <c:pt idx="273">
                  <c:v>41156</c:v>
                </c:pt>
                <c:pt idx="274">
                  <c:v>41155</c:v>
                </c:pt>
              </c:numCache>
            </c:numRef>
          </c:cat>
          <c:val>
            <c:numRef>
              <c:f>冶金焦城市价!$B$9:$B$283</c:f>
              <c:numCache>
                <c:formatCode>#,##0.00_ </c:formatCode>
                <c:ptCount val="275"/>
                <c:pt idx="0">
                  <c:v>1335</c:v>
                </c:pt>
                <c:pt idx="1">
                  <c:v>1335</c:v>
                </c:pt>
                <c:pt idx="2">
                  <c:v>1335</c:v>
                </c:pt>
                <c:pt idx="3">
                  <c:v>1335</c:v>
                </c:pt>
                <c:pt idx="4">
                  <c:v>1335</c:v>
                </c:pt>
                <c:pt idx="5">
                  <c:v>1335</c:v>
                </c:pt>
                <c:pt idx="6">
                  <c:v>1335</c:v>
                </c:pt>
                <c:pt idx="7">
                  <c:v>1335</c:v>
                </c:pt>
                <c:pt idx="8">
                  <c:v>1335</c:v>
                </c:pt>
                <c:pt idx="9">
                  <c:v>1335</c:v>
                </c:pt>
                <c:pt idx="10">
                  <c:v>1335</c:v>
                </c:pt>
                <c:pt idx="11">
                  <c:v>1335</c:v>
                </c:pt>
                <c:pt idx="12">
                  <c:v>1335</c:v>
                </c:pt>
                <c:pt idx="13">
                  <c:v>1335</c:v>
                </c:pt>
                <c:pt idx="14">
                  <c:v>1335</c:v>
                </c:pt>
                <c:pt idx="15">
                  <c:v>1335</c:v>
                </c:pt>
                <c:pt idx="16">
                  <c:v>1335</c:v>
                </c:pt>
                <c:pt idx="17">
                  <c:v>1335</c:v>
                </c:pt>
                <c:pt idx="18">
                  <c:v>1310</c:v>
                </c:pt>
                <c:pt idx="19">
                  <c:v>1310</c:v>
                </c:pt>
                <c:pt idx="20">
                  <c:v>1310</c:v>
                </c:pt>
                <c:pt idx="21">
                  <c:v>1310</c:v>
                </c:pt>
                <c:pt idx="22">
                  <c:v>1310</c:v>
                </c:pt>
                <c:pt idx="23">
                  <c:v>1310</c:v>
                </c:pt>
                <c:pt idx="24">
                  <c:v>1310</c:v>
                </c:pt>
                <c:pt idx="25">
                  <c:v>1280</c:v>
                </c:pt>
                <c:pt idx="26">
                  <c:v>1280</c:v>
                </c:pt>
                <c:pt idx="27">
                  <c:v>1280</c:v>
                </c:pt>
                <c:pt idx="28">
                  <c:v>1280</c:v>
                </c:pt>
                <c:pt idx="29">
                  <c:v>1280</c:v>
                </c:pt>
                <c:pt idx="30">
                  <c:v>1250</c:v>
                </c:pt>
                <c:pt idx="31">
                  <c:v>1250</c:v>
                </c:pt>
                <c:pt idx="32">
                  <c:v>1250</c:v>
                </c:pt>
                <c:pt idx="33">
                  <c:v>1250</c:v>
                </c:pt>
                <c:pt idx="34">
                  <c:v>1250</c:v>
                </c:pt>
                <c:pt idx="35">
                  <c:v>1250</c:v>
                </c:pt>
                <c:pt idx="36">
                  <c:v>1250</c:v>
                </c:pt>
                <c:pt idx="37">
                  <c:v>1250</c:v>
                </c:pt>
                <c:pt idx="38">
                  <c:v>1250</c:v>
                </c:pt>
                <c:pt idx="39">
                  <c:v>1250</c:v>
                </c:pt>
                <c:pt idx="40">
                  <c:v>1220</c:v>
                </c:pt>
                <c:pt idx="41">
                  <c:v>1220</c:v>
                </c:pt>
                <c:pt idx="42">
                  <c:v>1220</c:v>
                </c:pt>
                <c:pt idx="43">
                  <c:v>1220</c:v>
                </c:pt>
                <c:pt idx="44">
                  <c:v>1220</c:v>
                </c:pt>
                <c:pt idx="45">
                  <c:v>1220</c:v>
                </c:pt>
                <c:pt idx="46">
                  <c:v>1220</c:v>
                </c:pt>
                <c:pt idx="47">
                  <c:v>1220</c:v>
                </c:pt>
                <c:pt idx="48">
                  <c:v>1220</c:v>
                </c:pt>
                <c:pt idx="49">
                  <c:v>1220</c:v>
                </c:pt>
                <c:pt idx="50">
                  <c:v>1220</c:v>
                </c:pt>
                <c:pt idx="51">
                  <c:v>1260</c:v>
                </c:pt>
                <c:pt idx="52">
                  <c:v>1260</c:v>
                </c:pt>
                <c:pt idx="53">
                  <c:v>1260</c:v>
                </c:pt>
                <c:pt idx="54">
                  <c:v>1260</c:v>
                </c:pt>
                <c:pt idx="55">
                  <c:v>1260</c:v>
                </c:pt>
                <c:pt idx="56">
                  <c:v>1260</c:v>
                </c:pt>
                <c:pt idx="57">
                  <c:v>1260</c:v>
                </c:pt>
                <c:pt idx="58">
                  <c:v>1260</c:v>
                </c:pt>
                <c:pt idx="59">
                  <c:v>1260</c:v>
                </c:pt>
                <c:pt idx="60">
                  <c:v>1260</c:v>
                </c:pt>
                <c:pt idx="61">
                  <c:v>1260</c:v>
                </c:pt>
                <c:pt idx="62">
                  <c:v>1260</c:v>
                </c:pt>
                <c:pt idx="63">
                  <c:v>1260</c:v>
                </c:pt>
                <c:pt idx="64">
                  <c:v>1260</c:v>
                </c:pt>
                <c:pt idx="65">
                  <c:v>1260</c:v>
                </c:pt>
                <c:pt idx="66">
                  <c:v>1260</c:v>
                </c:pt>
                <c:pt idx="67">
                  <c:v>1260</c:v>
                </c:pt>
                <c:pt idx="68">
                  <c:v>1260</c:v>
                </c:pt>
                <c:pt idx="69">
                  <c:v>1260</c:v>
                </c:pt>
                <c:pt idx="70">
                  <c:v>1260</c:v>
                </c:pt>
                <c:pt idx="71">
                  <c:v>1260</c:v>
                </c:pt>
                <c:pt idx="72">
                  <c:v>1260</c:v>
                </c:pt>
                <c:pt idx="73">
                  <c:v>1260</c:v>
                </c:pt>
                <c:pt idx="74">
                  <c:v>1260</c:v>
                </c:pt>
                <c:pt idx="75">
                  <c:v>1260</c:v>
                </c:pt>
                <c:pt idx="76">
                  <c:v>1260</c:v>
                </c:pt>
                <c:pt idx="77">
                  <c:v>1260</c:v>
                </c:pt>
                <c:pt idx="78">
                  <c:v>1260</c:v>
                </c:pt>
                <c:pt idx="79">
                  <c:v>1260</c:v>
                </c:pt>
                <c:pt idx="80">
                  <c:v>1250</c:v>
                </c:pt>
                <c:pt idx="81">
                  <c:v>1250</c:v>
                </c:pt>
                <c:pt idx="82">
                  <c:v>1250</c:v>
                </c:pt>
                <c:pt idx="83">
                  <c:v>1250</c:v>
                </c:pt>
                <c:pt idx="84">
                  <c:v>1250</c:v>
                </c:pt>
                <c:pt idx="85">
                  <c:v>1280</c:v>
                </c:pt>
                <c:pt idx="86">
                  <c:v>1280</c:v>
                </c:pt>
                <c:pt idx="87">
                  <c:v>1280</c:v>
                </c:pt>
                <c:pt idx="88">
                  <c:v>1280</c:v>
                </c:pt>
                <c:pt idx="89">
                  <c:v>1325</c:v>
                </c:pt>
                <c:pt idx="90">
                  <c:v>1325</c:v>
                </c:pt>
                <c:pt idx="91">
                  <c:v>1325</c:v>
                </c:pt>
                <c:pt idx="92">
                  <c:v>1325</c:v>
                </c:pt>
                <c:pt idx="93">
                  <c:v>1325</c:v>
                </c:pt>
                <c:pt idx="94">
                  <c:v>1325</c:v>
                </c:pt>
                <c:pt idx="95">
                  <c:v>1325</c:v>
                </c:pt>
                <c:pt idx="96">
                  <c:v>1325</c:v>
                </c:pt>
                <c:pt idx="97">
                  <c:v>1350</c:v>
                </c:pt>
                <c:pt idx="98">
                  <c:v>1350</c:v>
                </c:pt>
                <c:pt idx="99">
                  <c:v>1350</c:v>
                </c:pt>
                <c:pt idx="100">
                  <c:v>1350</c:v>
                </c:pt>
                <c:pt idx="101">
                  <c:v>1350</c:v>
                </c:pt>
                <c:pt idx="102">
                  <c:v>1350</c:v>
                </c:pt>
                <c:pt idx="103">
                  <c:v>1350</c:v>
                </c:pt>
                <c:pt idx="104">
                  <c:v>1350</c:v>
                </c:pt>
                <c:pt idx="105">
                  <c:v>1350</c:v>
                </c:pt>
                <c:pt idx="106">
                  <c:v>1350</c:v>
                </c:pt>
                <c:pt idx="107">
                  <c:v>1350</c:v>
                </c:pt>
                <c:pt idx="108">
                  <c:v>1390</c:v>
                </c:pt>
                <c:pt idx="109">
                  <c:v>1390</c:v>
                </c:pt>
                <c:pt idx="110">
                  <c:v>1390</c:v>
                </c:pt>
                <c:pt idx="111">
                  <c:v>1390</c:v>
                </c:pt>
                <c:pt idx="112">
                  <c:v>1390</c:v>
                </c:pt>
                <c:pt idx="113">
                  <c:v>1390</c:v>
                </c:pt>
                <c:pt idx="114">
                  <c:v>1390</c:v>
                </c:pt>
                <c:pt idx="115">
                  <c:v>1390</c:v>
                </c:pt>
                <c:pt idx="116">
                  <c:v>1390</c:v>
                </c:pt>
                <c:pt idx="117">
                  <c:v>1390</c:v>
                </c:pt>
                <c:pt idx="118">
                  <c:v>1390</c:v>
                </c:pt>
                <c:pt idx="119">
                  <c:v>1390</c:v>
                </c:pt>
                <c:pt idx="120">
                  <c:v>1390</c:v>
                </c:pt>
                <c:pt idx="121">
                  <c:v>1390</c:v>
                </c:pt>
                <c:pt idx="122">
                  <c:v>1390</c:v>
                </c:pt>
                <c:pt idx="123">
                  <c:v>1390</c:v>
                </c:pt>
                <c:pt idx="124">
                  <c:v>1390</c:v>
                </c:pt>
                <c:pt idx="125">
                  <c:v>1390</c:v>
                </c:pt>
                <c:pt idx="126">
                  <c:v>1390</c:v>
                </c:pt>
                <c:pt idx="127">
                  <c:v>1470</c:v>
                </c:pt>
                <c:pt idx="128">
                  <c:v>1470</c:v>
                </c:pt>
                <c:pt idx="129">
                  <c:v>1500</c:v>
                </c:pt>
                <c:pt idx="130">
                  <c:v>1600</c:v>
                </c:pt>
                <c:pt idx="131">
                  <c:v>1600</c:v>
                </c:pt>
                <c:pt idx="132">
                  <c:v>1600</c:v>
                </c:pt>
                <c:pt idx="133">
                  <c:v>1600</c:v>
                </c:pt>
                <c:pt idx="134">
                  <c:v>1600</c:v>
                </c:pt>
                <c:pt idx="135">
                  <c:v>1600</c:v>
                </c:pt>
                <c:pt idx="136">
                  <c:v>1600</c:v>
                </c:pt>
                <c:pt idx="137">
                  <c:v>1670</c:v>
                </c:pt>
                <c:pt idx="138">
                  <c:v>1670</c:v>
                </c:pt>
                <c:pt idx="139">
                  <c:v>1670</c:v>
                </c:pt>
                <c:pt idx="140">
                  <c:v>1670</c:v>
                </c:pt>
                <c:pt idx="141">
                  <c:v>1670</c:v>
                </c:pt>
                <c:pt idx="142">
                  <c:v>1670</c:v>
                </c:pt>
                <c:pt idx="143">
                  <c:v>1670</c:v>
                </c:pt>
                <c:pt idx="144">
                  <c:v>1745</c:v>
                </c:pt>
                <c:pt idx="145">
                  <c:v>1745</c:v>
                </c:pt>
                <c:pt idx="146">
                  <c:v>1745</c:v>
                </c:pt>
                <c:pt idx="147">
                  <c:v>1745</c:v>
                </c:pt>
                <c:pt idx="148">
                  <c:v>1745</c:v>
                </c:pt>
                <c:pt idx="149">
                  <c:v>1745</c:v>
                </c:pt>
                <c:pt idx="150">
                  <c:v>1745</c:v>
                </c:pt>
                <c:pt idx="151">
                  <c:v>1745</c:v>
                </c:pt>
                <c:pt idx="152">
                  <c:v>1745</c:v>
                </c:pt>
                <c:pt idx="153">
                  <c:v>1745</c:v>
                </c:pt>
                <c:pt idx="154">
                  <c:v>1745</c:v>
                </c:pt>
                <c:pt idx="155">
                  <c:v>1745</c:v>
                </c:pt>
                <c:pt idx="156">
                  <c:v>1745</c:v>
                </c:pt>
                <c:pt idx="157">
                  <c:v>1745</c:v>
                </c:pt>
                <c:pt idx="158">
                  <c:v>1745</c:v>
                </c:pt>
                <c:pt idx="159">
                  <c:v>1745</c:v>
                </c:pt>
                <c:pt idx="160">
                  <c:v>1745</c:v>
                </c:pt>
                <c:pt idx="161">
                  <c:v>1745</c:v>
                </c:pt>
                <c:pt idx="162">
                  <c:v>1745</c:v>
                </c:pt>
                <c:pt idx="163">
                  <c:v>1745</c:v>
                </c:pt>
                <c:pt idx="164">
                  <c:v>1745</c:v>
                </c:pt>
                <c:pt idx="165">
                  <c:v>1745</c:v>
                </c:pt>
                <c:pt idx="166">
                  <c:v>1745</c:v>
                </c:pt>
                <c:pt idx="167">
                  <c:v>1745</c:v>
                </c:pt>
                <c:pt idx="168">
                  <c:v>1745</c:v>
                </c:pt>
                <c:pt idx="169">
                  <c:v>1745</c:v>
                </c:pt>
                <c:pt idx="170">
                  <c:v>1745</c:v>
                </c:pt>
                <c:pt idx="171">
                  <c:v>1745</c:v>
                </c:pt>
                <c:pt idx="172">
                  <c:v>1745</c:v>
                </c:pt>
                <c:pt idx="173">
                  <c:v>1745</c:v>
                </c:pt>
                <c:pt idx="174">
                  <c:v>1745</c:v>
                </c:pt>
                <c:pt idx="175">
                  <c:v>1680</c:v>
                </c:pt>
                <c:pt idx="176">
                  <c:v>1680</c:v>
                </c:pt>
                <c:pt idx="177">
                  <c:v>1680</c:v>
                </c:pt>
                <c:pt idx="178">
                  <c:v>1680</c:v>
                </c:pt>
                <c:pt idx="179">
                  <c:v>1680</c:v>
                </c:pt>
                <c:pt idx="180">
                  <c:v>1680</c:v>
                </c:pt>
                <c:pt idx="181">
                  <c:v>1680</c:v>
                </c:pt>
                <c:pt idx="182">
                  <c:v>1680</c:v>
                </c:pt>
                <c:pt idx="183">
                  <c:v>1680</c:v>
                </c:pt>
                <c:pt idx="184">
                  <c:v>1680</c:v>
                </c:pt>
                <c:pt idx="185">
                  <c:v>1680</c:v>
                </c:pt>
                <c:pt idx="186">
                  <c:v>1680</c:v>
                </c:pt>
                <c:pt idx="187">
                  <c:v>1680</c:v>
                </c:pt>
                <c:pt idx="188">
                  <c:v>1680</c:v>
                </c:pt>
                <c:pt idx="189">
                  <c:v>1680</c:v>
                </c:pt>
                <c:pt idx="190">
                  <c:v>1680</c:v>
                </c:pt>
                <c:pt idx="191">
                  <c:v>1680</c:v>
                </c:pt>
                <c:pt idx="192">
                  <c:v>1680</c:v>
                </c:pt>
                <c:pt idx="193">
                  <c:v>1680</c:v>
                </c:pt>
                <c:pt idx="194">
                  <c:v>1680</c:v>
                </c:pt>
                <c:pt idx="195">
                  <c:v>1680</c:v>
                </c:pt>
                <c:pt idx="196">
                  <c:v>1680</c:v>
                </c:pt>
                <c:pt idx="197">
                  <c:v>1680</c:v>
                </c:pt>
                <c:pt idx="198">
                  <c:v>1680</c:v>
                </c:pt>
                <c:pt idx="199">
                  <c:v>1680</c:v>
                </c:pt>
                <c:pt idx="200">
                  <c:v>1680</c:v>
                </c:pt>
                <c:pt idx="201">
                  <c:v>1680</c:v>
                </c:pt>
                <c:pt idx="202">
                  <c:v>1600</c:v>
                </c:pt>
                <c:pt idx="203">
                  <c:v>1600</c:v>
                </c:pt>
                <c:pt idx="204">
                  <c:v>1600</c:v>
                </c:pt>
                <c:pt idx="205">
                  <c:v>1600</c:v>
                </c:pt>
                <c:pt idx="206">
                  <c:v>1600</c:v>
                </c:pt>
                <c:pt idx="207">
                  <c:v>1600</c:v>
                </c:pt>
                <c:pt idx="208">
                  <c:v>1600</c:v>
                </c:pt>
                <c:pt idx="209">
                  <c:v>1600</c:v>
                </c:pt>
                <c:pt idx="210">
                  <c:v>1600</c:v>
                </c:pt>
                <c:pt idx="211">
                  <c:v>1600</c:v>
                </c:pt>
                <c:pt idx="212">
                  <c:v>1600</c:v>
                </c:pt>
                <c:pt idx="213">
                  <c:v>1600</c:v>
                </c:pt>
                <c:pt idx="214">
                  <c:v>1600</c:v>
                </c:pt>
                <c:pt idx="215">
                  <c:v>1600</c:v>
                </c:pt>
                <c:pt idx="216">
                  <c:v>1600</c:v>
                </c:pt>
                <c:pt idx="217">
                  <c:v>1600</c:v>
                </c:pt>
                <c:pt idx="218">
                  <c:v>1600</c:v>
                </c:pt>
                <c:pt idx="219">
                  <c:v>1600</c:v>
                </c:pt>
                <c:pt idx="220">
                  <c:v>1600</c:v>
                </c:pt>
                <c:pt idx="221">
                  <c:v>1600</c:v>
                </c:pt>
                <c:pt idx="222">
                  <c:v>1600</c:v>
                </c:pt>
                <c:pt idx="223">
                  <c:v>1600</c:v>
                </c:pt>
                <c:pt idx="224">
                  <c:v>1600</c:v>
                </c:pt>
                <c:pt idx="225">
                  <c:v>1600</c:v>
                </c:pt>
                <c:pt idx="226">
                  <c:v>1600</c:v>
                </c:pt>
                <c:pt idx="227">
                  <c:v>1600</c:v>
                </c:pt>
                <c:pt idx="228">
                  <c:v>1600</c:v>
                </c:pt>
                <c:pt idx="229">
                  <c:v>1600</c:v>
                </c:pt>
                <c:pt idx="230">
                  <c:v>1600</c:v>
                </c:pt>
                <c:pt idx="231">
                  <c:v>1600</c:v>
                </c:pt>
                <c:pt idx="232">
                  <c:v>1450</c:v>
                </c:pt>
                <c:pt idx="233">
                  <c:v>1450</c:v>
                </c:pt>
                <c:pt idx="234">
                  <c:v>1450</c:v>
                </c:pt>
                <c:pt idx="235">
                  <c:v>1450</c:v>
                </c:pt>
                <c:pt idx="236">
                  <c:v>1450</c:v>
                </c:pt>
                <c:pt idx="237">
                  <c:v>1450</c:v>
                </c:pt>
                <c:pt idx="238">
                  <c:v>1450</c:v>
                </c:pt>
                <c:pt idx="239">
                  <c:v>1450</c:v>
                </c:pt>
                <c:pt idx="240">
                  <c:v>1450</c:v>
                </c:pt>
                <c:pt idx="241">
                  <c:v>1450</c:v>
                </c:pt>
                <c:pt idx="242">
                  <c:v>1450</c:v>
                </c:pt>
                <c:pt idx="243">
                  <c:v>1450</c:v>
                </c:pt>
                <c:pt idx="244">
                  <c:v>1450</c:v>
                </c:pt>
                <c:pt idx="245">
                  <c:v>1350</c:v>
                </c:pt>
                <c:pt idx="246">
                  <c:v>1350</c:v>
                </c:pt>
                <c:pt idx="247">
                  <c:v>1350</c:v>
                </c:pt>
                <c:pt idx="248">
                  <c:v>1350</c:v>
                </c:pt>
                <c:pt idx="249">
                  <c:v>1350</c:v>
                </c:pt>
                <c:pt idx="250">
                  <c:v>1350</c:v>
                </c:pt>
                <c:pt idx="251">
                  <c:v>1350</c:v>
                </c:pt>
                <c:pt idx="252">
                  <c:v>1350</c:v>
                </c:pt>
                <c:pt idx="253">
                  <c:v>1350</c:v>
                </c:pt>
                <c:pt idx="254">
                  <c:v>1350</c:v>
                </c:pt>
                <c:pt idx="255">
                  <c:v>1350</c:v>
                </c:pt>
                <c:pt idx="256">
                  <c:v>1350</c:v>
                </c:pt>
                <c:pt idx="257">
                  <c:v>1350</c:v>
                </c:pt>
                <c:pt idx="258">
                  <c:v>1350</c:v>
                </c:pt>
                <c:pt idx="259">
                  <c:v>1290</c:v>
                </c:pt>
                <c:pt idx="260">
                  <c:v>1290</c:v>
                </c:pt>
                <c:pt idx="261">
                  <c:v>1290</c:v>
                </c:pt>
                <c:pt idx="262">
                  <c:v>1290</c:v>
                </c:pt>
                <c:pt idx="263">
                  <c:v>1290</c:v>
                </c:pt>
                <c:pt idx="264">
                  <c:v>1290</c:v>
                </c:pt>
                <c:pt idx="265">
                  <c:v>1290</c:v>
                </c:pt>
                <c:pt idx="266">
                  <c:v>1290</c:v>
                </c:pt>
                <c:pt idx="267">
                  <c:v>1290</c:v>
                </c:pt>
                <c:pt idx="268">
                  <c:v>1290</c:v>
                </c:pt>
                <c:pt idx="269">
                  <c:v>1290</c:v>
                </c:pt>
                <c:pt idx="270">
                  <c:v>1500</c:v>
                </c:pt>
                <c:pt idx="271">
                  <c:v>1500</c:v>
                </c:pt>
                <c:pt idx="272">
                  <c:v>1500</c:v>
                </c:pt>
                <c:pt idx="273">
                  <c:v>1500</c:v>
                </c:pt>
                <c:pt idx="274">
                  <c:v>1500</c:v>
                </c:pt>
              </c:numCache>
            </c:numRef>
          </c:val>
          <c:smooth val="0"/>
        </c:ser>
        <c:ser>
          <c:idx val="1"/>
          <c:order val="1"/>
          <c:tx>
            <c:v>潍坊</c:v>
          </c:tx>
          <c:marker>
            <c:symbol val="none"/>
          </c:marker>
          <c:cat>
            <c:numRef>
              <c:f>冶金焦城市价!$A$9:$A$283</c:f>
              <c:numCache>
                <c:formatCode>yyyy\-mm\-dd;@</c:formatCode>
                <c:ptCount val="275"/>
                <c:pt idx="0">
                  <c:v>41561</c:v>
                </c:pt>
                <c:pt idx="1">
                  <c:v>41559</c:v>
                </c:pt>
                <c:pt idx="2">
                  <c:v>41558</c:v>
                </c:pt>
                <c:pt idx="3">
                  <c:v>41557</c:v>
                </c:pt>
                <c:pt idx="4">
                  <c:v>41556</c:v>
                </c:pt>
                <c:pt idx="5">
                  <c:v>41555</c:v>
                </c:pt>
                <c:pt idx="6">
                  <c:v>41547</c:v>
                </c:pt>
                <c:pt idx="7">
                  <c:v>41546</c:v>
                </c:pt>
                <c:pt idx="8">
                  <c:v>41544</c:v>
                </c:pt>
                <c:pt idx="9">
                  <c:v>41543</c:v>
                </c:pt>
                <c:pt idx="10">
                  <c:v>41542</c:v>
                </c:pt>
                <c:pt idx="11">
                  <c:v>41541</c:v>
                </c:pt>
                <c:pt idx="12">
                  <c:v>41540</c:v>
                </c:pt>
                <c:pt idx="13">
                  <c:v>41539</c:v>
                </c:pt>
                <c:pt idx="14">
                  <c:v>41535</c:v>
                </c:pt>
                <c:pt idx="15">
                  <c:v>41534</c:v>
                </c:pt>
                <c:pt idx="16">
                  <c:v>41530</c:v>
                </c:pt>
                <c:pt idx="17">
                  <c:v>41529</c:v>
                </c:pt>
                <c:pt idx="18">
                  <c:v>41528</c:v>
                </c:pt>
                <c:pt idx="19">
                  <c:v>41527</c:v>
                </c:pt>
                <c:pt idx="20">
                  <c:v>41526</c:v>
                </c:pt>
                <c:pt idx="21">
                  <c:v>41523</c:v>
                </c:pt>
                <c:pt idx="22">
                  <c:v>41522</c:v>
                </c:pt>
                <c:pt idx="23">
                  <c:v>41521</c:v>
                </c:pt>
                <c:pt idx="24">
                  <c:v>41520</c:v>
                </c:pt>
                <c:pt idx="25">
                  <c:v>41519</c:v>
                </c:pt>
                <c:pt idx="26">
                  <c:v>41516</c:v>
                </c:pt>
                <c:pt idx="27">
                  <c:v>41515</c:v>
                </c:pt>
                <c:pt idx="28">
                  <c:v>41514</c:v>
                </c:pt>
                <c:pt idx="29">
                  <c:v>41513</c:v>
                </c:pt>
                <c:pt idx="30">
                  <c:v>41512</c:v>
                </c:pt>
                <c:pt idx="31">
                  <c:v>41509</c:v>
                </c:pt>
                <c:pt idx="32">
                  <c:v>41508</c:v>
                </c:pt>
                <c:pt idx="33">
                  <c:v>41507</c:v>
                </c:pt>
                <c:pt idx="34">
                  <c:v>41506</c:v>
                </c:pt>
                <c:pt idx="35">
                  <c:v>41505</c:v>
                </c:pt>
                <c:pt idx="36">
                  <c:v>41502</c:v>
                </c:pt>
                <c:pt idx="37">
                  <c:v>41501</c:v>
                </c:pt>
                <c:pt idx="38">
                  <c:v>41500</c:v>
                </c:pt>
                <c:pt idx="39">
                  <c:v>41499</c:v>
                </c:pt>
                <c:pt idx="40">
                  <c:v>41498</c:v>
                </c:pt>
                <c:pt idx="41">
                  <c:v>41495</c:v>
                </c:pt>
                <c:pt idx="42">
                  <c:v>41494</c:v>
                </c:pt>
                <c:pt idx="43">
                  <c:v>41493</c:v>
                </c:pt>
                <c:pt idx="44">
                  <c:v>41492</c:v>
                </c:pt>
                <c:pt idx="45">
                  <c:v>41491</c:v>
                </c:pt>
                <c:pt idx="46">
                  <c:v>41488</c:v>
                </c:pt>
                <c:pt idx="47">
                  <c:v>41487</c:v>
                </c:pt>
                <c:pt idx="48">
                  <c:v>41486</c:v>
                </c:pt>
                <c:pt idx="49">
                  <c:v>41485</c:v>
                </c:pt>
                <c:pt idx="50">
                  <c:v>41484</c:v>
                </c:pt>
                <c:pt idx="51">
                  <c:v>41481</c:v>
                </c:pt>
                <c:pt idx="52">
                  <c:v>41480</c:v>
                </c:pt>
                <c:pt idx="53">
                  <c:v>41479</c:v>
                </c:pt>
                <c:pt idx="54">
                  <c:v>41478</c:v>
                </c:pt>
                <c:pt idx="55">
                  <c:v>41477</c:v>
                </c:pt>
                <c:pt idx="56">
                  <c:v>41474</c:v>
                </c:pt>
                <c:pt idx="57">
                  <c:v>41473</c:v>
                </c:pt>
                <c:pt idx="58">
                  <c:v>41472</c:v>
                </c:pt>
                <c:pt idx="59">
                  <c:v>41471</c:v>
                </c:pt>
                <c:pt idx="60">
                  <c:v>41470</c:v>
                </c:pt>
                <c:pt idx="61">
                  <c:v>41467</c:v>
                </c:pt>
                <c:pt idx="62">
                  <c:v>41466</c:v>
                </c:pt>
                <c:pt idx="63">
                  <c:v>41465</c:v>
                </c:pt>
                <c:pt idx="64">
                  <c:v>41464</c:v>
                </c:pt>
                <c:pt idx="65">
                  <c:v>41463</c:v>
                </c:pt>
                <c:pt idx="66">
                  <c:v>41460</c:v>
                </c:pt>
                <c:pt idx="67">
                  <c:v>41459</c:v>
                </c:pt>
                <c:pt idx="68">
                  <c:v>41458</c:v>
                </c:pt>
                <c:pt idx="69">
                  <c:v>41457</c:v>
                </c:pt>
                <c:pt idx="70">
                  <c:v>41456</c:v>
                </c:pt>
                <c:pt idx="71">
                  <c:v>41453</c:v>
                </c:pt>
                <c:pt idx="72">
                  <c:v>41452</c:v>
                </c:pt>
                <c:pt idx="73">
                  <c:v>41451</c:v>
                </c:pt>
                <c:pt idx="74">
                  <c:v>41450</c:v>
                </c:pt>
                <c:pt idx="75">
                  <c:v>41449</c:v>
                </c:pt>
                <c:pt idx="76">
                  <c:v>41446</c:v>
                </c:pt>
                <c:pt idx="77">
                  <c:v>41445</c:v>
                </c:pt>
                <c:pt idx="78">
                  <c:v>41444</c:v>
                </c:pt>
                <c:pt idx="79">
                  <c:v>41443</c:v>
                </c:pt>
                <c:pt idx="80">
                  <c:v>41442</c:v>
                </c:pt>
                <c:pt idx="81">
                  <c:v>41439</c:v>
                </c:pt>
                <c:pt idx="82">
                  <c:v>41438</c:v>
                </c:pt>
                <c:pt idx="83">
                  <c:v>41434</c:v>
                </c:pt>
                <c:pt idx="84">
                  <c:v>41433</c:v>
                </c:pt>
                <c:pt idx="85">
                  <c:v>41432</c:v>
                </c:pt>
                <c:pt idx="86">
                  <c:v>41431</c:v>
                </c:pt>
                <c:pt idx="87">
                  <c:v>41430</c:v>
                </c:pt>
                <c:pt idx="88">
                  <c:v>41429</c:v>
                </c:pt>
                <c:pt idx="89">
                  <c:v>41428</c:v>
                </c:pt>
                <c:pt idx="90">
                  <c:v>41425</c:v>
                </c:pt>
                <c:pt idx="91">
                  <c:v>41424</c:v>
                </c:pt>
                <c:pt idx="92">
                  <c:v>41423</c:v>
                </c:pt>
                <c:pt idx="93">
                  <c:v>41422</c:v>
                </c:pt>
                <c:pt idx="94">
                  <c:v>41421</c:v>
                </c:pt>
                <c:pt idx="95">
                  <c:v>41418</c:v>
                </c:pt>
                <c:pt idx="96">
                  <c:v>41417</c:v>
                </c:pt>
                <c:pt idx="97">
                  <c:v>41416</c:v>
                </c:pt>
                <c:pt idx="98">
                  <c:v>41415</c:v>
                </c:pt>
                <c:pt idx="99">
                  <c:v>41414</c:v>
                </c:pt>
                <c:pt idx="100">
                  <c:v>41411</c:v>
                </c:pt>
                <c:pt idx="101">
                  <c:v>41410</c:v>
                </c:pt>
                <c:pt idx="102">
                  <c:v>41409</c:v>
                </c:pt>
                <c:pt idx="103">
                  <c:v>41408</c:v>
                </c:pt>
                <c:pt idx="104">
                  <c:v>41407</c:v>
                </c:pt>
                <c:pt idx="105">
                  <c:v>41404</c:v>
                </c:pt>
                <c:pt idx="106">
                  <c:v>41403</c:v>
                </c:pt>
                <c:pt idx="107">
                  <c:v>41402</c:v>
                </c:pt>
                <c:pt idx="108">
                  <c:v>41401</c:v>
                </c:pt>
                <c:pt idx="109">
                  <c:v>41400</c:v>
                </c:pt>
                <c:pt idx="110">
                  <c:v>41397</c:v>
                </c:pt>
                <c:pt idx="111">
                  <c:v>41396</c:v>
                </c:pt>
                <c:pt idx="112">
                  <c:v>41392</c:v>
                </c:pt>
                <c:pt idx="113">
                  <c:v>41391</c:v>
                </c:pt>
                <c:pt idx="114">
                  <c:v>41390</c:v>
                </c:pt>
                <c:pt idx="115">
                  <c:v>41389</c:v>
                </c:pt>
                <c:pt idx="116">
                  <c:v>41388</c:v>
                </c:pt>
                <c:pt idx="117">
                  <c:v>41387</c:v>
                </c:pt>
                <c:pt idx="118">
                  <c:v>41386</c:v>
                </c:pt>
                <c:pt idx="119">
                  <c:v>41383</c:v>
                </c:pt>
                <c:pt idx="120">
                  <c:v>41382</c:v>
                </c:pt>
                <c:pt idx="121">
                  <c:v>41381</c:v>
                </c:pt>
                <c:pt idx="122">
                  <c:v>41380</c:v>
                </c:pt>
                <c:pt idx="123">
                  <c:v>41379</c:v>
                </c:pt>
                <c:pt idx="124">
                  <c:v>41376</c:v>
                </c:pt>
                <c:pt idx="125">
                  <c:v>41375</c:v>
                </c:pt>
                <c:pt idx="126">
                  <c:v>41374</c:v>
                </c:pt>
                <c:pt idx="127">
                  <c:v>41373</c:v>
                </c:pt>
                <c:pt idx="128">
                  <c:v>41372</c:v>
                </c:pt>
                <c:pt idx="129">
                  <c:v>41371</c:v>
                </c:pt>
                <c:pt idx="130">
                  <c:v>41367</c:v>
                </c:pt>
                <c:pt idx="131">
                  <c:v>41366</c:v>
                </c:pt>
                <c:pt idx="132">
                  <c:v>41365</c:v>
                </c:pt>
                <c:pt idx="133">
                  <c:v>41362</c:v>
                </c:pt>
                <c:pt idx="134">
                  <c:v>41361</c:v>
                </c:pt>
                <c:pt idx="135">
                  <c:v>41360</c:v>
                </c:pt>
                <c:pt idx="136">
                  <c:v>41359</c:v>
                </c:pt>
                <c:pt idx="137">
                  <c:v>41358</c:v>
                </c:pt>
                <c:pt idx="138">
                  <c:v>41355</c:v>
                </c:pt>
                <c:pt idx="139">
                  <c:v>41354</c:v>
                </c:pt>
                <c:pt idx="140">
                  <c:v>41353</c:v>
                </c:pt>
                <c:pt idx="141">
                  <c:v>41352</c:v>
                </c:pt>
                <c:pt idx="142">
                  <c:v>41351</c:v>
                </c:pt>
                <c:pt idx="143">
                  <c:v>41348</c:v>
                </c:pt>
                <c:pt idx="144">
                  <c:v>41347</c:v>
                </c:pt>
                <c:pt idx="145">
                  <c:v>41346</c:v>
                </c:pt>
                <c:pt idx="146">
                  <c:v>41345</c:v>
                </c:pt>
                <c:pt idx="147">
                  <c:v>41344</c:v>
                </c:pt>
                <c:pt idx="148">
                  <c:v>41341</c:v>
                </c:pt>
                <c:pt idx="149">
                  <c:v>41340</c:v>
                </c:pt>
                <c:pt idx="150">
                  <c:v>41339</c:v>
                </c:pt>
                <c:pt idx="151">
                  <c:v>41338</c:v>
                </c:pt>
                <c:pt idx="152">
                  <c:v>41337</c:v>
                </c:pt>
                <c:pt idx="153">
                  <c:v>41334</c:v>
                </c:pt>
                <c:pt idx="154">
                  <c:v>41333</c:v>
                </c:pt>
                <c:pt idx="155">
                  <c:v>41332</c:v>
                </c:pt>
                <c:pt idx="156">
                  <c:v>41331</c:v>
                </c:pt>
                <c:pt idx="157">
                  <c:v>41330</c:v>
                </c:pt>
                <c:pt idx="158">
                  <c:v>41327</c:v>
                </c:pt>
                <c:pt idx="159">
                  <c:v>41326</c:v>
                </c:pt>
                <c:pt idx="160">
                  <c:v>41325</c:v>
                </c:pt>
                <c:pt idx="161">
                  <c:v>41324</c:v>
                </c:pt>
                <c:pt idx="162">
                  <c:v>41323</c:v>
                </c:pt>
                <c:pt idx="163">
                  <c:v>41322</c:v>
                </c:pt>
                <c:pt idx="164">
                  <c:v>41321</c:v>
                </c:pt>
                <c:pt idx="165">
                  <c:v>41313</c:v>
                </c:pt>
                <c:pt idx="166">
                  <c:v>41312</c:v>
                </c:pt>
                <c:pt idx="167">
                  <c:v>41311</c:v>
                </c:pt>
                <c:pt idx="168">
                  <c:v>41310</c:v>
                </c:pt>
                <c:pt idx="169">
                  <c:v>41309</c:v>
                </c:pt>
                <c:pt idx="170">
                  <c:v>41306</c:v>
                </c:pt>
                <c:pt idx="171">
                  <c:v>41305</c:v>
                </c:pt>
                <c:pt idx="172">
                  <c:v>41304</c:v>
                </c:pt>
                <c:pt idx="173">
                  <c:v>41303</c:v>
                </c:pt>
                <c:pt idx="174">
                  <c:v>41302</c:v>
                </c:pt>
                <c:pt idx="175">
                  <c:v>41299</c:v>
                </c:pt>
                <c:pt idx="176">
                  <c:v>41298</c:v>
                </c:pt>
                <c:pt idx="177">
                  <c:v>41297</c:v>
                </c:pt>
                <c:pt idx="178">
                  <c:v>41296</c:v>
                </c:pt>
                <c:pt idx="179">
                  <c:v>41295</c:v>
                </c:pt>
                <c:pt idx="180">
                  <c:v>41292</c:v>
                </c:pt>
                <c:pt idx="181">
                  <c:v>41291</c:v>
                </c:pt>
                <c:pt idx="182">
                  <c:v>41290</c:v>
                </c:pt>
                <c:pt idx="183">
                  <c:v>41289</c:v>
                </c:pt>
                <c:pt idx="184">
                  <c:v>41288</c:v>
                </c:pt>
                <c:pt idx="185">
                  <c:v>41285</c:v>
                </c:pt>
                <c:pt idx="186">
                  <c:v>41284</c:v>
                </c:pt>
                <c:pt idx="187">
                  <c:v>41283</c:v>
                </c:pt>
                <c:pt idx="188">
                  <c:v>41282</c:v>
                </c:pt>
                <c:pt idx="189">
                  <c:v>41281</c:v>
                </c:pt>
                <c:pt idx="190">
                  <c:v>41280</c:v>
                </c:pt>
                <c:pt idx="191">
                  <c:v>41279</c:v>
                </c:pt>
                <c:pt idx="192">
                  <c:v>41278</c:v>
                </c:pt>
                <c:pt idx="193">
                  <c:v>41274</c:v>
                </c:pt>
                <c:pt idx="194">
                  <c:v>41271</c:v>
                </c:pt>
                <c:pt idx="195">
                  <c:v>41270</c:v>
                </c:pt>
                <c:pt idx="196">
                  <c:v>41269</c:v>
                </c:pt>
                <c:pt idx="197">
                  <c:v>41268</c:v>
                </c:pt>
                <c:pt idx="198">
                  <c:v>41267</c:v>
                </c:pt>
                <c:pt idx="199">
                  <c:v>41264</c:v>
                </c:pt>
                <c:pt idx="200">
                  <c:v>41263</c:v>
                </c:pt>
                <c:pt idx="201">
                  <c:v>41262</c:v>
                </c:pt>
                <c:pt idx="202">
                  <c:v>41261</c:v>
                </c:pt>
                <c:pt idx="203">
                  <c:v>41260</c:v>
                </c:pt>
                <c:pt idx="204">
                  <c:v>41257</c:v>
                </c:pt>
                <c:pt idx="205">
                  <c:v>41256</c:v>
                </c:pt>
                <c:pt idx="206">
                  <c:v>41255</c:v>
                </c:pt>
                <c:pt idx="207">
                  <c:v>41254</c:v>
                </c:pt>
                <c:pt idx="208">
                  <c:v>41253</c:v>
                </c:pt>
                <c:pt idx="209">
                  <c:v>41250</c:v>
                </c:pt>
                <c:pt idx="210">
                  <c:v>41249</c:v>
                </c:pt>
                <c:pt idx="211">
                  <c:v>41248</c:v>
                </c:pt>
                <c:pt idx="212">
                  <c:v>41247</c:v>
                </c:pt>
                <c:pt idx="213">
                  <c:v>41246</c:v>
                </c:pt>
                <c:pt idx="214">
                  <c:v>41243</c:v>
                </c:pt>
                <c:pt idx="215">
                  <c:v>41242</c:v>
                </c:pt>
                <c:pt idx="216">
                  <c:v>41241</c:v>
                </c:pt>
                <c:pt idx="217">
                  <c:v>41240</c:v>
                </c:pt>
                <c:pt idx="218">
                  <c:v>41239</c:v>
                </c:pt>
                <c:pt idx="219">
                  <c:v>41236</c:v>
                </c:pt>
                <c:pt idx="220">
                  <c:v>41235</c:v>
                </c:pt>
                <c:pt idx="221">
                  <c:v>41234</c:v>
                </c:pt>
                <c:pt idx="222">
                  <c:v>41233</c:v>
                </c:pt>
                <c:pt idx="223">
                  <c:v>41232</c:v>
                </c:pt>
                <c:pt idx="224">
                  <c:v>41229</c:v>
                </c:pt>
                <c:pt idx="225">
                  <c:v>41228</c:v>
                </c:pt>
                <c:pt idx="226">
                  <c:v>41227</c:v>
                </c:pt>
                <c:pt idx="227">
                  <c:v>41226</c:v>
                </c:pt>
                <c:pt idx="228">
                  <c:v>41225</c:v>
                </c:pt>
                <c:pt idx="229">
                  <c:v>41222</c:v>
                </c:pt>
                <c:pt idx="230">
                  <c:v>41221</c:v>
                </c:pt>
                <c:pt idx="231">
                  <c:v>41220</c:v>
                </c:pt>
                <c:pt idx="232">
                  <c:v>41219</c:v>
                </c:pt>
                <c:pt idx="233">
                  <c:v>41218</c:v>
                </c:pt>
                <c:pt idx="234">
                  <c:v>41215</c:v>
                </c:pt>
                <c:pt idx="235">
                  <c:v>41214</c:v>
                </c:pt>
                <c:pt idx="236">
                  <c:v>41213</c:v>
                </c:pt>
                <c:pt idx="237">
                  <c:v>41212</c:v>
                </c:pt>
                <c:pt idx="238">
                  <c:v>41211</c:v>
                </c:pt>
                <c:pt idx="239">
                  <c:v>41208</c:v>
                </c:pt>
                <c:pt idx="240">
                  <c:v>41207</c:v>
                </c:pt>
                <c:pt idx="241">
                  <c:v>41206</c:v>
                </c:pt>
                <c:pt idx="242">
                  <c:v>41205</c:v>
                </c:pt>
                <c:pt idx="243">
                  <c:v>41204</c:v>
                </c:pt>
                <c:pt idx="244">
                  <c:v>41201</c:v>
                </c:pt>
                <c:pt idx="245">
                  <c:v>41200</c:v>
                </c:pt>
                <c:pt idx="246">
                  <c:v>41199</c:v>
                </c:pt>
                <c:pt idx="247">
                  <c:v>41198</c:v>
                </c:pt>
                <c:pt idx="248">
                  <c:v>41197</c:v>
                </c:pt>
                <c:pt idx="249">
                  <c:v>41194</c:v>
                </c:pt>
                <c:pt idx="250">
                  <c:v>41193</c:v>
                </c:pt>
                <c:pt idx="251">
                  <c:v>41192</c:v>
                </c:pt>
                <c:pt idx="252">
                  <c:v>41191</c:v>
                </c:pt>
                <c:pt idx="253">
                  <c:v>41190</c:v>
                </c:pt>
                <c:pt idx="254">
                  <c:v>41181</c:v>
                </c:pt>
                <c:pt idx="255">
                  <c:v>41180</c:v>
                </c:pt>
                <c:pt idx="256">
                  <c:v>41179</c:v>
                </c:pt>
                <c:pt idx="257">
                  <c:v>41178</c:v>
                </c:pt>
                <c:pt idx="258">
                  <c:v>41177</c:v>
                </c:pt>
                <c:pt idx="259">
                  <c:v>41176</c:v>
                </c:pt>
                <c:pt idx="260">
                  <c:v>41173</c:v>
                </c:pt>
                <c:pt idx="261">
                  <c:v>41172</c:v>
                </c:pt>
                <c:pt idx="262">
                  <c:v>41171</c:v>
                </c:pt>
                <c:pt idx="263">
                  <c:v>41170</c:v>
                </c:pt>
                <c:pt idx="264">
                  <c:v>41169</c:v>
                </c:pt>
                <c:pt idx="265">
                  <c:v>41166</c:v>
                </c:pt>
                <c:pt idx="266">
                  <c:v>41165</c:v>
                </c:pt>
                <c:pt idx="267">
                  <c:v>41164</c:v>
                </c:pt>
                <c:pt idx="268">
                  <c:v>41163</c:v>
                </c:pt>
                <c:pt idx="269">
                  <c:v>41162</c:v>
                </c:pt>
                <c:pt idx="270">
                  <c:v>41159</c:v>
                </c:pt>
                <c:pt idx="271">
                  <c:v>41158</c:v>
                </c:pt>
                <c:pt idx="272">
                  <c:v>41157</c:v>
                </c:pt>
                <c:pt idx="273">
                  <c:v>41156</c:v>
                </c:pt>
                <c:pt idx="274">
                  <c:v>41155</c:v>
                </c:pt>
              </c:numCache>
            </c:numRef>
          </c:cat>
          <c:val>
            <c:numRef>
              <c:f>冶金焦城市价!$C$9:$C$283</c:f>
              <c:numCache>
                <c:formatCode>#,##0.00_ </c:formatCode>
                <c:ptCount val="275"/>
                <c:pt idx="0">
                  <c:v>1360</c:v>
                </c:pt>
                <c:pt idx="1">
                  <c:v>1360</c:v>
                </c:pt>
                <c:pt idx="2">
                  <c:v>1360</c:v>
                </c:pt>
                <c:pt idx="3">
                  <c:v>1360</c:v>
                </c:pt>
                <c:pt idx="4">
                  <c:v>1360</c:v>
                </c:pt>
                <c:pt idx="5">
                  <c:v>1360</c:v>
                </c:pt>
                <c:pt idx="6">
                  <c:v>1360</c:v>
                </c:pt>
                <c:pt idx="7">
                  <c:v>1360</c:v>
                </c:pt>
                <c:pt idx="8">
                  <c:v>1360</c:v>
                </c:pt>
                <c:pt idx="9">
                  <c:v>1360</c:v>
                </c:pt>
                <c:pt idx="10">
                  <c:v>1360</c:v>
                </c:pt>
                <c:pt idx="11">
                  <c:v>1360</c:v>
                </c:pt>
                <c:pt idx="12">
                  <c:v>1360</c:v>
                </c:pt>
                <c:pt idx="13">
                  <c:v>1360</c:v>
                </c:pt>
                <c:pt idx="14">
                  <c:v>1360</c:v>
                </c:pt>
                <c:pt idx="15">
                  <c:v>1360</c:v>
                </c:pt>
                <c:pt idx="16">
                  <c:v>1360</c:v>
                </c:pt>
                <c:pt idx="17">
                  <c:v>1360</c:v>
                </c:pt>
                <c:pt idx="18">
                  <c:v>1360</c:v>
                </c:pt>
                <c:pt idx="19">
                  <c:v>1360</c:v>
                </c:pt>
                <c:pt idx="20">
                  <c:v>1250</c:v>
                </c:pt>
                <c:pt idx="21">
                  <c:v>1250</c:v>
                </c:pt>
                <c:pt idx="22">
                  <c:v>1250</c:v>
                </c:pt>
                <c:pt idx="23">
                  <c:v>1250</c:v>
                </c:pt>
                <c:pt idx="24">
                  <c:v>1250</c:v>
                </c:pt>
                <c:pt idx="25">
                  <c:v>1250</c:v>
                </c:pt>
                <c:pt idx="26">
                  <c:v>1250</c:v>
                </c:pt>
                <c:pt idx="27">
                  <c:v>1250</c:v>
                </c:pt>
                <c:pt idx="28">
                  <c:v>1250</c:v>
                </c:pt>
                <c:pt idx="29">
                  <c:v>1250</c:v>
                </c:pt>
                <c:pt idx="30">
                  <c:v>1250</c:v>
                </c:pt>
                <c:pt idx="31">
                  <c:v>1250</c:v>
                </c:pt>
                <c:pt idx="32">
                  <c:v>1250</c:v>
                </c:pt>
                <c:pt idx="33">
                  <c:v>1250</c:v>
                </c:pt>
                <c:pt idx="34">
                  <c:v>1250</c:v>
                </c:pt>
                <c:pt idx="35">
                  <c:v>1250</c:v>
                </c:pt>
                <c:pt idx="36">
                  <c:v>1250</c:v>
                </c:pt>
                <c:pt idx="37">
                  <c:v>1250</c:v>
                </c:pt>
                <c:pt idx="38">
                  <c:v>1250</c:v>
                </c:pt>
                <c:pt idx="39">
                  <c:v>1250</c:v>
                </c:pt>
                <c:pt idx="40">
                  <c:v>1250</c:v>
                </c:pt>
                <c:pt idx="41">
                  <c:v>1250</c:v>
                </c:pt>
                <c:pt idx="42">
                  <c:v>1230</c:v>
                </c:pt>
                <c:pt idx="43">
                  <c:v>1230</c:v>
                </c:pt>
                <c:pt idx="44">
                  <c:v>1230</c:v>
                </c:pt>
                <c:pt idx="45">
                  <c:v>1230</c:v>
                </c:pt>
                <c:pt idx="46">
                  <c:v>1230</c:v>
                </c:pt>
                <c:pt idx="47">
                  <c:v>1230</c:v>
                </c:pt>
                <c:pt idx="48">
                  <c:v>1230</c:v>
                </c:pt>
                <c:pt idx="49">
                  <c:v>1230</c:v>
                </c:pt>
                <c:pt idx="50">
                  <c:v>1230</c:v>
                </c:pt>
                <c:pt idx="51">
                  <c:v>1230</c:v>
                </c:pt>
                <c:pt idx="52">
                  <c:v>1230</c:v>
                </c:pt>
                <c:pt idx="53">
                  <c:v>1230</c:v>
                </c:pt>
                <c:pt idx="54">
                  <c:v>1230</c:v>
                </c:pt>
                <c:pt idx="55">
                  <c:v>1230</c:v>
                </c:pt>
                <c:pt idx="56">
                  <c:v>1230</c:v>
                </c:pt>
                <c:pt idx="57">
                  <c:v>1230</c:v>
                </c:pt>
                <c:pt idx="58">
                  <c:v>1230</c:v>
                </c:pt>
                <c:pt idx="59">
                  <c:v>1230</c:v>
                </c:pt>
                <c:pt idx="60">
                  <c:v>1230</c:v>
                </c:pt>
                <c:pt idx="61">
                  <c:v>1230</c:v>
                </c:pt>
                <c:pt idx="62">
                  <c:v>1230</c:v>
                </c:pt>
                <c:pt idx="63">
                  <c:v>1230</c:v>
                </c:pt>
                <c:pt idx="64">
                  <c:v>1230</c:v>
                </c:pt>
                <c:pt idx="65">
                  <c:v>1230</c:v>
                </c:pt>
                <c:pt idx="66">
                  <c:v>1230</c:v>
                </c:pt>
                <c:pt idx="67">
                  <c:v>1230</c:v>
                </c:pt>
                <c:pt idx="68">
                  <c:v>1230</c:v>
                </c:pt>
                <c:pt idx="69">
                  <c:v>1230</c:v>
                </c:pt>
                <c:pt idx="70">
                  <c:v>1230</c:v>
                </c:pt>
                <c:pt idx="71">
                  <c:v>1230</c:v>
                </c:pt>
                <c:pt idx="72">
                  <c:v>1230</c:v>
                </c:pt>
                <c:pt idx="73">
                  <c:v>1230</c:v>
                </c:pt>
                <c:pt idx="74">
                  <c:v>1260</c:v>
                </c:pt>
                <c:pt idx="75">
                  <c:v>1260</c:v>
                </c:pt>
                <c:pt idx="76">
                  <c:v>1260</c:v>
                </c:pt>
                <c:pt idx="77">
                  <c:v>1260</c:v>
                </c:pt>
                <c:pt idx="78">
                  <c:v>1260</c:v>
                </c:pt>
                <c:pt idx="79">
                  <c:v>1260</c:v>
                </c:pt>
                <c:pt idx="80">
                  <c:v>1260</c:v>
                </c:pt>
                <c:pt idx="81">
                  <c:v>1260</c:v>
                </c:pt>
                <c:pt idx="82">
                  <c:v>1260</c:v>
                </c:pt>
                <c:pt idx="83">
                  <c:v>1260</c:v>
                </c:pt>
                <c:pt idx="84">
                  <c:v>1260</c:v>
                </c:pt>
                <c:pt idx="85">
                  <c:v>1290</c:v>
                </c:pt>
                <c:pt idx="86">
                  <c:v>1290</c:v>
                </c:pt>
                <c:pt idx="87">
                  <c:v>1290</c:v>
                </c:pt>
                <c:pt idx="88">
                  <c:v>1290</c:v>
                </c:pt>
                <c:pt idx="89">
                  <c:v>1290</c:v>
                </c:pt>
                <c:pt idx="90">
                  <c:v>1290</c:v>
                </c:pt>
                <c:pt idx="91">
                  <c:v>1290</c:v>
                </c:pt>
                <c:pt idx="92">
                  <c:v>1290</c:v>
                </c:pt>
                <c:pt idx="93">
                  <c:v>1290</c:v>
                </c:pt>
                <c:pt idx="94">
                  <c:v>1290</c:v>
                </c:pt>
                <c:pt idx="95">
                  <c:v>1290</c:v>
                </c:pt>
                <c:pt idx="96">
                  <c:v>1290</c:v>
                </c:pt>
                <c:pt idx="97">
                  <c:v>1290</c:v>
                </c:pt>
                <c:pt idx="98">
                  <c:v>1290</c:v>
                </c:pt>
                <c:pt idx="99">
                  <c:v>1290</c:v>
                </c:pt>
                <c:pt idx="100">
                  <c:v>1290</c:v>
                </c:pt>
                <c:pt idx="101">
                  <c:v>1290</c:v>
                </c:pt>
                <c:pt idx="102">
                  <c:v>1290</c:v>
                </c:pt>
                <c:pt idx="103">
                  <c:v>1290</c:v>
                </c:pt>
                <c:pt idx="104">
                  <c:v>1290</c:v>
                </c:pt>
                <c:pt idx="105">
                  <c:v>1290</c:v>
                </c:pt>
                <c:pt idx="106">
                  <c:v>1290</c:v>
                </c:pt>
                <c:pt idx="107">
                  <c:v>1290</c:v>
                </c:pt>
                <c:pt idx="108">
                  <c:v>1290</c:v>
                </c:pt>
                <c:pt idx="109">
                  <c:v>1290</c:v>
                </c:pt>
                <c:pt idx="110">
                  <c:v>1290</c:v>
                </c:pt>
                <c:pt idx="111">
                  <c:v>1320</c:v>
                </c:pt>
                <c:pt idx="112">
                  <c:v>1320</c:v>
                </c:pt>
                <c:pt idx="113">
                  <c:v>1320</c:v>
                </c:pt>
                <c:pt idx="114">
                  <c:v>1320</c:v>
                </c:pt>
                <c:pt idx="115">
                  <c:v>1320</c:v>
                </c:pt>
                <c:pt idx="116">
                  <c:v>1380</c:v>
                </c:pt>
                <c:pt idx="117">
                  <c:v>1380</c:v>
                </c:pt>
                <c:pt idx="118">
                  <c:v>1380</c:v>
                </c:pt>
                <c:pt idx="119">
                  <c:v>1380</c:v>
                </c:pt>
                <c:pt idx="120">
                  <c:v>1380</c:v>
                </c:pt>
                <c:pt idx="121">
                  <c:v>1380</c:v>
                </c:pt>
                <c:pt idx="122">
                  <c:v>1380</c:v>
                </c:pt>
                <c:pt idx="123">
                  <c:v>1380</c:v>
                </c:pt>
                <c:pt idx="124">
                  <c:v>1380</c:v>
                </c:pt>
                <c:pt idx="125">
                  <c:v>1380</c:v>
                </c:pt>
                <c:pt idx="126">
                  <c:v>1380</c:v>
                </c:pt>
                <c:pt idx="127">
                  <c:v>1480</c:v>
                </c:pt>
                <c:pt idx="128">
                  <c:v>1480</c:v>
                </c:pt>
                <c:pt idx="129">
                  <c:v>1480</c:v>
                </c:pt>
                <c:pt idx="130">
                  <c:v>1480</c:v>
                </c:pt>
                <c:pt idx="131">
                  <c:v>1480</c:v>
                </c:pt>
                <c:pt idx="132">
                  <c:v>1480</c:v>
                </c:pt>
                <c:pt idx="133">
                  <c:v>1480</c:v>
                </c:pt>
                <c:pt idx="134">
                  <c:v>1480</c:v>
                </c:pt>
                <c:pt idx="135">
                  <c:v>1480</c:v>
                </c:pt>
                <c:pt idx="136">
                  <c:v>1500</c:v>
                </c:pt>
                <c:pt idx="137">
                  <c:v>1500</c:v>
                </c:pt>
                <c:pt idx="138">
                  <c:v>1500</c:v>
                </c:pt>
                <c:pt idx="139">
                  <c:v>1500</c:v>
                </c:pt>
                <c:pt idx="140">
                  <c:v>1600</c:v>
                </c:pt>
                <c:pt idx="141">
                  <c:v>1600</c:v>
                </c:pt>
                <c:pt idx="142">
                  <c:v>1600</c:v>
                </c:pt>
                <c:pt idx="143">
                  <c:v>1600</c:v>
                </c:pt>
                <c:pt idx="144">
                  <c:v>1600</c:v>
                </c:pt>
                <c:pt idx="145">
                  <c:v>1600</c:v>
                </c:pt>
                <c:pt idx="146">
                  <c:v>1600</c:v>
                </c:pt>
                <c:pt idx="147">
                  <c:v>1600</c:v>
                </c:pt>
                <c:pt idx="148">
                  <c:v>1600</c:v>
                </c:pt>
                <c:pt idx="149">
                  <c:v>1600</c:v>
                </c:pt>
                <c:pt idx="150">
                  <c:v>1600</c:v>
                </c:pt>
                <c:pt idx="151">
                  <c:v>1680</c:v>
                </c:pt>
                <c:pt idx="152">
                  <c:v>1680</c:v>
                </c:pt>
                <c:pt idx="153">
                  <c:v>1680</c:v>
                </c:pt>
                <c:pt idx="154">
                  <c:v>1680</c:v>
                </c:pt>
                <c:pt idx="155">
                  <c:v>1680</c:v>
                </c:pt>
                <c:pt idx="156">
                  <c:v>1680</c:v>
                </c:pt>
                <c:pt idx="157">
                  <c:v>1680</c:v>
                </c:pt>
                <c:pt idx="158">
                  <c:v>1680</c:v>
                </c:pt>
                <c:pt idx="159">
                  <c:v>1680</c:v>
                </c:pt>
                <c:pt idx="160">
                  <c:v>1680</c:v>
                </c:pt>
                <c:pt idx="161">
                  <c:v>1680</c:v>
                </c:pt>
                <c:pt idx="162">
                  <c:v>1680</c:v>
                </c:pt>
                <c:pt idx="163">
                  <c:v>1615</c:v>
                </c:pt>
                <c:pt idx="164">
                  <c:v>1615</c:v>
                </c:pt>
                <c:pt idx="165">
                  <c:v>1615</c:v>
                </c:pt>
                <c:pt idx="166">
                  <c:v>1615</c:v>
                </c:pt>
                <c:pt idx="167">
                  <c:v>1615</c:v>
                </c:pt>
                <c:pt idx="168">
                  <c:v>1615</c:v>
                </c:pt>
                <c:pt idx="169">
                  <c:v>1615</c:v>
                </c:pt>
                <c:pt idx="170">
                  <c:v>1615</c:v>
                </c:pt>
                <c:pt idx="171">
                  <c:v>1615</c:v>
                </c:pt>
                <c:pt idx="172">
                  <c:v>1615</c:v>
                </c:pt>
                <c:pt idx="173">
                  <c:v>1615</c:v>
                </c:pt>
                <c:pt idx="174">
                  <c:v>1615</c:v>
                </c:pt>
                <c:pt idx="175">
                  <c:v>1615</c:v>
                </c:pt>
                <c:pt idx="176">
                  <c:v>1615</c:v>
                </c:pt>
                <c:pt idx="177">
                  <c:v>1615</c:v>
                </c:pt>
                <c:pt idx="178">
                  <c:v>1615</c:v>
                </c:pt>
                <c:pt idx="179">
                  <c:v>1615</c:v>
                </c:pt>
                <c:pt idx="180">
                  <c:v>1615</c:v>
                </c:pt>
                <c:pt idx="181">
                  <c:v>1615</c:v>
                </c:pt>
                <c:pt idx="182">
                  <c:v>1615</c:v>
                </c:pt>
                <c:pt idx="183">
                  <c:v>1615</c:v>
                </c:pt>
                <c:pt idx="184">
                  <c:v>1615</c:v>
                </c:pt>
                <c:pt idx="185">
                  <c:v>1615</c:v>
                </c:pt>
                <c:pt idx="186">
                  <c:v>1615</c:v>
                </c:pt>
                <c:pt idx="187">
                  <c:v>1615</c:v>
                </c:pt>
                <c:pt idx="188">
                  <c:v>1615</c:v>
                </c:pt>
                <c:pt idx="189">
                  <c:v>1615</c:v>
                </c:pt>
                <c:pt idx="190">
                  <c:v>1615</c:v>
                </c:pt>
                <c:pt idx="191">
                  <c:v>1615</c:v>
                </c:pt>
                <c:pt idx="192">
                  <c:v>1615</c:v>
                </c:pt>
                <c:pt idx="193">
                  <c:v>1615</c:v>
                </c:pt>
                <c:pt idx="194">
                  <c:v>1615</c:v>
                </c:pt>
                <c:pt idx="195">
                  <c:v>1615</c:v>
                </c:pt>
                <c:pt idx="196">
                  <c:v>1615</c:v>
                </c:pt>
                <c:pt idx="197">
                  <c:v>1615</c:v>
                </c:pt>
                <c:pt idx="198">
                  <c:v>1615</c:v>
                </c:pt>
                <c:pt idx="199">
                  <c:v>1615</c:v>
                </c:pt>
                <c:pt idx="200">
                  <c:v>1615</c:v>
                </c:pt>
                <c:pt idx="201">
                  <c:v>1615</c:v>
                </c:pt>
                <c:pt idx="202">
                  <c:v>1615</c:v>
                </c:pt>
                <c:pt idx="203">
                  <c:v>1615</c:v>
                </c:pt>
                <c:pt idx="204">
                  <c:v>1615</c:v>
                </c:pt>
                <c:pt idx="205">
                  <c:v>1615</c:v>
                </c:pt>
                <c:pt idx="206">
                  <c:v>1615</c:v>
                </c:pt>
                <c:pt idx="207">
                  <c:v>1615</c:v>
                </c:pt>
                <c:pt idx="208">
                  <c:v>1615</c:v>
                </c:pt>
                <c:pt idx="209">
                  <c:v>1615</c:v>
                </c:pt>
                <c:pt idx="210">
                  <c:v>1615</c:v>
                </c:pt>
                <c:pt idx="211">
                  <c:v>1615</c:v>
                </c:pt>
                <c:pt idx="212">
                  <c:v>1615</c:v>
                </c:pt>
                <c:pt idx="213">
                  <c:v>1615</c:v>
                </c:pt>
                <c:pt idx="214">
                  <c:v>1615</c:v>
                </c:pt>
                <c:pt idx="215">
                  <c:v>1615</c:v>
                </c:pt>
                <c:pt idx="216">
                  <c:v>1615</c:v>
                </c:pt>
                <c:pt idx="217">
                  <c:v>1615</c:v>
                </c:pt>
                <c:pt idx="218">
                  <c:v>1615</c:v>
                </c:pt>
                <c:pt idx="219">
                  <c:v>1615</c:v>
                </c:pt>
                <c:pt idx="220">
                  <c:v>1615</c:v>
                </c:pt>
                <c:pt idx="221">
                  <c:v>1615</c:v>
                </c:pt>
                <c:pt idx="222">
                  <c:v>1615</c:v>
                </c:pt>
                <c:pt idx="223">
                  <c:v>1615</c:v>
                </c:pt>
                <c:pt idx="224">
                  <c:v>1500</c:v>
                </c:pt>
                <c:pt idx="225">
                  <c:v>1500</c:v>
                </c:pt>
                <c:pt idx="226">
                  <c:v>1400</c:v>
                </c:pt>
                <c:pt idx="227">
                  <c:v>1400</c:v>
                </c:pt>
                <c:pt idx="228">
                  <c:v>1400</c:v>
                </c:pt>
                <c:pt idx="229">
                  <c:v>1400</c:v>
                </c:pt>
                <c:pt idx="230">
                  <c:v>1370</c:v>
                </c:pt>
                <c:pt idx="231">
                  <c:v>1370</c:v>
                </c:pt>
                <c:pt idx="232">
                  <c:v>1370</c:v>
                </c:pt>
                <c:pt idx="233">
                  <c:v>1370</c:v>
                </c:pt>
                <c:pt idx="234">
                  <c:v>1370</c:v>
                </c:pt>
                <c:pt idx="235">
                  <c:v>1370</c:v>
                </c:pt>
                <c:pt idx="236">
                  <c:v>1370</c:v>
                </c:pt>
                <c:pt idx="237">
                  <c:v>1370</c:v>
                </c:pt>
                <c:pt idx="238">
                  <c:v>1350</c:v>
                </c:pt>
                <c:pt idx="239">
                  <c:v>1350</c:v>
                </c:pt>
                <c:pt idx="240">
                  <c:v>1350</c:v>
                </c:pt>
                <c:pt idx="241">
                  <c:v>1350</c:v>
                </c:pt>
                <c:pt idx="242">
                  <c:v>1350</c:v>
                </c:pt>
                <c:pt idx="243">
                  <c:v>1350</c:v>
                </c:pt>
                <c:pt idx="244">
                  <c:v>1350</c:v>
                </c:pt>
                <c:pt idx="245">
                  <c:v>1350</c:v>
                </c:pt>
                <c:pt idx="246">
                  <c:v>1300</c:v>
                </c:pt>
                <c:pt idx="247">
                  <c:v>1300</c:v>
                </c:pt>
                <c:pt idx="248">
                  <c:v>1300</c:v>
                </c:pt>
                <c:pt idx="249">
                  <c:v>1300</c:v>
                </c:pt>
                <c:pt idx="250">
                  <c:v>1300</c:v>
                </c:pt>
                <c:pt idx="251">
                  <c:v>1300</c:v>
                </c:pt>
                <c:pt idx="252">
                  <c:v>1250</c:v>
                </c:pt>
                <c:pt idx="253">
                  <c:v>1250</c:v>
                </c:pt>
                <c:pt idx="254">
                  <c:v>1250</c:v>
                </c:pt>
                <c:pt idx="255">
                  <c:v>1250</c:v>
                </c:pt>
                <c:pt idx="256">
                  <c:v>1250</c:v>
                </c:pt>
                <c:pt idx="257">
                  <c:v>1250</c:v>
                </c:pt>
                <c:pt idx="258">
                  <c:v>1250</c:v>
                </c:pt>
                <c:pt idx="259">
                  <c:v>1250</c:v>
                </c:pt>
                <c:pt idx="260">
                  <c:v>1250</c:v>
                </c:pt>
                <c:pt idx="261">
                  <c:v>1250</c:v>
                </c:pt>
                <c:pt idx="262">
                  <c:v>1250</c:v>
                </c:pt>
                <c:pt idx="263">
                  <c:v>1250</c:v>
                </c:pt>
                <c:pt idx="264">
                  <c:v>1250</c:v>
                </c:pt>
                <c:pt idx="265">
                  <c:v>1250</c:v>
                </c:pt>
                <c:pt idx="266">
                  <c:v>1250</c:v>
                </c:pt>
                <c:pt idx="267">
                  <c:v>1250</c:v>
                </c:pt>
                <c:pt idx="268">
                  <c:v>1250</c:v>
                </c:pt>
                <c:pt idx="269">
                  <c:v>1250</c:v>
                </c:pt>
                <c:pt idx="270">
                  <c:v>1250</c:v>
                </c:pt>
                <c:pt idx="271">
                  <c:v>1250</c:v>
                </c:pt>
                <c:pt idx="272">
                  <c:v>1250</c:v>
                </c:pt>
                <c:pt idx="273">
                  <c:v>1250</c:v>
                </c:pt>
                <c:pt idx="274">
                  <c:v>1250</c:v>
                </c:pt>
              </c:numCache>
            </c:numRef>
          </c:val>
          <c:smooth val="0"/>
        </c:ser>
        <c:ser>
          <c:idx val="2"/>
          <c:order val="2"/>
          <c:tx>
            <c:v>邯郸</c:v>
          </c:tx>
          <c:marker>
            <c:symbol val="none"/>
          </c:marker>
          <c:cat>
            <c:numRef>
              <c:f>冶金焦城市价!$A$9:$A$283</c:f>
              <c:numCache>
                <c:formatCode>yyyy\-mm\-dd;@</c:formatCode>
                <c:ptCount val="275"/>
                <c:pt idx="0">
                  <c:v>41561</c:v>
                </c:pt>
                <c:pt idx="1">
                  <c:v>41559</c:v>
                </c:pt>
                <c:pt idx="2">
                  <c:v>41558</c:v>
                </c:pt>
                <c:pt idx="3">
                  <c:v>41557</c:v>
                </c:pt>
                <c:pt idx="4">
                  <c:v>41556</c:v>
                </c:pt>
                <c:pt idx="5">
                  <c:v>41555</c:v>
                </c:pt>
                <c:pt idx="6">
                  <c:v>41547</c:v>
                </c:pt>
                <c:pt idx="7">
                  <c:v>41546</c:v>
                </c:pt>
                <c:pt idx="8">
                  <c:v>41544</c:v>
                </c:pt>
                <c:pt idx="9">
                  <c:v>41543</c:v>
                </c:pt>
                <c:pt idx="10">
                  <c:v>41542</c:v>
                </c:pt>
                <c:pt idx="11">
                  <c:v>41541</c:v>
                </c:pt>
                <c:pt idx="12">
                  <c:v>41540</c:v>
                </c:pt>
                <c:pt idx="13">
                  <c:v>41539</c:v>
                </c:pt>
                <c:pt idx="14">
                  <c:v>41535</c:v>
                </c:pt>
                <c:pt idx="15">
                  <c:v>41534</c:v>
                </c:pt>
                <c:pt idx="16">
                  <c:v>41530</c:v>
                </c:pt>
                <c:pt idx="17">
                  <c:v>41529</c:v>
                </c:pt>
                <c:pt idx="18">
                  <c:v>41528</c:v>
                </c:pt>
                <c:pt idx="19">
                  <c:v>41527</c:v>
                </c:pt>
                <c:pt idx="20">
                  <c:v>41526</c:v>
                </c:pt>
                <c:pt idx="21">
                  <c:v>41523</c:v>
                </c:pt>
                <c:pt idx="22">
                  <c:v>41522</c:v>
                </c:pt>
                <c:pt idx="23">
                  <c:v>41521</c:v>
                </c:pt>
                <c:pt idx="24">
                  <c:v>41520</c:v>
                </c:pt>
                <c:pt idx="25">
                  <c:v>41519</c:v>
                </c:pt>
                <c:pt idx="26">
                  <c:v>41516</c:v>
                </c:pt>
                <c:pt idx="27">
                  <c:v>41515</c:v>
                </c:pt>
                <c:pt idx="28">
                  <c:v>41514</c:v>
                </c:pt>
                <c:pt idx="29">
                  <c:v>41513</c:v>
                </c:pt>
                <c:pt idx="30">
                  <c:v>41512</c:v>
                </c:pt>
                <c:pt idx="31">
                  <c:v>41509</c:v>
                </c:pt>
                <c:pt idx="32">
                  <c:v>41508</c:v>
                </c:pt>
                <c:pt idx="33">
                  <c:v>41507</c:v>
                </c:pt>
                <c:pt idx="34">
                  <c:v>41506</c:v>
                </c:pt>
                <c:pt idx="35">
                  <c:v>41505</c:v>
                </c:pt>
                <c:pt idx="36">
                  <c:v>41502</c:v>
                </c:pt>
                <c:pt idx="37">
                  <c:v>41501</c:v>
                </c:pt>
                <c:pt idx="38">
                  <c:v>41500</c:v>
                </c:pt>
                <c:pt idx="39">
                  <c:v>41499</c:v>
                </c:pt>
                <c:pt idx="40">
                  <c:v>41498</c:v>
                </c:pt>
                <c:pt idx="41">
                  <c:v>41495</c:v>
                </c:pt>
                <c:pt idx="42">
                  <c:v>41494</c:v>
                </c:pt>
                <c:pt idx="43">
                  <c:v>41493</c:v>
                </c:pt>
                <c:pt idx="44">
                  <c:v>41492</c:v>
                </c:pt>
                <c:pt idx="45">
                  <c:v>41491</c:v>
                </c:pt>
                <c:pt idx="46">
                  <c:v>41488</c:v>
                </c:pt>
                <c:pt idx="47">
                  <c:v>41487</c:v>
                </c:pt>
                <c:pt idx="48">
                  <c:v>41486</c:v>
                </c:pt>
                <c:pt idx="49">
                  <c:v>41485</c:v>
                </c:pt>
                <c:pt idx="50">
                  <c:v>41484</c:v>
                </c:pt>
                <c:pt idx="51">
                  <c:v>41481</c:v>
                </c:pt>
                <c:pt idx="52">
                  <c:v>41480</c:v>
                </c:pt>
                <c:pt idx="53">
                  <c:v>41479</c:v>
                </c:pt>
                <c:pt idx="54">
                  <c:v>41478</c:v>
                </c:pt>
                <c:pt idx="55">
                  <c:v>41477</c:v>
                </c:pt>
                <c:pt idx="56">
                  <c:v>41474</c:v>
                </c:pt>
                <c:pt idx="57">
                  <c:v>41473</c:v>
                </c:pt>
                <c:pt idx="58">
                  <c:v>41472</c:v>
                </c:pt>
                <c:pt idx="59">
                  <c:v>41471</c:v>
                </c:pt>
                <c:pt idx="60">
                  <c:v>41470</c:v>
                </c:pt>
                <c:pt idx="61">
                  <c:v>41467</c:v>
                </c:pt>
                <c:pt idx="62">
                  <c:v>41466</c:v>
                </c:pt>
                <c:pt idx="63">
                  <c:v>41465</c:v>
                </c:pt>
                <c:pt idx="64">
                  <c:v>41464</c:v>
                </c:pt>
                <c:pt idx="65">
                  <c:v>41463</c:v>
                </c:pt>
                <c:pt idx="66">
                  <c:v>41460</c:v>
                </c:pt>
                <c:pt idx="67">
                  <c:v>41459</c:v>
                </c:pt>
                <c:pt idx="68">
                  <c:v>41458</c:v>
                </c:pt>
                <c:pt idx="69">
                  <c:v>41457</c:v>
                </c:pt>
                <c:pt idx="70">
                  <c:v>41456</c:v>
                </c:pt>
                <c:pt idx="71">
                  <c:v>41453</c:v>
                </c:pt>
                <c:pt idx="72">
                  <c:v>41452</c:v>
                </c:pt>
                <c:pt idx="73">
                  <c:v>41451</c:v>
                </c:pt>
                <c:pt idx="74">
                  <c:v>41450</c:v>
                </c:pt>
                <c:pt idx="75">
                  <c:v>41449</c:v>
                </c:pt>
                <c:pt idx="76">
                  <c:v>41446</c:v>
                </c:pt>
                <c:pt idx="77">
                  <c:v>41445</c:v>
                </c:pt>
                <c:pt idx="78">
                  <c:v>41444</c:v>
                </c:pt>
                <c:pt idx="79">
                  <c:v>41443</c:v>
                </c:pt>
                <c:pt idx="80">
                  <c:v>41442</c:v>
                </c:pt>
                <c:pt idx="81">
                  <c:v>41439</c:v>
                </c:pt>
                <c:pt idx="82">
                  <c:v>41438</c:v>
                </c:pt>
                <c:pt idx="83">
                  <c:v>41434</c:v>
                </c:pt>
                <c:pt idx="84">
                  <c:v>41433</c:v>
                </c:pt>
                <c:pt idx="85">
                  <c:v>41432</c:v>
                </c:pt>
                <c:pt idx="86">
                  <c:v>41431</c:v>
                </c:pt>
                <c:pt idx="87">
                  <c:v>41430</c:v>
                </c:pt>
                <c:pt idx="88">
                  <c:v>41429</c:v>
                </c:pt>
                <c:pt idx="89">
                  <c:v>41428</c:v>
                </c:pt>
                <c:pt idx="90">
                  <c:v>41425</c:v>
                </c:pt>
                <c:pt idx="91">
                  <c:v>41424</c:v>
                </c:pt>
                <c:pt idx="92">
                  <c:v>41423</c:v>
                </c:pt>
                <c:pt idx="93">
                  <c:v>41422</c:v>
                </c:pt>
                <c:pt idx="94">
                  <c:v>41421</c:v>
                </c:pt>
                <c:pt idx="95">
                  <c:v>41418</c:v>
                </c:pt>
                <c:pt idx="96">
                  <c:v>41417</c:v>
                </c:pt>
                <c:pt idx="97">
                  <c:v>41416</c:v>
                </c:pt>
                <c:pt idx="98">
                  <c:v>41415</c:v>
                </c:pt>
                <c:pt idx="99">
                  <c:v>41414</c:v>
                </c:pt>
                <c:pt idx="100">
                  <c:v>41411</c:v>
                </c:pt>
                <c:pt idx="101">
                  <c:v>41410</c:v>
                </c:pt>
                <c:pt idx="102">
                  <c:v>41409</c:v>
                </c:pt>
                <c:pt idx="103">
                  <c:v>41408</c:v>
                </c:pt>
                <c:pt idx="104">
                  <c:v>41407</c:v>
                </c:pt>
                <c:pt idx="105">
                  <c:v>41404</c:v>
                </c:pt>
                <c:pt idx="106">
                  <c:v>41403</c:v>
                </c:pt>
                <c:pt idx="107">
                  <c:v>41402</c:v>
                </c:pt>
                <c:pt idx="108">
                  <c:v>41401</c:v>
                </c:pt>
                <c:pt idx="109">
                  <c:v>41400</c:v>
                </c:pt>
                <c:pt idx="110">
                  <c:v>41397</c:v>
                </c:pt>
                <c:pt idx="111">
                  <c:v>41396</c:v>
                </c:pt>
                <c:pt idx="112">
                  <c:v>41392</c:v>
                </c:pt>
                <c:pt idx="113">
                  <c:v>41391</c:v>
                </c:pt>
                <c:pt idx="114">
                  <c:v>41390</c:v>
                </c:pt>
                <c:pt idx="115">
                  <c:v>41389</c:v>
                </c:pt>
                <c:pt idx="116">
                  <c:v>41388</c:v>
                </c:pt>
                <c:pt idx="117">
                  <c:v>41387</c:v>
                </c:pt>
                <c:pt idx="118">
                  <c:v>41386</c:v>
                </c:pt>
                <c:pt idx="119">
                  <c:v>41383</c:v>
                </c:pt>
                <c:pt idx="120">
                  <c:v>41382</c:v>
                </c:pt>
                <c:pt idx="121">
                  <c:v>41381</c:v>
                </c:pt>
                <c:pt idx="122">
                  <c:v>41380</c:v>
                </c:pt>
                <c:pt idx="123">
                  <c:v>41379</c:v>
                </c:pt>
                <c:pt idx="124">
                  <c:v>41376</c:v>
                </c:pt>
                <c:pt idx="125">
                  <c:v>41375</c:v>
                </c:pt>
                <c:pt idx="126">
                  <c:v>41374</c:v>
                </c:pt>
                <c:pt idx="127">
                  <c:v>41373</c:v>
                </c:pt>
                <c:pt idx="128">
                  <c:v>41372</c:v>
                </c:pt>
                <c:pt idx="129">
                  <c:v>41371</c:v>
                </c:pt>
                <c:pt idx="130">
                  <c:v>41367</c:v>
                </c:pt>
                <c:pt idx="131">
                  <c:v>41366</c:v>
                </c:pt>
                <c:pt idx="132">
                  <c:v>41365</c:v>
                </c:pt>
                <c:pt idx="133">
                  <c:v>41362</c:v>
                </c:pt>
                <c:pt idx="134">
                  <c:v>41361</c:v>
                </c:pt>
                <c:pt idx="135">
                  <c:v>41360</c:v>
                </c:pt>
                <c:pt idx="136">
                  <c:v>41359</c:v>
                </c:pt>
                <c:pt idx="137">
                  <c:v>41358</c:v>
                </c:pt>
                <c:pt idx="138">
                  <c:v>41355</c:v>
                </c:pt>
                <c:pt idx="139">
                  <c:v>41354</c:v>
                </c:pt>
                <c:pt idx="140">
                  <c:v>41353</c:v>
                </c:pt>
                <c:pt idx="141">
                  <c:v>41352</c:v>
                </c:pt>
                <c:pt idx="142">
                  <c:v>41351</c:v>
                </c:pt>
                <c:pt idx="143">
                  <c:v>41348</c:v>
                </c:pt>
                <c:pt idx="144">
                  <c:v>41347</c:v>
                </c:pt>
                <c:pt idx="145">
                  <c:v>41346</c:v>
                </c:pt>
                <c:pt idx="146">
                  <c:v>41345</c:v>
                </c:pt>
                <c:pt idx="147">
                  <c:v>41344</c:v>
                </c:pt>
                <c:pt idx="148">
                  <c:v>41341</c:v>
                </c:pt>
                <c:pt idx="149">
                  <c:v>41340</c:v>
                </c:pt>
                <c:pt idx="150">
                  <c:v>41339</c:v>
                </c:pt>
                <c:pt idx="151">
                  <c:v>41338</c:v>
                </c:pt>
                <c:pt idx="152">
                  <c:v>41337</c:v>
                </c:pt>
                <c:pt idx="153">
                  <c:v>41334</c:v>
                </c:pt>
                <c:pt idx="154">
                  <c:v>41333</c:v>
                </c:pt>
                <c:pt idx="155">
                  <c:v>41332</c:v>
                </c:pt>
                <c:pt idx="156">
                  <c:v>41331</c:v>
                </c:pt>
                <c:pt idx="157">
                  <c:v>41330</c:v>
                </c:pt>
                <c:pt idx="158">
                  <c:v>41327</c:v>
                </c:pt>
                <c:pt idx="159">
                  <c:v>41326</c:v>
                </c:pt>
                <c:pt idx="160">
                  <c:v>41325</c:v>
                </c:pt>
                <c:pt idx="161">
                  <c:v>41324</c:v>
                </c:pt>
                <c:pt idx="162">
                  <c:v>41323</c:v>
                </c:pt>
                <c:pt idx="163">
                  <c:v>41322</c:v>
                </c:pt>
                <c:pt idx="164">
                  <c:v>41321</c:v>
                </c:pt>
                <c:pt idx="165">
                  <c:v>41313</c:v>
                </c:pt>
                <c:pt idx="166">
                  <c:v>41312</c:v>
                </c:pt>
                <c:pt idx="167">
                  <c:v>41311</c:v>
                </c:pt>
                <c:pt idx="168">
                  <c:v>41310</c:v>
                </c:pt>
                <c:pt idx="169">
                  <c:v>41309</c:v>
                </c:pt>
                <c:pt idx="170">
                  <c:v>41306</c:v>
                </c:pt>
                <c:pt idx="171">
                  <c:v>41305</c:v>
                </c:pt>
                <c:pt idx="172">
                  <c:v>41304</c:v>
                </c:pt>
                <c:pt idx="173">
                  <c:v>41303</c:v>
                </c:pt>
                <c:pt idx="174">
                  <c:v>41302</c:v>
                </c:pt>
                <c:pt idx="175">
                  <c:v>41299</c:v>
                </c:pt>
                <c:pt idx="176">
                  <c:v>41298</c:v>
                </c:pt>
                <c:pt idx="177">
                  <c:v>41297</c:v>
                </c:pt>
                <c:pt idx="178">
                  <c:v>41296</c:v>
                </c:pt>
                <c:pt idx="179">
                  <c:v>41295</c:v>
                </c:pt>
                <c:pt idx="180">
                  <c:v>41292</c:v>
                </c:pt>
                <c:pt idx="181">
                  <c:v>41291</c:v>
                </c:pt>
                <c:pt idx="182">
                  <c:v>41290</c:v>
                </c:pt>
                <c:pt idx="183">
                  <c:v>41289</c:v>
                </c:pt>
                <c:pt idx="184">
                  <c:v>41288</c:v>
                </c:pt>
                <c:pt idx="185">
                  <c:v>41285</c:v>
                </c:pt>
                <c:pt idx="186">
                  <c:v>41284</c:v>
                </c:pt>
                <c:pt idx="187">
                  <c:v>41283</c:v>
                </c:pt>
                <c:pt idx="188">
                  <c:v>41282</c:v>
                </c:pt>
                <c:pt idx="189">
                  <c:v>41281</c:v>
                </c:pt>
                <c:pt idx="190">
                  <c:v>41280</c:v>
                </c:pt>
                <c:pt idx="191">
                  <c:v>41279</c:v>
                </c:pt>
                <c:pt idx="192">
                  <c:v>41278</c:v>
                </c:pt>
                <c:pt idx="193">
                  <c:v>41274</c:v>
                </c:pt>
                <c:pt idx="194">
                  <c:v>41271</c:v>
                </c:pt>
                <c:pt idx="195">
                  <c:v>41270</c:v>
                </c:pt>
                <c:pt idx="196">
                  <c:v>41269</c:v>
                </c:pt>
                <c:pt idx="197">
                  <c:v>41268</c:v>
                </c:pt>
                <c:pt idx="198">
                  <c:v>41267</c:v>
                </c:pt>
                <c:pt idx="199">
                  <c:v>41264</c:v>
                </c:pt>
                <c:pt idx="200">
                  <c:v>41263</c:v>
                </c:pt>
                <c:pt idx="201">
                  <c:v>41262</c:v>
                </c:pt>
                <c:pt idx="202">
                  <c:v>41261</c:v>
                </c:pt>
                <c:pt idx="203">
                  <c:v>41260</c:v>
                </c:pt>
                <c:pt idx="204">
                  <c:v>41257</c:v>
                </c:pt>
                <c:pt idx="205">
                  <c:v>41256</c:v>
                </c:pt>
                <c:pt idx="206">
                  <c:v>41255</c:v>
                </c:pt>
                <c:pt idx="207">
                  <c:v>41254</c:v>
                </c:pt>
                <c:pt idx="208">
                  <c:v>41253</c:v>
                </c:pt>
                <c:pt idx="209">
                  <c:v>41250</c:v>
                </c:pt>
                <c:pt idx="210">
                  <c:v>41249</c:v>
                </c:pt>
                <c:pt idx="211">
                  <c:v>41248</c:v>
                </c:pt>
                <c:pt idx="212">
                  <c:v>41247</c:v>
                </c:pt>
                <c:pt idx="213">
                  <c:v>41246</c:v>
                </c:pt>
                <c:pt idx="214">
                  <c:v>41243</c:v>
                </c:pt>
                <c:pt idx="215">
                  <c:v>41242</c:v>
                </c:pt>
                <c:pt idx="216">
                  <c:v>41241</c:v>
                </c:pt>
                <c:pt idx="217">
                  <c:v>41240</c:v>
                </c:pt>
                <c:pt idx="218">
                  <c:v>41239</c:v>
                </c:pt>
                <c:pt idx="219">
                  <c:v>41236</c:v>
                </c:pt>
                <c:pt idx="220">
                  <c:v>41235</c:v>
                </c:pt>
                <c:pt idx="221">
                  <c:v>41234</c:v>
                </c:pt>
                <c:pt idx="222">
                  <c:v>41233</c:v>
                </c:pt>
                <c:pt idx="223">
                  <c:v>41232</c:v>
                </c:pt>
                <c:pt idx="224">
                  <c:v>41229</c:v>
                </c:pt>
                <c:pt idx="225">
                  <c:v>41228</c:v>
                </c:pt>
                <c:pt idx="226">
                  <c:v>41227</c:v>
                </c:pt>
                <c:pt idx="227">
                  <c:v>41226</c:v>
                </c:pt>
                <c:pt idx="228">
                  <c:v>41225</c:v>
                </c:pt>
                <c:pt idx="229">
                  <c:v>41222</c:v>
                </c:pt>
                <c:pt idx="230">
                  <c:v>41221</c:v>
                </c:pt>
                <c:pt idx="231">
                  <c:v>41220</c:v>
                </c:pt>
                <c:pt idx="232">
                  <c:v>41219</c:v>
                </c:pt>
                <c:pt idx="233">
                  <c:v>41218</c:v>
                </c:pt>
                <c:pt idx="234">
                  <c:v>41215</c:v>
                </c:pt>
                <c:pt idx="235">
                  <c:v>41214</c:v>
                </c:pt>
                <c:pt idx="236">
                  <c:v>41213</c:v>
                </c:pt>
                <c:pt idx="237">
                  <c:v>41212</c:v>
                </c:pt>
                <c:pt idx="238">
                  <c:v>41211</c:v>
                </c:pt>
                <c:pt idx="239">
                  <c:v>41208</c:v>
                </c:pt>
                <c:pt idx="240">
                  <c:v>41207</c:v>
                </c:pt>
                <c:pt idx="241">
                  <c:v>41206</c:v>
                </c:pt>
                <c:pt idx="242">
                  <c:v>41205</c:v>
                </c:pt>
                <c:pt idx="243">
                  <c:v>41204</c:v>
                </c:pt>
                <c:pt idx="244">
                  <c:v>41201</c:v>
                </c:pt>
                <c:pt idx="245">
                  <c:v>41200</c:v>
                </c:pt>
                <c:pt idx="246">
                  <c:v>41199</c:v>
                </c:pt>
                <c:pt idx="247">
                  <c:v>41198</c:v>
                </c:pt>
                <c:pt idx="248">
                  <c:v>41197</c:v>
                </c:pt>
                <c:pt idx="249">
                  <c:v>41194</c:v>
                </c:pt>
                <c:pt idx="250">
                  <c:v>41193</c:v>
                </c:pt>
                <c:pt idx="251">
                  <c:v>41192</c:v>
                </c:pt>
                <c:pt idx="252">
                  <c:v>41191</c:v>
                </c:pt>
                <c:pt idx="253">
                  <c:v>41190</c:v>
                </c:pt>
                <c:pt idx="254">
                  <c:v>41181</c:v>
                </c:pt>
                <c:pt idx="255">
                  <c:v>41180</c:v>
                </c:pt>
                <c:pt idx="256">
                  <c:v>41179</c:v>
                </c:pt>
                <c:pt idx="257">
                  <c:v>41178</c:v>
                </c:pt>
                <c:pt idx="258">
                  <c:v>41177</c:v>
                </c:pt>
                <c:pt idx="259">
                  <c:v>41176</c:v>
                </c:pt>
                <c:pt idx="260">
                  <c:v>41173</c:v>
                </c:pt>
                <c:pt idx="261">
                  <c:v>41172</c:v>
                </c:pt>
                <c:pt idx="262">
                  <c:v>41171</c:v>
                </c:pt>
                <c:pt idx="263">
                  <c:v>41170</c:v>
                </c:pt>
                <c:pt idx="264">
                  <c:v>41169</c:v>
                </c:pt>
                <c:pt idx="265">
                  <c:v>41166</c:v>
                </c:pt>
                <c:pt idx="266">
                  <c:v>41165</c:v>
                </c:pt>
                <c:pt idx="267">
                  <c:v>41164</c:v>
                </c:pt>
                <c:pt idx="268">
                  <c:v>41163</c:v>
                </c:pt>
                <c:pt idx="269">
                  <c:v>41162</c:v>
                </c:pt>
                <c:pt idx="270">
                  <c:v>41159</c:v>
                </c:pt>
                <c:pt idx="271">
                  <c:v>41158</c:v>
                </c:pt>
                <c:pt idx="272">
                  <c:v>41157</c:v>
                </c:pt>
                <c:pt idx="273">
                  <c:v>41156</c:v>
                </c:pt>
                <c:pt idx="274">
                  <c:v>41155</c:v>
                </c:pt>
              </c:numCache>
            </c:numRef>
          </c:cat>
          <c:val>
            <c:numRef>
              <c:f>冶金焦城市价!$D$9:$D$283</c:f>
              <c:numCache>
                <c:formatCode>#,##0.00_ </c:formatCode>
                <c:ptCount val="275"/>
                <c:pt idx="0">
                  <c:v>1250</c:v>
                </c:pt>
                <c:pt idx="1">
                  <c:v>1250</c:v>
                </c:pt>
                <c:pt idx="2">
                  <c:v>1250</c:v>
                </c:pt>
                <c:pt idx="3">
                  <c:v>1250</c:v>
                </c:pt>
                <c:pt idx="4">
                  <c:v>1250</c:v>
                </c:pt>
                <c:pt idx="5">
                  <c:v>1250</c:v>
                </c:pt>
                <c:pt idx="6">
                  <c:v>1250</c:v>
                </c:pt>
                <c:pt idx="7">
                  <c:v>1250</c:v>
                </c:pt>
                <c:pt idx="8">
                  <c:v>1250</c:v>
                </c:pt>
                <c:pt idx="9">
                  <c:v>1250</c:v>
                </c:pt>
                <c:pt idx="10">
                  <c:v>1250</c:v>
                </c:pt>
                <c:pt idx="11">
                  <c:v>1250</c:v>
                </c:pt>
                <c:pt idx="12">
                  <c:v>1250</c:v>
                </c:pt>
                <c:pt idx="13">
                  <c:v>1250</c:v>
                </c:pt>
                <c:pt idx="14">
                  <c:v>1250</c:v>
                </c:pt>
                <c:pt idx="15">
                  <c:v>1280</c:v>
                </c:pt>
                <c:pt idx="16">
                  <c:v>1280</c:v>
                </c:pt>
                <c:pt idx="17">
                  <c:v>1280</c:v>
                </c:pt>
                <c:pt idx="18">
                  <c:v>1280</c:v>
                </c:pt>
                <c:pt idx="19">
                  <c:v>1280</c:v>
                </c:pt>
                <c:pt idx="20">
                  <c:v>1280</c:v>
                </c:pt>
                <c:pt idx="21">
                  <c:v>1240</c:v>
                </c:pt>
                <c:pt idx="22">
                  <c:v>1240</c:v>
                </c:pt>
                <c:pt idx="23">
                  <c:v>1240</c:v>
                </c:pt>
                <c:pt idx="24">
                  <c:v>1240</c:v>
                </c:pt>
                <c:pt idx="25">
                  <c:v>1240</c:v>
                </c:pt>
                <c:pt idx="26">
                  <c:v>1240</c:v>
                </c:pt>
                <c:pt idx="27">
                  <c:v>1240</c:v>
                </c:pt>
                <c:pt idx="28">
                  <c:v>1240</c:v>
                </c:pt>
                <c:pt idx="29">
                  <c:v>1240</c:v>
                </c:pt>
                <c:pt idx="30">
                  <c:v>1240</c:v>
                </c:pt>
                <c:pt idx="31">
                  <c:v>1240</c:v>
                </c:pt>
                <c:pt idx="32">
                  <c:v>1220</c:v>
                </c:pt>
                <c:pt idx="33">
                  <c:v>1220</c:v>
                </c:pt>
                <c:pt idx="34">
                  <c:v>1220</c:v>
                </c:pt>
                <c:pt idx="35">
                  <c:v>1220</c:v>
                </c:pt>
                <c:pt idx="36">
                  <c:v>1220</c:v>
                </c:pt>
                <c:pt idx="37">
                  <c:v>1220</c:v>
                </c:pt>
                <c:pt idx="38">
                  <c:v>1220</c:v>
                </c:pt>
                <c:pt idx="39">
                  <c:v>1220</c:v>
                </c:pt>
                <c:pt idx="40">
                  <c:v>1190</c:v>
                </c:pt>
                <c:pt idx="41">
                  <c:v>1190</c:v>
                </c:pt>
                <c:pt idx="42">
                  <c:v>1190</c:v>
                </c:pt>
                <c:pt idx="43">
                  <c:v>1190</c:v>
                </c:pt>
                <c:pt idx="44">
                  <c:v>1185</c:v>
                </c:pt>
                <c:pt idx="45">
                  <c:v>1185</c:v>
                </c:pt>
                <c:pt idx="46">
                  <c:v>1185</c:v>
                </c:pt>
                <c:pt idx="47">
                  <c:v>1185</c:v>
                </c:pt>
                <c:pt idx="48">
                  <c:v>1185</c:v>
                </c:pt>
                <c:pt idx="49">
                  <c:v>1185</c:v>
                </c:pt>
                <c:pt idx="50">
                  <c:v>1165</c:v>
                </c:pt>
                <c:pt idx="51">
                  <c:v>1170</c:v>
                </c:pt>
                <c:pt idx="52">
                  <c:v>1170</c:v>
                </c:pt>
                <c:pt idx="53">
                  <c:v>1170</c:v>
                </c:pt>
                <c:pt idx="54">
                  <c:v>1170</c:v>
                </c:pt>
                <c:pt idx="55">
                  <c:v>1170</c:v>
                </c:pt>
                <c:pt idx="56">
                  <c:v>1170</c:v>
                </c:pt>
                <c:pt idx="57">
                  <c:v>1170</c:v>
                </c:pt>
                <c:pt idx="58">
                  <c:v>1170</c:v>
                </c:pt>
                <c:pt idx="59">
                  <c:v>1170</c:v>
                </c:pt>
                <c:pt idx="60">
                  <c:v>1170</c:v>
                </c:pt>
                <c:pt idx="61">
                  <c:v>1170</c:v>
                </c:pt>
                <c:pt idx="62">
                  <c:v>1170</c:v>
                </c:pt>
                <c:pt idx="63">
                  <c:v>1170</c:v>
                </c:pt>
                <c:pt idx="64">
                  <c:v>1170</c:v>
                </c:pt>
                <c:pt idx="65">
                  <c:v>1170</c:v>
                </c:pt>
                <c:pt idx="66">
                  <c:v>1180</c:v>
                </c:pt>
                <c:pt idx="67">
                  <c:v>1180</c:v>
                </c:pt>
                <c:pt idx="68">
                  <c:v>1180</c:v>
                </c:pt>
                <c:pt idx="69">
                  <c:v>1180</c:v>
                </c:pt>
                <c:pt idx="70">
                  <c:v>1180</c:v>
                </c:pt>
                <c:pt idx="71">
                  <c:v>1180</c:v>
                </c:pt>
                <c:pt idx="72">
                  <c:v>1190</c:v>
                </c:pt>
                <c:pt idx="73">
                  <c:v>1190</c:v>
                </c:pt>
                <c:pt idx="74">
                  <c:v>1190</c:v>
                </c:pt>
                <c:pt idx="75">
                  <c:v>1190</c:v>
                </c:pt>
                <c:pt idx="76">
                  <c:v>1190</c:v>
                </c:pt>
                <c:pt idx="77">
                  <c:v>1190</c:v>
                </c:pt>
                <c:pt idx="78">
                  <c:v>1190</c:v>
                </c:pt>
                <c:pt idx="79">
                  <c:v>1190</c:v>
                </c:pt>
                <c:pt idx="80">
                  <c:v>1210</c:v>
                </c:pt>
                <c:pt idx="81">
                  <c:v>1220</c:v>
                </c:pt>
                <c:pt idx="82">
                  <c:v>1220</c:v>
                </c:pt>
                <c:pt idx="83">
                  <c:v>1220</c:v>
                </c:pt>
                <c:pt idx="84">
                  <c:v>1220</c:v>
                </c:pt>
                <c:pt idx="85">
                  <c:v>1220</c:v>
                </c:pt>
                <c:pt idx="86">
                  <c:v>1220</c:v>
                </c:pt>
                <c:pt idx="87">
                  <c:v>1220</c:v>
                </c:pt>
                <c:pt idx="88">
                  <c:v>1220</c:v>
                </c:pt>
                <c:pt idx="89">
                  <c:v>1270</c:v>
                </c:pt>
                <c:pt idx="90">
                  <c:v>1270</c:v>
                </c:pt>
                <c:pt idx="91">
                  <c:v>1270</c:v>
                </c:pt>
                <c:pt idx="92">
                  <c:v>1300</c:v>
                </c:pt>
                <c:pt idx="93">
                  <c:v>1300</c:v>
                </c:pt>
                <c:pt idx="94">
                  <c:v>1300</c:v>
                </c:pt>
                <c:pt idx="95">
                  <c:v>1300</c:v>
                </c:pt>
                <c:pt idx="96">
                  <c:v>1300</c:v>
                </c:pt>
                <c:pt idx="97">
                  <c:v>1300</c:v>
                </c:pt>
                <c:pt idx="98">
                  <c:v>1300</c:v>
                </c:pt>
                <c:pt idx="99">
                  <c:v>1300</c:v>
                </c:pt>
                <c:pt idx="100">
                  <c:v>1300</c:v>
                </c:pt>
                <c:pt idx="101">
                  <c:v>1300</c:v>
                </c:pt>
                <c:pt idx="102">
                  <c:v>1300</c:v>
                </c:pt>
                <c:pt idx="103">
                  <c:v>1300</c:v>
                </c:pt>
                <c:pt idx="104">
                  <c:v>1330</c:v>
                </c:pt>
                <c:pt idx="105">
                  <c:v>1330</c:v>
                </c:pt>
                <c:pt idx="106">
                  <c:v>1330</c:v>
                </c:pt>
                <c:pt idx="107">
                  <c:v>1330</c:v>
                </c:pt>
                <c:pt idx="108">
                  <c:v>1330</c:v>
                </c:pt>
                <c:pt idx="109">
                  <c:v>1330</c:v>
                </c:pt>
                <c:pt idx="110">
                  <c:v>1330</c:v>
                </c:pt>
                <c:pt idx="111">
                  <c:v>1330</c:v>
                </c:pt>
                <c:pt idx="112">
                  <c:v>1355</c:v>
                </c:pt>
                <c:pt idx="113">
                  <c:v>1355</c:v>
                </c:pt>
                <c:pt idx="114">
                  <c:v>1355</c:v>
                </c:pt>
                <c:pt idx="115">
                  <c:v>1355</c:v>
                </c:pt>
                <c:pt idx="116">
                  <c:v>1355</c:v>
                </c:pt>
                <c:pt idx="117">
                  <c:v>1355</c:v>
                </c:pt>
                <c:pt idx="118">
                  <c:v>1355</c:v>
                </c:pt>
                <c:pt idx="119">
                  <c:v>1355</c:v>
                </c:pt>
                <c:pt idx="120">
                  <c:v>1355</c:v>
                </c:pt>
                <c:pt idx="121">
                  <c:v>1355</c:v>
                </c:pt>
                <c:pt idx="122">
                  <c:v>1355</c:v>
                </c:pt>
                <c:pt idx="123">
                  <c:v>1355</c:v>
                </c:pt>
                <c:pt idx="124">
                  <c:v>1355</c:v>
                </c:pt>
                <c:pt idx="125">
                  <c:v>1355</c:v>
                </c:pt>
                <c:pt idx="126">
                  <c:v>1355</c:v>
                </c:pt>
                <c:pt idx="127">
                  <c:v>1355</c:v>
                </c:pt>
                <c:pt idx="128">
                  <c:v>1355</c:v>
                </c:pt>
                <c:pt idx="129">
                  <c:v>1385</c:v>
                </c:pt>
                <c:pt idx="130">
                  <c:v>1385</c:v>
                </c:pt>
                <c:pt idx="131">
                  <c:v>1385</c:v>
                </c:pt>
                <c:pt idx="132">
                  <c:v>1385</c:v>
                </c:pt>
                <c:pt idx="133">
                  <c:v>1385</c:v>
                </c:pt>
                <c:pt idx="134">
                  <c:v>1420</c:v>
                </c:pt>
                <c:pt idx="135">
                  <c:v>1420</c:v>
                </c:pt>
                <c:pt idx="136">
                  <c:v>1420</c:v>
                </c:pt>
                <c:pt idx="137">
                  <c:v>1420</c:v>
                </c:pt>
                <c:pt idx="138">
                  <c:v>1450</c:v>
                </c:pt>
                <c:pt idx="139">
                  <c:v>1450</c:v>
                </c:pt>
                <c:pt idx="140">
                  <c:v>1450</c:v>
                </c:pt>
                <c:pt idx="141">
                  <c:v>1450</c:v>
                </c:pt>
                <c:pt idx="142">
                  <c:v>1450</c:v>
                </c:pt>
                <c:pt idx="143">
                  <c:v>1450</c:v>
                </c:pt>
                <c:pt idx="144">
                  <c:v>1450</c:v>
                </c:pt>
                <c:pt idx="145">
                  <c:v>1500</c:v>
                </c:pt>
                <c:pt idx="146">
                  <c:v>1545</c:v>
                </c:pt>
                <c:pt idx="147">
                  <c:v>1545</c:v>
                </c:pt>
                <c:pt idx="148">
                  <c:v>1545</c:v>
                </c:pt>
                <c:pt idx="149">
                  <c:v>1545</c:v>
                </c:pt>
                <c:pt idx="150">
                  <c:v>1580</c:v>
                </c:pt>
                <c:pt idx="151">
                  <c:v>1580</c:v>
                </c:pt>
                <c:pt idx="152">
                  <c:v>1580</c:v>
                </c:pt>
                <c:pt idx="153">
                  <c:v>1580</c:v>
                </c:pt>
                <c:pt idx="154">
                  <c:v>1580</c:v>
                </c:pt>
                <c:pt idx="155">
                  <c:v>1630</c:v>
                </c:pt>
                <c:pt idx="156">
                  <c:v>1630</c:v>
                </c:pt>
                <c:pt idx="157">
                  <c:v>1630</c:v>
                </c:pt>
                <c:pt idx="158">
                  <c:v>1650</c:v>
                </c:pt>
                <c:pt idx="159">
                  <c:v>1650</c:v>
                </c:pt>
                <c:pt idx="160">
                  <c:v>1650</c:v>
                </c:pt>
                <c:pt idx="161">
                  <c:v>1650</c:v>
                </c:pt>
                <c:pt idx="162">
                  <c:v>1650</c:v>
                </c:pt>
                <c:pt idx="163">
                  <c:v>1650</c:v>
                </c:pt>
                <c:pt idx="164">
                  <c:v>1650</c:v>
                </c:pt>
                <c:pt idx="165">
                  <c:v>1650</c:v>
                </c:pt>
                <c:pt idx="166">
                  <c:v>1650</c:v>
                </c:pt>
                <c:pt idx="167">
                  <c:v>1650</c:v>
                </c:pt>
                <c:pt idx="168">
                  <c:v>1650</c:v>
                </c:pt>
                <c:pt idx="169">
                  <c:v>1650</c:v>
                </c:pt>
                <c:pt idx="170">
                  <c:v>1650</c:v>
                </c:pt>
                <c:pt idx="171">
                  <c:v>1650</c:v>
                </c:pt>
                <c:pt idx="172">
                  <c:v>1650</c:v>
                </c:pt>
                <c:pt idx="173">
                  <c:v>1650</c:v>
                </c:pt>
                <c:pt idx="174">
                  <c:v>1650</c:v>
                </c:pt>
                <c:pt idx="175">
                  <c:v>1625</c:v>
                </c:pt>
                <c:pt idx="176">
                  <c:v>1625</c:v>
                </c:pt>
                <c:pt idx="177">
                  <c:v>1625</c:v>
                </c:pt>
                <c:pt idx="178">
                  <c:v>1625</c:v>
                </c:pt>
                <c:pt idx="179">
                  <c:v>1625</c:v>
                </c:pt>
                <c:pt idx="180">
                  <c:v>1615</c:v>
                </c:pt>
                <c:pt idx="181">
                  <c:v>1615</c:v>
                </c:pt>
                <c:pt idx="182">
                  <c:v>1595</c:v>
                </c:pt>
                <c:pt idx="183">
                  <c:v>1595</c:v>
                </c:pt>
                <c:pt idx="184">
                  <c:v>1595</c:v>
                </c:pt>
                <c:pt idx="185">
                  <c:v>1595</c:v>
                </c:pt>
                <c:pt idx="186">
                  <c:v>1595</c:v>
                </c:pt>
                <c:pt idx="187">
                  <c:v>1570</c:v>
                </c:pt>
                <c:pt idx="188">
                  <c:v>1570</c:v>
                </c:pt>
                <c:pt idx="189">
                  <c:v>1570</c:v>
                </c:pt>
                <c:pt idx="190">
                  <c:v>1570</c:v>
                </c:pt>
                <c:pt idx="191">
                  <c:v>1570</c:v>
                </c:pt>
                <c:pt idx="192">
                  <c:v>1570</c:v>
                </c:pt>
                <c:pt idx="193">
                  <c:v>1570</c:v>
                </c:pt>
                <c:pt idx="194">
                  <c:v>1570</c:v>
                </c:pt>
                <c:pt idx="195">
                  <c:v>1570</c:v>
                </c:pt>
                <c:pt idx="196">
                  <c:v>1570</c:v>
                </c:pt>
                <c:pt idx="197">
                  <c:v>1550</c:v>
                </c:pt>
                <c:pt idx="198">
                  <c:v>1550</c:v>
                </c:pt>
                <c:pt idx="199">
                  <c:v>1550</c:v>
                </c:pt>
                <c:pt idx="200">
                  <c:v>1550</c:v>
                </c:pt>
                <c:pt idx="201">
                  <c:v>1550</c:v>
                </c:pt>
                <c:pt idx="202">
                  <c:v>1550</c:v>
                </c:pt>
                <c:pt idx="203">
                  <c:v>1510</c:v>
                </c:pt>
                <c:pt idx="204">
                  <c:v>1510</c:v>
                </c:pt>
                <c:pt idx="205">
                  <c:v>1510</c:v>
                </c:pt>
                <c:pt idx="206">
                  <c:v>1510</c:v>
                </c:pt>
                <c:pt idx="207">
                  <c:v>1510</c:v>
                </c:pt>
                <c:pt idx="208">
                  <c:v>1510</c:v>
                </c:pt>
                <c:pt idx="209">
                  <c:v>1510</c:v>
                </c:pt>
                <c:pt idx="210">
                  <c:v>1510</c:v>
                </c:pt>
                <c:pt idx="211">
                  <c:v>1510</c:v>
                </c:pt>
                <c:pt idx="212">
                  <c:v>1510</c:v>
                </c:pt>
                <c:pt idx="213">
                  <c:v>1510</c:v>
                </c:pt>
                <c:pt idx="214">
                  <c:v>1510</c:v>
                </c:pt>
                <c:pt idx="215">
                  <c:v>1510</c:v>
                </c:pt>
                <c:pt idx="216">
                  <c:v>1510</c:v>
                </c:pt>
                <c:pt idx="217">
                  <c:v>1510</c:v>
                </c:pt>
                <c:pt idx="218">
                  <c:v>1510</c:v>
                </c:pt>
                <c:pt idx="219">
                  <c:v>1510</c:v>
                </c:pt>
                <c:pt idx="220">
                  <c:v>1510</c:v>
                </c:pt>
                <c:pt idx="221">
                  <c:v>1490</c:v>
                </c:pt>
                <c:pt idx="222">
                  <c:v>1490</c:v>
                </c:pt>
                <c:pt idx="223">
                  <c:v>1490</c:v>
                </c:pt>
                <c:pt idx="224">
                  <c:v>1490</c:v>
                </c:pt>
                <c:pt idx="225">
                  <c:v>1490</c:v>
                </c:pt>
                <c:pt idx="226">
                  <c:v>1465</c:v>
                </c:pt>
                <c:pt idx="227">
                  <c:v>1465</c:v>
                </c:pt>
                <c:pt idx="228">
                  <c:v>1440</c:v>
                </c:pt>
                <c:pt idx="229">
                  <c:v>1440</c:v>
                </c:pt>
                <c:pt idx="230">
                  <c:v>1430</c:v>
                </c:pt>
                <c:pt idx="231">
                  <c:v>1430</c:v>
                </c:pt>
                <c:pt idx="232">
                  <c:v>1430</c:v>
                </c:pt>
                <c:pt idx="233">
                  <c:v>1430</c:v>
                </c:pt>
                <c:pt idx="234">
                  <c:v>1430</c:v>
                </c:pt>
                <c:pt idx="235">
                  <c:v>1380</c:v>
                </c:pt>
                <c:pt idx="236">
                  <c:v>1380</c:v>
                </c:pt>
                <c:pt idx="237">
                  <c:v>1380</c:v>
                </c:pt>
                <c:pt idx="238">
                  <c:v>1380</c:v>
                </c:pt>
                <c:pt idx="239">
                  <c:v>1375</c:v>
                </c:pt>
                <c:pt idx="240">
                  <c:v>1375</c:v>
                </c:pt>
                <c:pt idx="241">
                  <c:v>1375</c:v>
                </c:pt>
                <c:pt idx="242">
                  <c:v>1375</c:v>
                </c:pt>
                <c:pt idx="243">
                  <c:v>1375</c:v>
                </c:pt>
                <c:pt idx="244">
                  <c:v>1375</c:v>
                </c:pt>
                <c:pt idx="245">
                  <c:v>1375</c:v>
                </c:pt>
                <c:pt idx="246">
                  <c:v>1315</c:v>
                </c:pt>
                <c:pt idx="247">
                  <c:v>1315</c:v>
                </c:pt>
                <c:pt idx="248">
                  <c:v>1315</c:v>
                </c:pt>
                <c:pt idx="249">
                  <c:v>1315</c:v>
                </c:pt>
                <c:pt idx="250">
                  <c:v>1315</c:v>
                </c:pt>
                <c:pt idx="251">
                  <c:v>1315</c:v>
                </c:pt>
                <c:pt idx="252">
                  <c:v>1290</c:v>
                </c:pt>
                <c:pt idx="253">
                  <c:v>1290</c:v>
                </c:pt>
                <c:pt idx="254">
                  <c:v>1250</c:v>
                </c:pt>
                <c:pt idx="255">
                  <c:v>1250</c:v>
                </c:pt>
                <c:pt idx="256">
                  <c:v>1250</c:v>
                </c:pt>
                <c:pt idx="257">
                  <c:v>1250</c:v>
                </c:pt>
                <c:pt idx="258">
                  <c:v>1220</c:v>
                </c:pt>
                <c:pt idx="259">
                  <c:v>1220</c:v>
                </c:pt>
                <c:pt idx="260">
                  <c:v>1220</c:v>
                </c:pt>
                <c:pt idx="261">
                  <c:v>1220</c:v>
                </c:pt>
                <c:pt idx="262">
                  <c:v>1220</c:v>
                </c:pt>
                <c:pt idx="263">
                  <c:v>1190</c:v>
                </c:pt>
                <c:pt idx="264">
                  <c:v>1190</c:v>
                </c:pt>
                <c:pt idx="265">
                  <c:v>1190</c:v>
                </c:pt>
                <c:pt idx="266">
                  <c:v>1190</c:v>
                </c:pt>
                <c:pt idx="267">
                  <c:v>1190</c:v>
                </c:pt>
                <c:pt idx="268">
                  <c:v>1190</c:v>
                </c:pt>
                <c:pt idx="269">
                  <c:v>1190</c:v>
                </c:pt>
                <c:pt idx="270">
                  <c:v>1240</c:v>
                </c:pt>
                <c:pt idx="271">
                  <c:v>1240</c:v>
                </c:pt>
                <c:pt idx="272">
                  <c:v>1240</c:v>
                </c:pt>
                <c:pt idx="273">
                  <c:v>1240</c:v>
                </c:pt>
                <c:pt idx="274">
                  <c:v>1240</c:v>
                </c:pt>
              </c:numCache>
            </c:numRef>
          </c:val>
          <c:smooth val="0"/>
        </c:ser>
        <c:ser>
          <c:idx val="3"/>
          <c:order val="3"/>
          <c:tx>
            <c:v>唐山</c:v>
          </c:tx>
          <c:marker>
            <c:symbol val="none"/>
          </c:marker>
          <c:cat>
            <c:numRef>
              <c:f>冶金焦城市价!$A$9:$A$283</c:f>
              <c:numCache>
                <c:formatCode>yyyy\-mm\-dd;@</c:formatCode>
                <c:ptCount val="275"/>
                <c:pt idx="0">
                  <c:v>41561</c:v>
                </c:pt>
                <c:pt idx="1">
                  <c:v>41559</c:v>
                </c:pt>
                <c:pt idx="2">
                  <c:v>41558</c:v>
                </c:pt>
                <c:pt idx="3">
                  <c:v>41557</c:v>
                </c:pt>
                <c:pt idx="4">
                  <c:v>41556</c:v>
                </c:pt>
                <c:pt idx="5">
                  <c:v>41555</c:v>
                </c:pt>
                <c:pt idx="6">
                  <c:v>41547</c:v>
                </c:pt>
                <c:pt idx="7">
                  <c:v>41546</c:v>
                </c:pt>
                <c:pt idx="8">
                  <c:v>41544</c:v>
                </c:pt>
                <c:pt idx="9">
                  <c:v>41543</c:v>
                </c:pt>
                <c:pt idx="10">
                  <c:v>41542</c:v>
                </c:pt>
                <c:pt idx="11">
                  <c:v>41541</c:v>
                </c:pt>
                <c:pt idx="12">
                  <c:v>41540</c:v>
                </c:pt>
                <c:pt idx="13">
                  <c:v>41539</c:v>
                </c:pt>
                <c:pt idx="14">
                  <c:v>41535</c:v>
                </c:pt>
                <c:pt idx="15">
                  <c:v>41534</c:v>
                </c:pt>
                <c:pt idx="16">
                  <c:v>41530</c:v>
                </c:pt>
                <c:pt idx="17">
                  <c:v>41529</c:v>
                </c:pt>
                <c:pt idx="18">
                  <c:v>41528</c:v>
                </c:pt>
                <c:pt idx="19">
                  <c:v>41527</c:v>
                </c:pt>
                <c:pt idx="20">
                  <c:v>41526</c:v>
                </c:pt>
                <c:pt idx="21">
                  <c:v>41523</c:v>
                </c:pt>
                <c:pt idx="22">
                  <c:v>41522</c:v>
                </c:pt>
                <c:pt idx="23">
                  <c:v>41521</c:v>
                </c:pt>
                <c:pt idx="24">
                  <c:v>41520</c:v>
                </c:pt>
                <c:pt idx="25">
                  <c:v>41519</c:v>
                </c:pt>
                <c:pt idx="26">
                  <c:v>41516</c:v>
                </c:pt>
                <c:pt idx="27">
                  <c:v>41515</c:v>
                </c:pt>
                <c:pt idx="28">
                  <c:v>41514</c:v>
                </c:pt>
                <c:pt idx="29">
                  <c:v>41513</c:v>
                </c:pt>
                <c:pt idx="30">
                  <c:v>41512</c:v>
                </c:pt>
                <c:pt idx="31">
                  <c:v>41509</c:v>
                </c:pt>
                <c:pt idx="32">
                  <c:v>41508</c:v>
                </c:pt>
                <c:pt idx="33">
                  <c:v>41507</c:v>
                </c:pt>
                <c:pt idx="34">
                  <c:v>41506</c:v>
                </c:pt>
                <c:pt idx="35">
                  <c:v>41505</c:v>
                </c:pt>
                <c:pt idx="36">
                  <c:v>41502</c:v>
                </c:pt>
                <c:pt idx="37">
                  <c:v>41501</c:v>
                </c:pt>
                <c:pt idx="38">
                  <c:v>41500</c:v>
                </c:pt>
                <c:pt idx="39">
                  <c:v>41499</c:v>
                </c:pt>
                <c:pt idx="40">
                  <c:v>41498</c:v>
                </c:pt>
                <c:pt idx="41">
                  <c:v>41495</c:v>
                </c:pt>
                <c:pt idx="42">
                  <c:v>41494</c:v>
                </c:pt>
                <c:pt idx="43">
                  <c:v>41493</c:v>
                </c:pt>
                <c:pt idx="44">
                  <c:v>41492</c:v>
                </c:pt>
                <c:pt idx="45">
                  <c:v>41491</c:v>
                </c:pt>
                <c:pt idx="46">
                  <c:v>41488</c:v>
                </c:pt>
                <c:pt idx="47">
                  <c:v>41487</c:v>
                </c:pt>
                <c:pt idx="48">
                  <c:v>41486</c:v>
                </c:pt>
                <c:pt idx="49">
                  <c:v>41485</c:v>
                </c:pt>
                <c:pt idx="50">
                  <c:v>41484</c:v>
                </c:pt>
                <c:pt idx="51">
                  <c:v>41481</c:v>
                </c:pt>
                <c:pt idx="52">
                  <c:v>41480</c:v>
                </c:pt>
                <c:pt idx="53">
                  <c:v>41479</c:v>
                </c:pt>
                <c:pt idx="54">
                  <c:v>41478</c:v>
                </c:pt>
                <c:pt idx="55">
                  <c:v>41477</c:v>
                </c:pt>
                <c:pt idx="56">
                  <c:v>41474</c:v>
                </c:pt>
                <c:pt idx="57">
                  <c:v>41473</c:v>
                </c:pt>
                <c:pt idx="58">
                  <c:v>41472</c:v>
                </c:pt>
                <c:pt idx="59">
                  <c:v>41471</c:v>
                </c:pt>
                <c:pt idx="60">
                  <c:v>41470</c:v>
                </c:pt>
                <c:pt idx="61">
                  <c:v>41467</c:v>
                </c:pt>
                <c:pt idx="62">
                  <c:v>41466</c:v>
                </c:pt>
                <c:pt idx="63">
                  <c:v>41465</c:v>
                </c:pt>
                <c:pt idx="64">
                  <c:v>41464</c:v>
                </c:pt>
                <c:pt idx="65">
                  <c:v>41463</c:v>
                </c:pt>
                <c:pt idx="66">
                  <c:v>41460</c:v>
                </c:pt>
                <c:pt idx="67">
                  <c:v>41459</c:v>
                </c:pt>
                <c:pt idx="68">
                  <c:v>41458</c:v>
                </c:pt>
                <c:pt idx="69">
                  <c:v>41457</c:v>
                </c:pt>
                <c:pt idx="70">
                  <c:v>41456</c:v>
                </c:pt>
                <c:pt idx="71">
                  <c:v>41453</c:v>
                </c:pt>
                <c:pt idx="72">
                  <c:v>41452</c:v>
                </c:pt>
                <c:pt idx="73">
                  <c:v>41451</c:v>
                </c:pt>
                <c:pt idx="74">
                  <c:v>41450</c:v>
                </c:pt>
                <c:pt idx="75">
                  <c:v>41449</c:v>
                </c:pt>
                <c:pt idx="76">
                  <c:v>41446</c:v>
                </c:pt>
                <c:pt idx="77">
                  <c:v>41445</c:v>
                </c:pt>
                <c:pt idx="78">
                  <c:v>41444</c:v>
                </c:pt>
                <c:pt idx="79">
                  <c:v>41443</c:v>
                </c:pt>
                <c:pt idx="80">
                  <c:v>41442</c:v>
                </c:pt>
                <c:pt idx="81">
                  <c:v>41439</c:v>
                </c:pt>
                <c:pt idx="82">
                  <c:v>41438</c:v>
                </c:pt>
                <c:pt idx="83">
                  <c:v>41434</c:v>
                </c:pt>
                <c:pt idx="84">
                  <c:v>41433</c:v>
                </c:pt>
                <c:pt idx="85">
                  <c:v>41432</c:v>
                </c:pt>
                <c:pt idx="86">
                  <c:v>41431</c:v>
                </c:pt>
                <c:pt idx="87">
                  <c:v>41430</c:v>
                </c:pt>
                <c:pt idx="88">
                  <c:v>41429</c:v>
                </c:pt>
                <c:pt idx="89">
                  <c:v>41428</c:v>
                </c:pt>
                <c:pt idx="90">
                  <c:v>41425</c:v>
                </c:pt>
                <c:pt idx="91">
                  <c:v>41424</c:v>
                </c:pt>
                <c:pt idx="92">
                  <c:v>41423</c:v>
                </c:pt>
                <c:pt idx="93">
                  <c:v>41422</c:v>
                </c:pt>
                <c:pt idx="94">
                  <c:v>41421</c:v>
                </c:pt>
                <c:pt idx="95">
                  <c:v>41418</c:v>
                </c:pt>
                <c:pt idx="96">
                  <c:v>41417</c:v>
                </c:pt>
                <c:pt idx="97">
                  <c:v>41416</c:v>
                </c:pt>
                <c:pt idx="98">
                  <c:v>41415</c:v>
                </c:pt>
                <c:pt idx="99">
                  <c:v>41414</c:v>
                </c:pt>
                <c:pt idx="100">
                  <c:v>41411</c:v>
                </c:pt>
                <c:pt idx="101">
                  <c:v>41410</c:v>
                </c:pt>
                <c:pt idx="102">
                  <c:v>41409</c:v>
                </c:pt>
                <c:pt idx="103">
                  <c:v>41408</c:v>
                </c:pt>
                <c:pt idx="104">
                  <c:v>41407</c:v>
                </c:pt>
                <c:pt idx="105">
                  <c:v>41404</c:v>
                </c:pt>
                <c:pt idx="106">
                  <c:v>41403</c:v>
                </c:pt>
                <c:pt idx="107">
                  <c:v>41402</c:v>
                </c:pt>
                <c:pt idx="108">
                  <c:v>41401</c:v>
                </c:pt>
                <c:pt idx="109">
                  <c:v>41400</c:v>
                </c:pt>
                <c:pt idx="110">
                  <c:v>41397</c:v>
                </c:pt>
                <c:pt idx="111">
                  <c:v>41396</c:v>
                </c:pt>
                <c:pt idx="112">
                  <c:v>41392</c:v>
                </c:pt>
                <c:pt idx="113">
                  <c:v>41391</c:v>
                </c:pt>
                <c:pt idx="114">
                  <c:v>41390</c:v>
                </c:pt>
                <c:pt idx="115">
                  <c:v>41389</c:v>
                </c:pt>
                <c:pt idx="116">
                  <c:v>41388</c:v>
                </c:pt>
                <c:pt idx="117">
                  <c:v>41387</c:v>
                </c:pt>
                <c:pt idx="118">
                  <c:v>41386</c:v>
                </c:pt>
                <c:pt idx="119">
                  <c:v>41383</c:v>
                </c:pt>
                <c:pt idx="120">
                  <c:v>41382</c:v>
                </c:pt>
                <c:pt idx="121">
                  <c:v>41381</c:v>
                </c:pt>
                <c:pt idx="122">
                  <c:v>41380</c:v>
                </c:pt>
                <c:pt idx="123">
                  <c:v>41379</c:v>
                </c:pt>
                <c:pt idx="124">
                  <c:v>41376</c:v>
                </c:pt>
                <c:pt idx="125">
                  <c:v>41375</c:v>
                </c:pt>
                <c:pt idx="126">
                  <c:v>41374</c:v>
                </c:pt>
                <c:pt idx="127">
                  <c:v>41373</c:v>
                </c:pt>
                <c:pt idx="128">
                  <c:v>41372</c:v>
                </c:pt>
                <c:pt idx="129">
                  <c:v>41371</c:v>
                </c:pt>
                <c:pt idx="130">
                  <c:v>41367</c:v>
                </c:pt>
                <c:pt idx="131">
                  <c:v>41366</c:v>
                </c:pt>
                <c:pt idx="132">
                  <c:v>41365</c:v>
                </c:pt>
                <c:pt idx="133">
                  <c:v>41362</c:v>
                </c:pt>
                <c:pt idx="134">
                  <c:v>41361</c:v>
                </c:pt>
                <c:pt idx="135">
                  <c:v>41360</c:v>
                </c:pt>
                <c:pt idx="136">
                  <c:v>41359</c:v>
                </c:pt>
                <c:pt idx="137">
                  <c:v>41358</c:v>
                </c:pt>
                <c:pt idx="138">
                  <c:v>41355</c:v>
                </c:pt>
                <c:pt idx="139">
                  <c:v>41354</c:v>
                </c:pt>
                <c:pt idx="140">
                  <c:v>41353</c:v>
                </c:pt>
                <c:pt idx="141">
                  <c:v>41352</c:v>
                </c:pt>
                <c:pt idx="142">
                  <c:v>41351</c:v>
                </c:pt>
                <c:pt idx="143">
                  <c:v>41348</c:v>
                </c:pt>
                <c:pt idx="144">
                  <c:v>41347</c:v>
                </c:pt>
                <c:pt idx="145">
                  <c:v>41346</c:v>
                </c:pt>
                <c:pt idx="146">
                  <c:v>41345</c:v>
                </c:pt>
                <c:pt idx="147">
                  <c:v>41344</c:v>
                </c:pt>
                <c:pt idx="148">
                  <c:v>41341</c:v>
                </c:pt>
                <c:pt idx="149">
                  <c:v>41340</c:v>
                </c:pt>
                <c:pt idx="150">
                  <c:v>41339</c:v>
                </c:pt>
                <c:pt idx="151">
                  <c:v>41338</c:v>
                </c:pt>
                <c:pt idx="152">
                  <c:v>41337</c:v>
                </c:pt>
                <c:pt idx="153">
                  <c:v>41334</c:v>
                </c:pt>
                <c:pt idx="154">
                  <c:v>41333</c:v>
                </c:pt>
                <c:pt idx="155">
                  <c:v>41332</c:v>
                </c:pt>
                <c:pt idx="156">
                  <c:v>41331</c:v>
                </c:pt>
                <c:pt idx="157">
                  <c:v>41330</c:v>
                </c:pt>
                <c:pt idx="158">
                  <c:v>41327</c:v>
                </c:pt>
                <c:pt idx="159">
                  <c:v>41326</c:v>
                </c:pt>
                <c:pt idx="160">
                  <c:v>41325</c:v>
                </c:pt>
                <c:pt idx="161">
                  <c:v>41324</c:v>
                </c:pt>
                <c:pt idx="162">
                  <c:v>41323</c:v>
                </c:pt>
                <c:pt idx="163">
                  <c:v>41322</c:v>
                </c:pt>
                <c:pt idx="164">
                  <c:v>41321</c:v>
                </c:pt>
                <c:pt idx="165">
                  <c:v>41313</c:v>
                </c:pt>
                <c:pt idx="166">
                  <c:v>41312</c:v>
                </c:pt>
                <c:pt idx="167">
                  <c:v>41311</c:v>
                </c:pt>
                <c:pt idx="168">
                  <c:v>41310</c:v>
                </c:pt>
                <c:pt idx="169">
                  <c:v>41309</c:v>
                </c:pt>
                <c:pt idx="170">
                  <c:v>41306</c:v>
                </c:pt>
                <c:pt idx="171">
                  <c:v>41305</c:v>
                </c:pt>
                <c:pt idx="172">
                  <c:v>41304</c:v>
                </c:pt>
                <c:pt idx="173">
                  <c:v>41303</c:v>
                </c:pt>
                <c:pt idx="174">
                  <c:v>41302</c:v>
                </c:pt>
                <c:pt idx="175">
                  <c:v>41299</c:v>
                </c:pt>
                <c:pt idx="176">
                  <c:v>41298</c:v>
                </c:pt>
                <c:pt idx="177">
                  <c:v>41297</c:v>
                </c:pt>
                <c:pt idx="178">
                  <c:v>41296</c:v>
                </c:pt>
                <c:pt idx="179">
                  <c:v>41295</c:v>
                </c:pt>
                <c:pt idx="180">
                  <c:v>41292</c:v>
                </c:pt>
                <c:pt idx="181">
                  <c:v>41291</c:v>
                </c:pt>
                <c:pt idx="182">
                  <c:v>41290</c:v>
                </c:pt>
                <c:pt idx="183">
                  <c:v>41289</c:v>
                </c:pt>
                <c:pt idx="184">
                  <c:v>41288</c:v>
                </c:pt>
                <c:pt idx="185">
                  <c:v>41285</c:v>
                </c:pt>
                <c:pt idx="186">
                  <c:v>41284</c:v>
                </c:pt>
                <c:pt idx="187">
                  <c:v>41283</c:v>
                </c:pt>
                <c:pt idx="188">
                  <c:v>41282</c:v>
                </c:pt>
                <c:pt idx="189">
                  <c:v>41281</c:v>
                </c:pt>
                <c:pt idx="190">
                  <c:v>41280</c:v>
                </c:pt>
                <c:pt idx="191">
                  <c:v>41279</c:v>
                </c:pt>
                <c:pt idx="192">
                  <c:v>41278</c:v>
                </c:pt>
                <c:pt idx="193">
                  <c:v>41274</c:v>
                </c:pt>
                <c:pt idx="194">
                  <c:v>41271</c:v>
                </c:pt>
                <c:pt idx="195">
                  <c:v>41270</c:v>
                </c:pt>
                <c:pt idx="196">
                  <c:v>41269</c:v>
                </c:pt>
                <c:pt idx="197">
                  <c:v>41268</c:v>
                </c:pt>
                <c:pt idx="198">
                  <c:v>41267</c:v>
                </c:pt>
                <c:pt idx="199">
                  <c:v>41264</c:v>
                </c:pt>
                <c:pt idx="200">
                  <c:v>41263</c:v>
                </c:pt>
                <c:pt idx="201">
                  <c:v>41262</c:v>
                </c:pt>
                <c:pt idx="202">
                  <c:v>41261</c:v>
                </c:pt>
                <c:pt idx="203">
                  <c:v>41260</c:v>
                </c:pt>
                <c:pt idx="204">
                  <c:v>41257</c:v>
                </c:pt>
                <c:pt idx="205">
                  <c:v>41256</c:v>
                </c:pt>
                <c:pt idx="206">
                  <c:v>41255</c:v>
                </c:pt>
                <c:pt idx="207">
                  <c:v>41254</c:v>
                </c:pt>
                <c:pt idx="208">
                  <c:v>41253</c:v>
                </c:pt>
                <c:pt idx="209">
                  <c:v>41250</c:v>
                </c:pt>
                <c:pt idx="210">
                  <c:v>41249</c:v>
                </c:pt>
                <c:pt idx="211">
                  <c:v>41248</c:v>
                </c:pt>
                <c:pt idx="212">
                  <c:v>41247</c:v>
                </c:pt>
                <c:pt idx="213">
                  <c:v>41246</c:v>
                </c:pt>
                <c:pt idx="214">
                  <c:v>41243</c:v>
                </c:pt>
                <c:pt idx="215">
                  <c:v>41242</c:v>
                </c:pt>
                <c:pt idx="216">
                  <c:v>41241</c:v>
                </c:pt>
                <c:pt idx="217">
                  <c:v>41240</c:v>
                </c:pt>
                <c:pt idx="218">
                  <c:v>41239</c:v>
                </c:pt>
                <c:pt idx="219">
                  <c:v>41236</c:v>
                </c:pt>
                <c:pt idx="220">
                  <c:v>41235</c:v>
                </c:pt>
                <c:pt idx="221">
                  <c:v>41234</c:v>
                </c:pt>
                <c:pt idx="222">
                  <c:v>41233</c:v>
                </c:pt>
                <c:pt idx="223">
                  <c:v>41232</c:v>
                </c:pt>
                <c:pt idx="224">
                  <c:v>41229</c:v>
                </c:pt>
                <c:pt idx="225">
                  <c:v>41228</c:v>
                </c:pt>
                <c:pt idx="226">
                  <c:v>41227</c:v>
                </c:pt>
                <c:pt idx="227">
                  <c:v>41226</c:v>
                </c:pt>
                <c:pt idx="228">
                  <c:v>41225</c:v>
                </c:pt>
                <c:pt idx="229">
                  <c:v>41222</c:v>
                </c:pt>
                <c:pt idx="230">
                  <c:v>41221</c:v>
                </c:pt>
                <c:pt idx="231">
                  <c:v>41220</c:v>
                </c:pt>
                <c:pt idx="232">
                  <c:v>41219</c:v>
                </c:pt>
                <c:pt idx="233">
                  <c:v>41218</c:v>
                </c:pt>
                <c:pt idx="234">
                  <c:v>41215</c:v>
                </c:pt>
                <c:pt idx="235">
                  <c:v>41214</c:v>
                </c:pt>
                <c:pt idx="236">
                  <c:v>41213</c:v>
                </c:pt>
                <c:pt idx="237">
                  <c:v>41212</c:v>
                </c:pt>
                <c:pt idx="238">
                  <c:v>41211</c:v>
                </c:pt>
                <c:pt idx="239">
                  <c:v>41208</c:v>
                </c:pt>
                <c:pt idx="240">
                  <c:v>41207</c:v>
                </c:pt>
                <c:pt idx="241">
                  <c:v>41206</c:v>
                </c:pt>
                <c:pt idx="242">
                  <c:v>41205</c:v>
                </c:pt>
                <c:pt idx="243">
                  <c:v>41204</c:v>
                </c:pt>
                <c:pt idx="244">
                  <c:v>41201</c:v>
                </c:pt>
                <c:pt idx="245">
                  <c:v>41200</c:v>
                </c:pt>
                <c:pt idx="246">
                  <c:v>41199</c:v>
                </c:pt>
                <c:pt idx="247">
                  <c:v>41198</c:v>
                </c:pt>
                <c:pt idx="248">
                  <c:v>41197</c:v>
                </c:pt>
                <c:pt idx="249">
                  <c:v>41194</c:v>
                </c:pt>
                <c:pt idx="250">
                  <c:v>41193</c:v>
                </c:pt>
                <c:pt idx="251">
                  <c:v>41192</c:v>
                </c:pt>
                <c:pt idx="252">
                  <c:v>41191</c:v>
                </c:pt>
                <c:pt idx="253">
                  <c:v>41190</c:v>
                </c:pt>
                <c:pt idx="254">
                  <c:v>41181</c:v>
                </c:pt>
                <c:pt idx="255">
                  <c:v>41180</c:v>
                </c:pt>
                <c:pt idx="256">
                  <c:v>41179</c:v>
                </c:pt>
                <c:pt idx="257">
                  <c:v>41178</c:v>
                </c:pt>
                <c:pt idx="258">
                  <c:v>41177</c:v>
                </c:pt>
                <c:pt idx="259">
                  <c:v>41176</c:v>
                </c:pt>
                <c:pt idx="260">
                  <c:v>41173</c:v>
                </c:pt>
                <c:pt idx="261">
                  <c:v>41172</c:v>
                </c:pt>
                <c:pt idx="262">
                  <c:v>41171</c:v>
                </c:pt>
                <c:pt idx="263">
                  <c:v>41170</c:v>
                </c:pt>
                <c:pt idx="264">
                  <c:v>41169</c:v>
                </c:pt>
                <c:pt idx="265">
                  <c:v>41166</c:v>
                </c:pt>
                <c:pt idx="266">
                  <c:v>41165</c:v>
                </c:pt>
                <c:pt idx="267">
                  <c:v>41164</c:v>
                </c:pt>
                <c:pt idx="268">
                  <c:v>41163</c:v>
                </c:pt>
                <c:pt idx="269">
                  <c:v>41162</c:v>
                </c:pt>
                <c:pt idx="270">
                  <c:v>41159</c:v>
                </c:pt>
                <c:pt idx="271">
                  <c:v>41158</c:v>
                </c:pt>
                <c:pt idx="272">
                  <c:v>41157</c:v>
                </c:pt>
                <c:pt idx="273">
                  <c:v>41156</c:v>
                </c:pt>
                <c:pt idx="274">
                  <c:v>41155</c:v>
                </c:pt>
              </c:numCache>
            </c:numRef>
          </c:cat>
          <c:val>
            <c:numRef>
              <c:f>冶金焦城市价!$E$9:$E$283</c:f>
              <c:numCache>
                <c:formatCode>#,##0.00_ </c:formatCode>
                <c:ptCount val="275"/>
                <c:pt idx="0">
                  <c:v>1375</c:v>
                </c:pt>
                <c:pt idx="1">
                  <c:v>1375</c:v>
                </c:pt>
                <c:pt idx="2">
                  <c:v>1375</c:v>
                </c:pt>
                <c:pt idx="3">
                  <c:v>1375</c:v>
                </c:pt>
                <c:pt idx="4">
                  <c:v>1375</c:v>
                </c:pt>
                <c:pt idx="5">
                  <c:v>1375</c:v>
                </c:pt>
                <c:pt idx="6">
                  <c:v>1375</c:v>
                </c:pt>
                <c:pt idx="7">
                  <c:v>1375</c:v>
                </c:pt>
                <c:pt idx="8">
                  <c:v>1375</c:v>
                </c:pt>
                <c:pt idx="9">
                  <c:v>1375</c:v>
                </c:pt>
                <c:pt idx="10">
                  <c:v>1375</c:v>
                </c:pt>
                <c:pt idx="11">
                  <c:v>1375</c:v>
                </c:pt>
                <c:pt idx="12">
                  <c:v>1375</c:v>
                </c:pt>
                <c:pt idx="13">
                  <c:v>1365</c:v>
                </c:pt>
                <c:pt idx="14">
                  <c:v>1365</c:v>
                </c:pt>
                <c:pt idx="15">
                  <c:v>1365</c:v>
                </c:pt>
                <c:pt idx="16">
                  <c:v>1365</c:v>
                </c:pt>
                <c:pt idx="17">
                  <c:v>1365</c:v>
                </c:pt>
                <c:pt idx="18">
                  <c:v>1365</c:v>
                </c:pt>
                <c:pt idx="19">
                  <c:v>1365</c:v>
                </c:pt>
                <c:pt idx="20">
                  <c:v>1350</c:v>
                </c:pt>
                <c:pt idx="21">
                  <c:v>1350</c:v>
                </c:pt>
                <c:pt idx="22">
                  <c:v>1350</c:v>
                </c:pt>
                <c:pt idx="23">
                  <c:v>1350</c:v>
                </c:pt>
                <c:pt idx="24">
                  <c:v>1350</c:v>
                </c:pt>
                <c:pt idx="25">
                  <c:v>1330</c:v>
                </c:pt>
                <c:pt idx="26">
                  <c:v>1330</c:v>
                </c:pt>
                <c:pt idx="27">
                  <c:v>1330</c:v>
                </c:pt>
                <c:pt idx="28">
                  <c:v>1315</c:v>
                </c:pt>
                <c:pt idx="29">
                  <c:v>1315</c:v>
                </c:pt>
                <c:pt idx="30">
                  <c:v>1315</c:v>
                </c:pt>
                <c:pt idx="31">
                  <c:v>1315</c:v>
                </c:pt>
                <c:pt idx="32">
                  <c:v>1315</c:v>
                </c:pt>
                <c:pt idx="33">
                  <c:v>1315</c:v>
                </c:pt>
                <c:pt idx="34">
                  <c:v>1315</c:v>
                </c:pt>
                <c:pt idx="35">
                  <c:v>1315</c:v>
                </c:pt>
                <c:pt idx="36">
                  <c:v>1315</c:v>
                </c:pt>
                <c:pt idx="37">
                  <c:v>1315</c:v>
                </c:pt>
                <c:pt idx="38">
                  <c:v>1315</c:v>
                </c:pt>
                <c:pt idx="39">
                  <c:v>1315</c:v>
                </c:pt>
                <c:pt idx="40">
                  <c:v>1305</c:v>
                </c:pt>
                <c:pt idx="41">
                  <c:v>1305</c:v>
                </c:pt>
                <c:pt idx="42">
                  <c:v>1305</c:v>
                </c:pt>
                <c:pt idx="43">
                  <c:v>1305</c:v>
                </c:pt>
                <c:pt idx="44">
                  <c:v>1295</c:v>
                </c:pt>
                <c:pt idx="45">
                  <c:v>1285</c:v>
                </c:pt>
                <c:pt idx="46">
                  <c:v>1285</c:v>
                </c:pt>
                <c:pt idx="47">
                  <c:v>1285</c:v>
                </c:pt>
                <c:pt idx="48">
                  <c:v>1285</c:v>
                </c:pt>
                <c:pt idx="49">
                  <c:v>1285</c:v>
                </c:pt>
                <c:pt idx="50">
                  <c:v>1285</c:v>
                </c:pt>
                <c:pt idx="51">
                  <c:v>1285</c:v>
                </c:pt>
                <c:pt idx="52">
                  <c:v>1285</c:v>
                </c:pt>
                <c:pt idx="53">
                  <c:v>1285</c:v>
                </c:pt>
                <c:pt idx="54">
                  <c:v>1285</c:v>
                </c:pt>
                <c:pt idx="55">
                  <c:v>1285</c:v>
                </c:pt>
                <c:pt idx="56">
                  <c:v>1285</c:v>
                </c:pt>
                <c:pt idx="57">
                  <c:v>1285</c:v>
                </c:pt>
                <c:pt idx="58">
                  <c:v>1285</c:v>
                </c:pt>
                <c:pt idx="59">
                  <c:v>1285</c:v>
                </c:pt>
                <c:pt idx="60">
                  <c:v>1285</c:v>
                </c:pt>
                <c:pt idx="61">
                  <c:v>1285</c:v>
                </c:pt>
                <c:pt idx="62">
                  <c:v>1285</c:v>
                </c:pt>
                <c:pt idx="63">
                  <c:v>1285</c:v>
                </c:pt>
                <c:pt idx="64">
                  <c:v>1285</c:v>
                </c:pt>
                <c:pt idx="65">
                  <c:v>1285</c:v>
                </c:pt>
                <c:pt idx="66">
                  <c:v>1285</c:v>
                </c:pt>
                <c:pt idx="67">
                  <c:v>1285</c:v>
                </c:pt>
                <c:pt idx="68">
                  <c:v>1285</c:v>
                </c:pt>
                <c:pt idx="69">
                  <c:v>1285</c:v>
                </c:pt>
                <c:pt idx="70">
                  <c:v>1285</c:v>
                </c:pt>
                <c:pt idx="71">
                  <c:v>1285</c:v>
                </c:pt>
                <c:pt idx="72">
                  <c:v>1285</c:v>
                </c:pt>
                <c:pt idx="73">
                  <c:v>1285</c:v>
                </c:pt>
                <c:pt idx="74">
                  <c:v>1285</c:v>
                </c:pt>
                <c:pt idx="75">
                  <c:v>1305</c:v>
                </c:pt>
                <c:pt idx="76">
                  <c:v>1305</c:v>
                </c:pt>
                <c:pt idx="77">
                  <c:v>1305</c:v>
                </c:pt>
                <c:pt idx="78">
                  <c:v>1305</c:v>
                </c:pt>
                <c:pt idx="79">
                  <c:v>1305</c:v>
                </c:pt>
                <c:pt idx="80">
                  <c:v>1305</c:v>
                </c:pt>
                <c:pt idx="81">
                  <c:v>1305</c:v>
                </c:pt>
                <c:pt idx="82">
                  <c:v>1340</c:v>
                </c:pt>
                <c:pt idx="83">
                  <c:v>1340</c:v>
                </c:pt>
                <c:pt idx="84">
                  <c:v>1340</c:v>
                </c:pt>
                <c:pt idx="85">
                  <c:v>1360</c:v>
                </c:pt>
                <c:pt idx="86">
                  <c:v>1360</c:v>
                </c:pt>
                <c:pt idx="87">
                  <c:v>1360</c:v>
                </c:pt>
                <c:pt idx="88">
                  <c:v>1360</c:v>
                </c:pt>
                <c:pt idx="89">
                  <c:v>1360</c:v>
                </c:pt>
                <c:pt idx="90">
                  <c:v>1360</c:v>
                </c:pt>
                <c:pt idx="91">
                  <c:v>1360</c:v>
                </c:pt>
                <c:pt idx="92">
                  <c:v>1360</c:v>
                </c:pt>
                <c:pt idx="93">
                  <c:v>1360</c:v>
                </c:pt>
                <c:pt idx="94">
                  <c:v>1360</c:v>
                </c:pt>
                <c:pt idx="95">
                  <c:v>1400</c:v>
                </c:pt>
                <c:pt idx="96">
                  <c:v>1400</c:v>
                </c:pt>
                <c:pt idx="97">
                  <c:v>1400</c:v>
                </c:pt>
                <c:pt idx="98">
                  <c:v>1400</c:v>
                </c:pt>
                <c:pt idx="99">
                  <c:v>1400</c:v>
                </c:pt>
                <c:pt idx="100">
                  <c:v>1400</c:v>
                </c:pt>
                <c:pt idx="101">
                  <c:v>1400</c:v>
                </c:pt>
                <c:pt idx="102">
                  <c:v>1415</c:v>
                </c:pt>
                <c:pt idx="103">
                  <c:v>1415</c:v>
                </c:pt>
                <c:pt idx="104">
                  <c:v>1415</c:v>
                </c:pt>
                <c:pt idx="105">
                  <c:v>1415</c:v>
                </c:pt>
                <c:pt idx="106">
                  <c:v>1415</c:v>
                </c:pt>
                <c:pt idx="107">
                  <c:v>1415</c:v>
                </c:pt>
                <c:pt idx="108">
                  <c:v>1415</c:v>
                </c:pt>
                <c:pt idx="109">
                  <c:v>1415</c:v>
                </c:pt>
                <c:pt idx="110">
                  <c:v>1430</c:v>
                </c:pt>
                <c:pt idx="111">
                  <c:v>1430</c:v>
                </c:pt>
                <c:pt idx="112">
                  <c:v>1440</c:v>
                </c:pt>
                <c:pt idx="113">
                  <c:v>1440</c:v>
                </c:pt>
                <c:pt idx="114">
                  <c:v>1440</c:v>
                </c:pt>
                <c:pt idx="115">
                  <c:v>1440</c:v>
                </c:pt>
                <c:pt idx="116">
                  <c:v>1440</c:v>
                </c:pt>
                <c:pt idx="117">
                  <c:v>1440</c:v>
                </c:pt>
                <c:pt idx="118">
                  <c:v>1440</c:v>
                </c:pt>
                <c:pt idx="119">
                  <c:v>1440</c:v>
                </c:pt>
                <c:pt idx="120">
                  <c:v>1440</c:v>
                </c:pt>
                <c:pt idx="121">
                  <c:v>1440</c:v>
                </c:pt>
                <c:pt idx="122">
                  <c:v>1440</c:v>
                </c:pt>
                <c:pt idx="123">
                  <c:v>1440</c:v>
                </c:pt>
                <c:pt idx="124">
                  <c:v>1440</c:v>
                </c:pt>
                <c:pt idx="125">
                  <c:v>1440</c:v>
                </c:pt>
                <c:pt idx="126">
                  <c:v>1440</c:v>
                </c:pt>
                <c:pt idx="127">
                  <c:v>1440</c:v>
                </c:pt>
                <c:pt idx="128">
                  <c:v>1440</c:v>
                </c:pt>
                <c:pt idx="129">
                  <c:v>1465</c:v>
                </c:pt>
                <c:pt idx="130">
                  <c:v>1465</c:v>
                </c:pt>
                <c:pt idx="131">
                  <c:v>1465</c:v>
                </c:pt>
                <c:pt idx="132">
                  <c:v>1485</c:v>
                </c:pt>
                <c:pt idx="133">
                  <c:v>1485</c:v>
                </c:pt>
                <c:pt idx="134">
                  <c:v>1485</c:v>
                </c:pt>
                <c:pt idx="135">
                  <c:v>1520</c:v>
                </c:pt>
                <c:pt idx="136">
                  <c:v>1520</c:v>
                </c:pt>
                <c:pt idx="137">
                  <c:v>1520</c:v>
                </c:pt>
                <c:pt idx="138">
                  <c:v>1520</c:v>
                </c:pt>
                <c:pt idx="139">
                  <c:v>1520</c:v>
                </c:pt>
                <c:pt idx="140">
                  <c:v>1520</c:v>
                </c:pt>
                <c:pt idx="141">
                  <c:v>1520</c:v>
                </c:pt>
                <c:pt idx="142">
                  <c:v>1520</c:v>
                </c:pt>
                <c:pt idx="143">
                  <c:v>1560</c:v>
                </c:pt>
                <c:pt idx="144">
                  <c:v>1590</c:v>
                </c:pt>
                <c:pt idx="145">
                  <c:v>1590</c:v>
                </c:pt>
                <c:pt idx="146">
                  <c:v>1640</c:v>
                </c:pt>
                <c:pt idx="147">
                  <c:v>1640</c:v>
                </c:pt>
                <c:pt idx="148">
                  <c:v>1640</c:v>
                </c:pt>
                <c:pt idx="149">
                  <c:v>1640</c:v>
                </c:pt>
                <c:pt idx="150">
                  <c:v>1660</c:v>
                </c:pt>
                <c:pt idx="151">
                  <c:v>1660</c:v>
                </c:pt>
                <c:pt idx="152">
                  <c:v>1660</c:v>
                </c:pt>
                <c:pt idx="153">
                  <c:v>1670</c:v>
                </c:pt>
                <c:pt idx="154">
                  <c:v>1690</c:v>
                </c:pt>
                <c:pt idx="155">
                  <c:v>1725</c:v>
                </c:pt>
                <c:pt idx="156">
                  <c:v>1725</c:v>
                </c:pt>
                <c:pt idx="157">
                  <c:v>1735</c:v>
                </c:pt>
                <c:pt idx="158">
                  <c:v>1735</c:v>
                </c:pt>
                <c:pt idx="159">
                  <c:v>1735</c:v>
                </c:pt>
                <c:pt idx="160">
                  <c:v>1735</c:v>
                </c:pt>
                <c:pt idx="161">
                  <c:v>1735</c:v>
                </c:pt>
                <c:pt idx="162">
                  <c:v>1735</c:v>
                </c:pt>
                <c:pt idx="163">
                  <c:v>1735</c:v>
                </c:pt>
                <c:pt idx="164">
                  <c:v>1735</c:v>
                </c:pt>
                <c:pt idx="165">
                  <c:v>1735</c:v>
                </c:pt>
                <c:pt idx="166">
                  <c:v>1735</c:v>
                </c:pt>
                <c:pt idx="167">
                  <c:v>1735</c:v>
                </c:pt>
                <c:pt idx="168">
                  <c:v>1735</c:v>
                </c:pt>
                <c:pt idx="169">
                  <c:v>1735</c:v>
                </c:pt>
                <c:pt idx="170">
                  <c:v>1735</c:v>
                </c:pt>
                <c:pt idx="171">
                  <c:v>1735</c:v>
                </c:pt>
                <c:pt idx="172">
                  <c:v>1735</c:v>
                </c:pt>
                <c:pt idx="173">
                  <c:v>1735</c:v>
                </c:pt>
                <c:pt idx="174">
                  <c:v>1735</c:v>
                </c:pt>
                <c:pt idx="175">
                  <c:v>1735</c:v>
                </c:pt>
                <c:pt idx="176">
                  <c:v>1735</c:v>
                </c:pt>
                <c:pt idx="177">
                  <c:v>1735</c:v>
                </c:pt>
                <c:pt idx="178">
                  <c:v>1735</c:v>
                </c:pt>
                <c:pt idx="179">
                  <c:v>1735</c:v>
                </c:pt>
                <c:pt idx="180">
                  <c:v>1700</c:v>
                </c:pt>
                <c:pt idx="181">
                  <c:v>1700</c:v>
                </c:pt>
                <c:pt idx="182">
                  <c:v>1700</c:v>
                </c:pt>
                <c:pt idx="183">
                  <c:v>1700</c:v>
                </c:pt>
                <c:pt idx="184">
                  <c:v>1700</c:v>
                </c:pt>
                <c:pt idx="185">
                  <c:v>1700</c:v>
                </c:pt>
                <c:pt idx="186">
                  <c:v>1700</c:v>
                </c:pt>
                <c:pt idx="187">
                  <c:v>1680</c:v>
                </c:pt>
                <c:pt idx="188">
                  <c:v>1680</c:v>
                </c:pt>
                <c:pt idx="189">
                  <c:v>1680</c:v>
                </c:pt>
                <c:pt idx="190">
                  <c:v>1680</c:v>
                </c:pt>
                <c:pt idx="191">
                  <c:v>1665</c:v>
                </c:pt>
                <c:pt idx="192">
                  <c:v>1665</c:v>
                </c:pt>
                <c:pt idx="193">
                  <c:v>1640</c:v>
                </c:pt>
                <c:pt idx="194">
                  <c:v>1640</c:v>
                </c:pt>
                <c:pt idx="195">
                  <c:v>1640</c:v>
                </c:pt>
                <c:pt idx="196">
                  <c:v>1620</c:v>
                </c:pt>
                <c:pt idx="197">
                  <c:v>1620</c:v>
                </c:pt>
                <c:pt idx="198">
                  <c:v>1620</c:v>
                </c:pt>
                <c:pt idx="199">
                  <c:v>1620</c:v>
                </c:pt>
                <c:pt idx="200">
                  <c:v>1620</c:v>
                </c:pt>
                <c:pt idx="201">
                  <c:v>1620</c:v>
                </c:pt>
                <c:pt idx="202">
                  <c:v>1620</c:v>
                </c:pt>
                <c:pt idx="203">
                  <c:v>1620</c:v>
                </c:pt>
                <c:pt idx="204">
                  <c:v>1620</c:v>
                </c:pt>
                <c:pt idx="205">
                  <c:v>1620</c:v>
                </c:pt>
                <c:pt idx="206">
                  <c:v>1615</c:v>
                </c:pt>
                <c:pt idx="207">
                  <c:v>1615</c:v>
                </c:pt>
                <c:pt idx="208">
                  <c:v>1615</c:v>
                </c:pt>
                <c:pt idx="209">
                  <c:v>1615</c:v>
                </c:pt>
                <c:pt idx="210">
                  <c:v>1615</c:v>
                </c:pt>
                <c:pt idx="211">
                  <c:v>1615</c:v>
                </c:pt>
                <c:pt idx="212">
                  <c:v>1615</c:v>
                </c:pt>
                <c:pt idx="213">
                  <c:v>1615</c:v>
                </c:pt>
                <c:pt idx="214">
                  <c:v>1615</c:v>
                </c:pt>
                <c:pt idx="215">
                  <c:v>1615</c:v>
                </c:pt>
                <c:pt idx="216">
                  <c:v>1615</c:v>
                </c:pt>
                <c:pt idx="217">
                  <c:v>1615</c:v>
                </c:pt>
                <c:pt idx="218">
                  <c:v>1615</c:v>
                </c:pt>
                <c:pt idx="219">
                  <c:v>1600</c:v>
                </c:pt>
                <c:pt idx="220">
                  <c:v>1600</c:v>
                </c:pt>
                <c:pt idx="221">
                  <c:v>1600</c:v>
                </c:pt>
                <c:pt idx="222">
                  <c:v>1600</c:v>
                </c:pt>
                <c:pt idx="223">
                  <c:v>1600</c:v>
                </c:pt>
                <c:pt idx="224">
                  <c:v>1585</c:v>
                </c:pt>
                <c:pt idx="225">
                  <c:v>1585</c:v>
                </c:pt>
                <c:pt idx="226">
                  <c:v>1585</c:v>
                </c:pt>
                <c:pt idx="227">
                  <c:v>1585</c:v>
                </c:pt>
                <c:pt idx="228">
                  <c:v>1540</c:v>
                </c:pt>
                <c:pt idx="229">
                  <c:v>1515</c:v>
                </c:pt>
                <c:pt idx="230">
                  <c:v>1515</c:v>
                </c:pt>
                <c:pt idx="231">
                  <c:v>1510</c:v>
                </c:pt>
                <c:pt idx="232">
                  <c:v>1510</c:v>
                </c:pt>
                <c:pt idx="233">
                  <c:v>1510</c:v>
                </c:pt>
                <c:pt idx="234">
                  <c:v>1495</c:v>
                </c:pt>
                <c:pt idx="235">
                  <c:v>1460</c:v>
                </c:pt>
                <c:pt idx="236">
                  <c:v>1460</c:v>
                </c:pt>
                <c:pt idx="237">
                  <c:v>1460</c:v>
                </c:pt>
                <c:pt idx="238">
                  <c:v>1460</c:v>
                </c:pt>
                <c:pt idx="239">
                  <c:v>1410</c:v>
                </c:pt>
                <c:pt idx="240">
                  <c:v>1410</c:v>
                </c:pt>
                <c:pt idx="241">
                  <c:v>1410</c:v>
                </c:pt>
                <c:pt idx="242">
                  <c:v>1410</c:v>
                </c:pt>
                <c:pt idx="243">
                  <c:v>1385</c:v>
                </c:pt>
                <c:pt idx="244">
                  <c:v>1385</c:v>
                </c:pt>
                <c:pt idx="245">
                  <c:v>1385</c:v>
                </c:pt>
                <c:pt idx="246">
                  <c:v>1385</c:v>
                </c:pt>
                <c:pt idx="247">
                  <c:v>1385</c:v>
                </c:pt>
                <c:pt idx="248">
                  <c:v>1370</c:v>
                </c:pt>
                <c:pt idx="249">
                  <c:v>1370</c:v>
                </c:pt>
                <c:pt idx="250">
                  <c:v>1370</c:v>
                </c:pt>
                <c:pt idx="251">
                  <c:v>1370</c:v>
                </c:pt>
                <c:pt idx="252">
                  <c:v>1370</c:v>
                </c:pt>
                <c:pt idx="253">
                  <c:v>1370</c:v>
                </c:pt>
                <c:pt idx="254">
                  <c:v>1350</c:v>
                </c:pt>
                <c:pt idx="255">
                  <c:v>1350</c:v>
                </c:pt>
                <c:pt idx="256">
                  <c:v>1350</c:v>
                </c:pt>
                <c:pt idx="257">
                  <c:v>1350</c:v>
                </c:pt>
                <c:pt idx="258">
                  <c:v>1310</c:v>
                </c:pt>
                <c:pt idx="259">
                  <c:v>1310</c:v>
                </c:pt>
                <c:pt idx="260">
                  <c:v>1310</c:v>
                </c:pt>
                <c:pt idx="261">
                  <c:v>1310</c:v>
                </c:pt>
                <c:pt idx="262">
                  <c:v>1300</c:v>
                </c:pt>
                <c:pt idx="263">
                  <c:v>1285</c:v>
                </c:pt>
                <c:pt idx="264">
                  <c:v>1285</c:v>
                </c:pt>
                <c:pt idx="265">
                  <c:v>1285</c:v>
                </c:pt>
                <c:pt idx="266">
                  <c:v>1315</c:v>
                </c:pt>
                <c:pt idx="267">
                  <c:v>1315</c:v>
                </c:pt>
                <c:pt idx="268">
                  <c:v>1315</c:v>
                </c:pt>
                <c:pt idx="269">
                  <c:v>1325</c:v>
                </c:pt>
                <c:pt idx="270">
                  <c:v>1325</c:v>
                </c:pt>
                <c:pt idx="271">
                  <c:v>1325</c:v>
                </c:pt>
                <c:pt idx="272">
                  <c:v>1325</c:v>
                </c:pt>
                <c:pt idx="273">
                  <c:v>1345</c:v>
                </c:pt>
                <c:pt idx="274">
                  <c:v>1345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655104"/>
        <c:axId val="164656640"/>
      </c:lineChart>
      <c:dateAx>
        <c:axId val="164655104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4656640"/>
        <c:crosses val="autoZero"/>
        <c:auto val="1"/>
        <c:lblOffset val="100"/>
        <c:baseTimeUnit val="days"/>
      </c:dateAx>
      <c:valAx>
        <c:axId val="164656640"/>
        <c:scaling>
          <c:orientation val="minMax"/>
          <c:max val="1800"/>
          <c:min val="1100"/>
        </c:scaling>
        <c:delete val="0"/>
        <c:axPos val="l"/>
        <c:numFmt formatCode="#,##0_ " sourceLinked="0"/>
        <c:majorTickMark val="out"/>
        <c:minorTickMark val="none"/>
        <c:tickLblPos val="nextTo"/>
        <c:crossAx val="164655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536111111111113"/>
          <c:y val="0.91126932050160392"/>
          <c:w val="0.71963888888888894"/>
          <c:h val="8.4868766404199478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86351706036746"/>
          <c:y val="8.8437591134441523E-2"/>
          <c:w val="0.84731846019247603"/>
          <c:h val="0.6378280839895013"/>
        </c:manualLayout>
      </c:layout>
      <c:areaChart>
        <c:grouping val="stacked"/>
        <c:varyColors val="0"/>
        <c:ser>
          <c:idx val="0"/>
          <c:order val="0"/>
          <c:tx>
            <c:v>京唐港</c:v>
          </c:tx>
          <c:spPr>
            <a:solidFill>
              <a:srgbClr val="FF9999"/>
            </a:solidFill>
          </c:spPr>
          <c:cat>
            <c:numRef>
              <c:f>炼焦煤港存!$A$7:$A$46</c:f>
              <c:numCache>
                <c:formatCode>yyyy\-mm\-dd;@</c:formatCode>
                <c:ptCount val="40"/>
                <c:pt idx="0">
                  <c:v>41544</c:v>
                </c:pt>
                <c:pt idx="1">
                  <c:v>41537</c:v>
                </c:pt>
                <c:pt idx="2">
                  <c:v>41530</c:v>
                </c:pt>
                <c:pt idx="3">
                  <c:v>41523</c:v>
                </c:pt>
                <c:pt idx="4">
                  <c:v>41516</c:v>
                </c:pt>
                <c:pt idx="5">
                  <c:v>41509</c:v>
                </c:pt>
                <c:pt idx="6">
                  <c:v>41502</c:v>
                </c:pt>
                <c:pt idx="7">
                  <c:v>41495</c:v>
                </c:pt>
                <c:pt idx="8">
                  <c:v>41488</c:v>
                </c:pt>
                <c:pt idx="9">
                  <c:v>41474</c:v>
                </c:pt>
                <c:pt idx="10">
                  <c:v>41467</c:v>
                </c:pt>
                <c:pt idx="11">
                  <c:v>41460</c:v>
                </c:pt>
                <c:pt idx="12">
                  <c:v>41453</c:v>
                </c:pt>
                <c:pt idx="13">
                  <c:v>41439</c:v>
                </c:pt>
                <c:pt idx="14">
                  <c:v>41432</c:v>
                </c:pt>
                <c:pt idx="15">
                  <c:v>41425</c:v>
                </c:pt>
                <c:pt idx="16">
                  <c:v>41404</c:v>
                </c:pt>
                <c:pt idx="17">
                  <c:v>41397</c:v>
                </c:pt>
                <c:pt idx="18">
                  <c:v>41390</c:v>
                </c:pt>
                <c:pt idx="19">
                  <c:v>41383</c:v>
                </c:pt>
                <c:pt idx="20">
                  <c:v>41376</c:v>
                </c:pt>
                <c:pt idx="21">
                  <c:v>41362</c:v>
                </c:pt>
                <c:pt idx="22">
                  <c:v>41355</c:v>
                </c:pt>
                <c:pt idx="23">
                  <c:v>41348</c:v>
                </c:pt>
                <c:pt idx="24">
                  <c:v>41334</c:v>
                </c:pt>
                <c:pt idx="25">
                  <c:v>41327</c:v>
                </c:pt>
                <c:pt idx="26">
                  <c:v>41306</c:v>
                </c:pt>
                <c:pt idx="27">
                  <c:v>41292</c:v>
                </c:pt>
                <c:pt idx="28">
                  <c:v>41285</c:v>
                </c:pt>
                <c:pt idx="29">
                  <c:v>41271</c:v>
                </c:pt>
                <c:pt idx="30">
                  <c:v>41264</c:v>
                </c:pt>
                <c:pt idx="31">
                  <c:v>41257</c:v>
                </c:pt>
                <c:pt idx="32">
                  <c:v>41250</c:v>
                </c:pt>
                <c:pt idx="33">
                  <c:v>41243</c:v>
                </c:pt>
                <c:pt idx="34">
                  <c:v>41236</c:v>
                </c:pt>
                <c:pt idx="35">
                  <c:v>41229</c:v>
                </c:pt>
                <c:pt idx="36">
                  <c:v>41222</c:v>
                </c:pt>
                <c:pt idx="37">
                  <c:v>41215</c:v>
                </c:pt>
                <c:pt idx="38">
                  <c:v>41201</c:v>
                </c:pt>
                <c:pt idx="39">
                  <c:v>41180</c:v>
                </c:pt>
              </c:numCache>
            </c:numRef>
          </c:cat>
          <c:val>
            <c:numRef>
              <c:f>炼焦煤港存!$B$7:$B$46</c:f>
              <c:numCache>
                <c:formatCode>#,##0.00_ </c:formatCode>
                <c:ptCount val="40"/>
                <c:pt idx="0">
                  <c:v>502.5</c:v>
                </c:pt>
                <c:pt idx="1">
                  <c:v>499</c:v>
                </c:pt>
                <c:pt idx="2">
                  <c:v>496.4</c:v>
                </c:pt>
                <c:pt idx="3">
                  <c:v>483</c:v>
                </c:pt>
                <c:pt idx="4">
                  <c:v>478</c:v>
                </c:pt>
                <c:pt idx="5">
                  <c:v>478</c:v>
                </c:pt>
                <c:pt idx="6">
                  <c:v>467.7</c:v>
                </c:pt>
                <c:pt idx="7">
                  <c:v>482</c:v>
                </c:pt>
                <c:pt idx="8">
                  <c:v>480</c:v>
                </c:pt>
                <c:pt idx="9">
                  <c:v>523</c:v>
                </c:pt>
                <c:pt idx="10">
                  <c:v>521</c:v>
                </c:pt>
                <c:pt idx="11">
                  <c:v>532</c:v>
                </c:pt>
                <c:pt idx="12">
                  <c:v>531.9</c:v>
                </c:pt>
                <c:pt idx="13">
                  <c:v>539</c:v>
                </c:pt>
                <c:pt idx="14">
                  <c:v>536</c:v>
                </c:pt>
                <c:pt idx="15">
                  <c:v>524</c:v>
                </c:pt>
                <c:pt idx="16">
                  <c:v>503</c:v>
                </c:pt>
                <c:pt idx="17">
                  <c:v>404</c:v>
                </c:pt>
                <c:pt idx="18">
                  <c:v>457</c:v>
                </c:pt>
                <c:pt idx="19">
                  <c:v>401</c:v>
                </c:pt>
                <c:pt idx="20">
                  <c:v>427</c:v>
                </c:pt>
                <c:pt idx="21">
                  <c:v>462</c:v>
                </c:pt>
                <c:pt idx="22">
                  <c:v>411</c:v>
                </c:pt>
                <c:pt idx="23">
                  <c:v>443</c:v>
                </c:pt>
                <c:pt idx="24">
                  <c:v>471</c:v>
                </c:pt>
                <c:pt idx="25">
                  <c:v>469</c:v>
                </c:pt>
                <c:pt idx="26">
                  <c:v>402</c:v>
                </c:pt>
                <c:pt idx="27">
                  <c:v>444</c:v>
                </c:pt>
                <c:pt idx="28">
                  <c:v>409.9</c:v>
                </c:pt>
                <c:pt idx="29">
                  <c:v>432</c:v>
                </c:pt>
                <c:pt idx="30">
                  <c:v>270</c:v>
                </c:pt>
                <c:pt idx="31">
                  <c:v>247</c:v>
                </c:pt>
                <c:pt idx="32">
                  <c:v>226</c:v>
                </c:pt>
                <c:pt idx="33">
                  <c:v>219.6</c:v>
                </c:pt>
                <c:pt idx="34">
                  <c:v>226</c:v>
                </c:pt>
                <c:pt idx="35">
                  <c:v>207.7</c:v>
                </c:pt>
                <c:pt idx="36">
                  <c:v>200.6</c:v>
                </c:pt>
                <c:pt idx="37">
                  <c:v>203</c:v>
                </c:pt>
                <c:pt idx="38">
                  <c:v>235</c:v>
                </c:pt>
                <c:pt idx="39">
                  <c:v>200</c:v>
                </c:pt>
              </c:numCache>
            </c:numRef>
          </c:val>
        </c:ser>
        <c:ser>
          <c:idx val="1"/>
          <c:order val="1"/>
          <c:tx>
            <c:v>日照港</c:v>
          </c:tx>
          <c:spPr>
            <a:solidFill>
              <a:schemeClr val="tx2">
                <a:lumMod val="60000"/>
                <a:lumOff val="40000"/>
              </a:schemeClr>
            </a:solidFill>
          </c:spPr>
          <c:cat>
            <c:numRef>
              <c:f>炼焦煤港存!$A$7:$A$46</c:f>
              <c:numCache>
                <c:formatCode>yyyy\-mm\-dd;@</c:formatCode>
                <c:ptCount val="40"/>
                <c:pt idx="0">
                  <c:v>41544</c:v>
                </c:pt>
                <c:pt idx="1">
                  <c:v>41537</c:v>
                </c:pt>
                <c:pt idx="2">
                  <c:v>41530</c:v>
                </c:pt>
                <c:pt idx="3">
                  <c:v>41523</c:v>
                </c:pt>
                <c:pt idx="4">
                  <c:v>41516</c:v>
                </c:pt>
                <c:pt idx="5">
                  <c:v>41509</c:v>
                </c:pt>
                <c:pt idx="6">
                  <c:v>41502</c:v>
                </c:pt>
                <c:pt idx="7">
                  <c:v>41495</c:v>
                </c:pt>
                <c:pt idx="8">
                  <c:v>41488</c:v>
                </c:pt>
                <c:pt idx="9">
                  <c:v>41474</c:v>
                </c:pt>
                <c:pt idx="10">
                  <c:v>41467</c:v>
                </c:pt>
                <c:pt idx="11">
                  <c:v>41460</c:v>
                </c:pt>
                <c:pt idx="12">
                  <c:v>41453</c:v>
                </c:pt>
                <c:pt idx="13">
                  <c:v>41439</c:v>
                </c:pt>
                <c:pt idx="14">
                  <c:v>41432</c:v>
                </c:pt>
                <c:pt idx="15">
                  <c:v>41425</c:v>
                </c:pt>
                <c:pt idx="16">
                  <c:v>41404</c:v>
                </c:pt>
                <c:pt idx="17">
                  <c:v>41397</c:v>
                </c:pt>
                <c:pt idx="18">
                  <c:v>41390</c:v>
                </c:pt>
                <c:pt idx="19">
                  <c:v>41383</c:v>
                </c:pt>
                <c:pt idx="20">
                  <c:v>41376</c:v>
                </c:pt>
                <c:pt idx="21">
                  <c:v>41362</c:v>
                </c:pt>
                <c:pt idx="22">
                  <c:v>41355</c:v>
                </c:pt>
                <c:pt idx="23">
                  <c:v>41348</c:v>
                </c:pt>
                <c:pt idx="24">
                  <c:v>41334</c:v>
                </c:pt>
                <c:pt idx="25">
                  <c:v>41327</c:v>
                </c:pt>
                <c:pt idx="26">
                  <c:v>41306</c:v>
                </c:pt>
                <c:pt idx="27">
                  <c:v>41292</c:v>
                </c:pt>
                <c:pt idx="28">
                  <c:v>41285</c:v>
                </c:pt>
                <c:pt idx="29">
                  <c:v>41271</c:v>
                </c:pt>
                <c:pt idx="30">
                  <c:v>41264</c:v>
                </c:pt>
                <c:pt idx="31">
                  <c:v>41257</c:v>
                </c:pt>
                <c:pt idx="32">
                  <c:v>41250</c:v>
                </c:pt>
                <c:pt idx="33">
                  <c:v>41243</c:v>
                </c:pt>
                <c:pt idx="34">
                  <c:v>41236</c:v>
                </c:pt>
                <c:pt idx="35">
                  <c:v>41229</c:v>
                </c:pt>
                <c:pt idx="36">
                  <c:v>41222</c:v>
                </c:pt>
                <c:pt idx="37">
                  <c:v>41215</c:v>
                </c:pt>
                <c:pt idx="38">
                  <c:v>41201</c:v>
                </c:pt>
                <c:pt idx="39">
                  <c:v>41180</c:v>
                </c:pt>
              </c:numCache>
            </c:numRef>
          </c:cat>
          <c:val>
            <c:numRef>
              <c:f>炼焦煤港存!$C$7:$C$46</c:f>
              <c:numCache>
                <c:formatCode>#,##0.00_ </c:formatCode>
                <c:ptCount val="40"/>
                <c:pt idx="0">
                  <c:v>222</c:v>
                </c:pt>
                <c:pt idx="1">
                  <c:v>231</c:v>
                </c:pt>
                <c:pt idx="2">
                  <c:v>222</c:v>
                </c:pt>
                <c:pt idx="3">
                  <c:v>230</c:v>
                </c:pt>
                <c:pt idx="4">
                  <c:v>237</c:v>
                </c:pt>
                <c:pt idx="5">
                  <c:v>226</c:v>
                </c:pt>
                <c:pt idx="6">
                  <c:v>223</c:v>
                </c:pt>
                <c:pt idx="7">
                  <c:v>213</c:v>
                </c:pt>
                <c:pt idx="8">
                  <c:v>217</c:v>
                </c:pt>
                <c:pt idx="9">
                  <c:v>232</c:v>
                </c:pt>
                <c:pt idx="10">
                  <c:v>238</c:v>
                </c:pt>
                <c:pt idx="11">
                  <c:v>237</c:v>
                </c:pt>
                <c:pt idx="12">
                  <c:v>236</c:v>
                </c:pt>
                <c:pt idx="13">
                  <c:v>234</c:v>
                </c:pt>
                <c:pt idx="14">
                  <c:v>240</c:v>
                </c:pt>
                <c:pt idx="15">
                  <c:v>225</c:v>
                </c:pt>
                <c:pt idx="16">
                  <c:v>230</c:v>
                </c:pt>
                <c:pt idx="17">
                  <c:v>220</c:v>
                </c:pt>
                <c:pt idx="18">
                  <c:v>215</c:v>
                </c:pt>
                <c:pt idx="19">
                  <c:v>221</c:v>
                </c:pt>
                <c:pt idx="20">
                  <c:v>203</c:v>
                </c:pt>
                <c:pt idx="21">
                  <c:v>215.5</c:v>
                </c:pt>
                <c:pt idx="22">
                  <c:v>189</c:v>
                </c:pt>
                <c:pt idx="23">
                  <c:v>177</c:v>
                </c:pt>
                <c:pt idx="24">
                  <c:v>156</c:v>
                </c:pt>
                <c:pt idx="25">
                  <c:v>152.5</c:v>
                </c:pt>
                <c:pt idx="26">
                  <c:v>152.69999999999999</c:v>
                </c:pt>
                <c:pt idx="27">
                  <c:v>209</c:v>
                </c:pt>
                <c:pt idx="28">
                  <c:v>215</c:v>
                </c:pt>
                <c:pt idx="29">
                  <c:v>220</c:v>
                </c:pt>
                <c:pt idx="30">
                  <c:v>215</c:v>
                </c:pt>
                <c:pt idx="31">
                  <c:v>207</c:v>
                </c:pt>
                <c:pt idx="32">
                  <c:v>183</c:v>
                </c:pt>
                <c:pt idx="33">
                  <c:v>169</c:v>
                </c:pt>
                <c:pt idx="34">
                  <c:v>171.1</c:v>
                </c:pt>
                <c:pt idx="35">
                  <c:v>179.3</c:v>
                </c:pt>
                <c:pt idx="36">
                  <c:v>179.5</c:v>
                </c:pt>
                <c:pt idx="37">
                  <c:v>161.69999999999999</c:v>
                </c:pt>
                <c:pt idx="38">
                  <c:v>173.5</c:v>
                </c:pt>
                <c:pt idx="39">
                  <c:v>180.8</c:v>
                </c:pt>
              </c:numCache>
            </c:numRef>
          </c:val>
        </c:ser>
        <c:ser>
          <c:idx val="2"/>
          <c:order val="2"/>
          <c:tx>
            <c:v>天津港</c:v>
          </c:tx>
          <c:cat>
            <c:numRef>
              <c:f>炼焦煤港存!$A$7:$A$46</c:f>
              <c:numCache>
                <c:formatCode>yyyy\-mm\-dd;@</c:formatCode>
                <c:ptCount val="40"/>
                <c:pt idx="0">
                  <c:v>41544</c:v>
                </c:pt>
                <c:pt idx="1">
                  <c:v>41537</c:v>
                </c:pt>
                <c:pt idx="2">
                  <c:v>41530</c:v>
                </c:pt>
                <c:pt idx="3">
                  <c:v>41523</c:v>
                </c:pt>
                <c:pt idx="4">
                  <c:v>41516</c:v>
                </c:pt>
                <c:pt idx="5">
                  <c:v>41509</c:v>
                </c:pt>
                <c:pt idx="6">
                  <c:v>41502</c:v>
                </c:pt>
                <c:pt idx="7">
                  <c:v>41495</c:v>
                </c:pt>
                <c:pt idx="8">
                  <c:v>41488</c:v>
                </c:pt>
                <c:pt idx="9">
                  <c:v>41474</c:v>
                </c:pt>
                <c:pt idx="10">
                  <c:v>41467</c:v>
                </c:pt>
                <c:pt idx="11">
                  <c:v>41460</c:v>
                </c:pt>
                <c:pt idx="12">
                  <c:v>41453</c:v>
                </c:pt>
                <c:pt idx="13">
                  <c:v>41439</c:v>
                </c:pt>
                <c:pt idx="14">
                  <c:v>41432</c:v>
                </c:pt>
                <c:pt idx="15">
                  <c:v>41425</c:v>
                </c:pt>
                <c:pt idx="16">
                  <c:v>41404</c:v>
                </c:pt>
                <c:pt idx="17">
                  <c:v>41397</c:v>
                </c:pt>
                <c:pt idx="18">
                  <c:v>41390</c:v>
                </c:pt>
                <c:pt idx="19">
                  <c:v>41383</c:v>
                </c:pt>
                <c:pt idx="20">
                  <c:v>41376</c:v>
                </c:pt>
                <c:pt idx="21">
                  <c:v>41362</c:v>
                </c:pt>
                <c:pt idx="22">
                  <c:v>41355</c:v>
                </c:pt>
                <c:pt idx="23">
                  <c:v>41348</c:v>
                </c:pt>
                <c:pt idx="24">
                  <c:v>41334</c:v>
                </c:pt>
                <c:pt idx="25">
                  <c:v>41327</c:v>
                </c:pt>
                <c:pt idx="26">
                  <c:v>41306</c:v>
                </c:pt>
                <c:pt idx="27">
                  <c:v>41292</c:v>
                </c:pt>
                <c:pt idx="28">
                  <c:v>41285</c:v>
                </c:pt>
                <c:pt idx="29">
                  <c:v>41271</c:v>
                </c:pt>
                <c:pt idx="30">
                  <c:v>41264</c:v>
                </c:pt>
                <c:pt idx="31">
                  <c:v>41257</c:v>
                </c:pt>
                <c:pt idx="32">
                  <c:v>41250</c:v>
                </c:pt>
                <c:pt idx="33">
                  <c:v>41243</c:v>
                </c:pt>
                <c:pt idx="34">
                  <c:v>41236</c:v>
                </c:pt>
                <c:pt idx="35">
                  <c:v>41229</c:v>
                </c:pt>
                <c:pt idx="36">
                  <c:v>41222</c:v>
                </c:pt>
                <c:pt idx="37">
                  <c:v>41215</c:v>
                </c:pt>
                <c:pt idx="38">
                  <c:v>41201</c:v>
                </c:pt>
                <c:pt idx="39">
                  <c:v>41180</c:v>
                </c:pt>
              </c:numCache>
            </c:numRef>
          </c:cat>
          <c:val>
            <c:numRef>
              <c:f>炼焦煤港存!$D$7:$D$46</c:f>
              <c:numCache>
                <c:formatCode>#,##0.00_ </c:formatCode>
                <c:ptCount val="40"/>
                <c:pt idx="0">
                  <c:v>50</c:v>
                </c:pt>
                <c:pt idx="1">
                  <c:v>50.3</c:v>
                </c:pt>
                <c:pt idx="2">
                  <c:v>50</c:v>
                </c:pt>
                <c:pt idx="3">
                  <c:v>50</c:v>
                </c:pt>
                <c:pt idx="4">
                  <c:v>49.7</c:v>
                </c:pt>
                <c:pt idx="5">
                  <c:v>49</c:v>
                </c:pt>
                <c:pt idx="6">
                  <c:v>50</c:v>
                </c:pt>
                <c:pt idx="7">
                  <c:v>50</c:v>
                </c:pt>
                <c:pt idx="8">
                  <c:v>46</c:v>
                </c:pt>
                <c:pt idx="9">
                  <c:v>47</c:v>
                </c:pt>
                <c:pt idx="10">
                  <c:v>36.799999999999997</c:v>
                </c:pt>
                <c:pt idx="11">
                  <c:v>36.799999999999997</c:v>
                </c:pt>
                <c:pt idx="12">
                  <c:v>41</c:v>
                </c:pt>
                <c:pt idx="13">
                  <c:v>41</c:v>
                </c:pt>
                <c:pt idx="14">
                  <c:v>41</c:v>
                </c:pt>
                <c:pt idx="15">
                  <c:v>37</c:v>
                </c:pt>
                <c:pt idx="16">
                  <c:v>50</c:v>
                </c:pt>
                <c:pt idx="17">
                  <c:v>55</c:v>
                </c:pt>
                <c:pt idx="18">
                  <c:v>55</c:v>
                </c:pt>
                <c:pt idx="19">
                  <c:v>53</c:v>
                </c:pt>
                <c:pt idx="20">
                  <c:v>53</c:v>
                </c:pt>
                <c:pt idx="21">
                  <c:v>69</c:v>
                </c:pt>
                <c:pt idx="22">
                  <c:v>75</c:v>
                </c:pt>
                <c:pt idx="23">
                  <c:v>68</c:v>
                </c:pt>
                <c:pt idx="24">
                  <c:v>53</c:v>
                </c:pt>
                <c:pt idx="25">
                  <c:v>56</c:v>
                </c:pt>
                <c:pt idx="26">
                  <c:v>53.6</c:v>
                </c:pt>
                <c:pt idx="27">
                  <c:v>62.1</c:v>
                </c:pt>
                <c:pt idx="28">
                  <c:v>62</c:v>
                </c:pt>
                <c:pt idx="29">
                  <c:v>62</c:v>
                </c:pt>
                <c:pt idx="30">
                  <c:v>66</c:v>
                </c:pt>
                <c:pt idx="31">
                  <c:v>75.3</c:v>
                </c:pt>
                <c:pt idx="32">
                  <c:v>72.3</c:v>
                </c:pt>
                <c:pt idx="33">
                  <c:v>73</c:v>
                </c:pt>
                <c:pt idx="34">
                  <c:v>75.599999999999994</c:v>
                </c:pt>
                <c:pt idx="35">
                  <c:v>76</c:v>
                </c:pt>
                <c:pt idx="36">
                  <c:v>79</c:v>
                </c:pt>
                <c:pt idx="37">
                  <c:v>79</c:v>
                </c:pt>
                <c:pt idx="38">
                  <c:v>90</c:v>
                </c:pt>
                <c:pt idx="39">
                  <c:v>96.8</c:v>
                </c:pt>
              </c:numCache>
            </c:numRef>
          </c:val>
        </c:ser>
        <c:ser>
          <c:idx val="3"/>
          <c:order val="3"/>
          <c:tx>
            <c:v>连云港</c:v>
          </c:tx>
          <c:spPr>
            <a:solidFill>
              <a:schemeClr val="accent6">
                <a:lumMod val="75000"/>
              </a:schemeClr>
            </a:solidFill>
          </c:spPr>
          <c:cat>
            <c:numRef>
              <c:f>炼焦煤港存!$A$7:$A$46</c:f>
              <c:numCache>
                <c:formatCode>yyyy\-mm\-dd;@</c:formatCode>
                <c:ptCount val="40"/>
                <c:pt idx="0">
                  <c:v>41544</c:v>
                </c:pt>
                <c:pt idx="1">
                  <c:v>41537</c:v>
                </c:pt>
                <c:pt idx="2">
                  <c:v>41530</c:v>
                </c:pt>
                <c:pt idx="3">
                  <c:v>41523</c:v>
                </c:pt>
                <c:pt idx="4">
                  <c:v>41516</c:v>
                </c:pt>
                <c:pt idx="5">
                  <c:v>41509</c:v>
                </c:pt>
                <c:pt idx="6">
                  <c:v>41502</c:v>
                </c:pt>
                <c:pt idx="7">
                  <c:v>41495</c:v>
                </c:pt>
                <c:pt idx="8">
                  <c:v>41488</c:v>
                </c:pt>
                <c:pt idx="9">
                  <c:v>41474</c:v>
                </c:pt>
                <c:pt idx="10">
                  <c:v>41467</c:v>
                </c:pt>
                <c:pt idx="11">
                  <c:v>41460</c:v>
                </c:pt>
                <c:pt idx="12">
                  <c:v>41453</c:v>
                </c:pt>
                <c:pt idx="13">
                  <c:v>41439</c:v>
                </c:pt>
                <c:pt idx="14">
                  <c:v>41432</c:v>
                </c:pt>
                <c:pt idx="15">
                  <c:v>41425</c:v>
                </c:pt>
                <c:pt idx="16">
                  <c:v>41404</c:v>
                </c:pt>
                <c:pt idx="17">
                  <c:v>41397</c:v>
                </c:pt>
                <c:pt idx="18">
                  <c:v>41390</c:v>
                </c:pt>
                <c:pt idx="19">
                  <c:v>41383</c:v>
                </c:pt>
                <c:pt idx="20">
                  <c:v>41376</c:v>
                </c:pt>
                <c:pt idx="21">
                  <c:v>41362</c:v>
                </c:pt>
                <c:pt idx="22">
                  <c:v>41355</c:v>
                </c:pt>
                <c:pt idx="23">
                  <c:v>41348</c:v>
                </c:pt>
                <c:pt idx="24">
                  <c:v>41334</c:v>
                </c:pt>
                <c:pt idx="25">
                  <c:v>41327</c:v>
                </c:pt>
                <c:pt idx="26">
                  <c:v>41306</c:v>
                </c:pt>
                <c:pt idx="27">
                  <c:v>41292</c:v>
                </c:pt>
                <c:pt idx="28">
                  <c:v>41285</c:v>
                </c:pt>
                <c:pt idx="29">
                  <c:v>41271</c:v>
                </c:pt>
                <c:pt idx="30">
                  <c:v>41264</c:v>
                </c:pt>
                <c:pt idx="31">
                  <c:v>41257</c:v>
                </c:pt>
                <c:pt idx="32">
                  <c:v>41250</c:v>
                </c:pt>
                <c:pt idx="33">
                  <c:v>41243</c:v>
                </c:pt>
                <c:pt idx="34">
                  <c:v>41236</c:v>
                </c:pt>
                <c:pt idx="35">
                  <c:v>41229</c:v>
                </c:pt>
                <c:pt idx="36">
                  <c:v>41222</c:v>
                </c:pt>
                <c:pt idx="37">
                  <c:v>41215</c:v>
                </c:pt>
                <c:pt idx="38">
                  <c:v>41201</c:v>
                </c:pt>
                <c:pt idx="39">
                  <c:v>41180</c:v>
                </c:pt>
              </c:numCache>
            </c:numRef>
          </c:cat>
          <c:val>
            <c:numRef>
              <c:f>炼焦煤港存!$E$7:$E$46</c:f>
              <c:numCache>
                <c:formatCode>#,##0.00_ </c:formatCode>
                <c:ptCount val="40"/>
                <c:pt idx="0">
                  <c:v>18</c:v>
                </c:pt>
                <c:pt idx="1">
                  <c:v>20</c:v>
                </c:pt>
                <c:pt idx="2">
                  <c:v>20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15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25</c:v>
                </c:pt>
                <c:pt idx="11">
                  <c:v>30</c:v>
                </c:pt>
                <c:pt idx="12">
                  <c:v>30</c:v>
                </c:pt>
                <c:pt idx="13">
                  <c:v>20</c:v>
                </c:pt>
                <c:pt idx="14">
                  <c:v>13</c:v>
                </c:pt>
                <c:pt idx="15">
                  <c:v>13</c:v>
                </c:pt>
                <c:pt idx="16">
                  <c:v>15</c:v>
                </c:pt>
                <c:pt idx="17">
                  <c:v>15</c:v>
                </c:pt>
                <c:pt idx="18">
                  <c:v>15</c:v>
                </c:pt>
                <c:pt idx="19">
                  <c:v>4</c:v>
                </c:pt>
                <c:pt idx="20">
                  <c:v>4</c:v>
                </c:pt>
                <c:pt idx="21">
                  <c:v>10</c:v>
                </c:pt>
                <c:pt idx="22">
                  <c:v>15</c:v>
                </c:pt>
                <c:pt idx="23">
                  <c:v>17</c:v>
                </c:pt>
                <c:pt idx="24">
                  <c:v>10</c:v>
                </c:pt>
                <c:pt idx="25">
                  <c:v>25</c:v>
                </c:pt>
                <c:pt idx="26">
                  <c:v>30</c:v>
                </c:pt>
                <c:pt idx="27">
                  <c:v>20</c:v>
                </c:pt>
                <c:pt idx="28">
                  <c:v>25</c:v>
                </c:pt>
                <c:pt idx="29">
                  <c:v>30</c:v>
                </c:pt>
                <c:pt idx="30">
                  <c:v>30</c:v>
                </c:pt>
                <c:pt idx="31">
                  <c:v>46.5</c:v>
                </c:pt>
                <c:pt idx="32">
                  <c:v>45</c:v>
                </c:pt>
                <c:pt idx="33">
                  <c:v>50</c:v>
                </c:pt>
                <c:pt idx="34">
                  <c:v>55</c:v>
                </c:pt>
                <c:pt idx="35">
                  <c:v>50</c:v>
                </c:pt>
                <c:pt idx="36">
                  <c:v>40</c:v>
                </c:pt>
                <c:pt idx="37">
                  <c:v>50</c:v>
                </c:pt>
                <c:pt idx="38">
                  <c:v>55</c:v>
                </c:pt>
                <c:pt idx="39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051776"/>
        <c:axId val="165061760"/>
      </c:areaChart>
      <c:dateAx>
        <c:axId val="165051776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5061760"/>
        <c:crosses val="autoZero"/>
        <c:auto val="1"/>
        <c:lblOffset val="100"/>
        <c:baseTimeUnit val="days"/>
      </c:dateAx>
      <c:valAx>
        <c:axId val="165061760"/>
        <c:scaling>
          <c:orientation val="minMax"/>
        </c:scaling>
        <c:delete val="0"/>
        <c:axPos val="l"/>
        <c:numFmt formatCode="#,##0_ " sourceLinked="0"/>
        <c:majorTickMark val="out"/>
        <c:minorTickMark val="none"/>
        <c:tickLblPos val="nextTo"/>
        <c:crossAx val="1650517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8615419947506565"/>
          <c:y val="0.90663969087197438"/>
          <c:w val="0.63051246719160103"/>
          <c:h val="8.94983960338291E-2"/>
        </c:manualLayout>
      </c:layout>
      <c:overlay val="0"/>
    </c:legend>
    <c:plotVisOnly val="1"/>
    <c:dispBlanksAs val="zero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17935258092739"/>
          <c:y val="5.1400554097404488E-2"/>
          <c:w val="0.79594335083114609"/>
          <c:h val="0.68511956838728494"/>
        </c:manualLayout>
      </c:layout>
      <c:barChart>
        <c:barDir val="col"/>
        <c:grouping val="clustered"/>
        <c:varyColors val="0"/>
        <c:ser>
          <c:idx val="0"/>
          <c:order val="0"/>
          <c:tx>
            <c:v>焦炭当月产量（万吨）</c:v>
          </c:tx>
          <c:invertIfNegative val="0"/>
          <c:cat>
            <c:numRef>
              <c:f>焦炭产量!$A$5:$A$64</c:f>
              <c:numCache>
                <c:formatCode>yyyy\-mm;@</c:formatCode>
                <c:ptCount val="60"/>
                <c:pt idx="0">
                  <c:v>41547</c:v>
                </c:pt>
                <c:pt idx="1">
                  <c:v>41517</c:v>
                </c:pt>
                <c:pt idx="2">
                  <c:v>41486</c:v>
                </c:pt>
                <c:pt idx="3">
                  <c:v>41455</c:v>
                </c:pt>
                <c:pt idx="4">
                  <c:v>41425</c:v>
                </c:pt>
                <c:pt idx="5">
                  <c:v>41394</c:v>
                </c:pt>
                <c:pt idx="6">
                  <c:v>41364</c:v>
                </c:pt>
                <c:pt idx="7">
                  <c:v>41333</c:v>
                </c:pt>
                <c:pt idx="8">
                  <c:v>41305</c:v>
                </c:pt>
                <c:pt idx="9">
                  <c:v>41274</c:v>
                </c:pt>
                <c:pt idx="10">
                  <c:v>41243</c:v>
                </c:pt>
                <c:pt idx="11">
                  <c:v>41213</c:v>
                </c:pt>
                <c:pt idx="12">
                  <c:v>41182</c:v>
                </c:pt>
                <c:pt idx="13">
                  <c:v>41152</c:v>
                </c:pt>
                <c:pt idx="14">
                  <c:v>41121</c:v>
                </c:pt>
                <c:pt idx="15">
                  <c:v>41090</c:v>
                </c:pt>
                <c:pt idx="16">
                  <c:v>41060</c:v>
                </c:pt>
                <c:pt idx="17">
                  <c:v>41029</c:v>
                </c:pt>
                <c:pt idx="18">
                  <c:v>40999</c:v>
                </c:pt>
                <c:pt idx="19">
                  <c:v>40968</c:v>
                </c:pt>
                <c:pt idx="20">
                  <c:v>40939</c:v>
                </c:pt>
                <c:pt idx="21">
                  <c:v>40908</c:v>
                </c:pt>
                <c:pt idx="22">
                  <c:v>40877</c:v>
                </c:pt>
                <c:pt idx="23">
                  <c:v>40847</c:v>
                </c:pt>
                <c:pt idx="24">
                  <c:v>40786</c:v>
                </c:pt>
                <c:pt idx="25">
                  <c:v>40755</c:v>
                </c:pt>
                <c:pt idx="26">
                  <c:v>40724</c:v>
                </c:pt>
                <c:pt idx="27">
                  <c:v>40694</c:v>
                </c:pt>
                <c:pt idx="28">
                  <c:v>40663</c:v>
                </c:pt>
                <c:pt idx="29">
                  <c:v>40633</c:v>
                </c:pt>
                <c:pt idx="30">
                  <c:v>40602</c:v>
                </c:pt>
                <c:pt idx="31">
                  <c:v>40574</c:v>
                </c:pt>
                <c:pt idx="32">
                  <c:v>40543</c:v>
                </c:pt>
                <c:pt idx="33">
                  <c:v>40512</c:v>
                </c:pt>
                <c:pt idx="34">
                  <c:v>40482</c:v>
                </c:pt>
                <c:pt idx="35">
                  <c:v>40451</c:v>
                </c:pt>
                <c:pt idx="36">
                  <c:v>40421</c:v>
                </c:pt>
                <c:pt idx="37">
                  <c:v>40390</c:v>
                </c:pt>
                <c:pt idx="38">
                  <c:v>40359</c:v>
                </c:pt>
                <c:pt idx="39">
                  <c:v>40329</c:v>
                </c:pt>
                <c:pt idx="40">
                  <c:v>40298</c:v>
                </c:pt>
                <c:pt idx="41">
                  <c:v>40268</c:v>
                </c:pt>
                <c:pt idx="42">
                  <c:v>40237</c:v>
                </c:pt>
                <c:pt idx="43">
                  <c:v>40209</c:v>
                </c:pt>
                <c:pt idx="44">
                  <c:v>40178</c:v>
                </c:pt>
                <c:pt idx="45">
                  <c:v>40147</c:v>
                </c:pt>
                <c:pt idx="46">
                  <c:v>40117</c:v>
                </c:pt>
                <c:pt idx="47">
                  <c:v>40086</c:v>
                </c:pt>
                <c:pt idx="48">
                  <c:v>40056</c:v>
                </c:pt>
                <c:pt idx="49">
                  <c:v>40025</c:v>
                </c:pt>
                <c:pt idx="50">
                  <c:v>39994</c:v>
                </c:pt>
                <c:pt idx="51">
                  <c:v>39964</c:v>
                </c:pt>
                <c:pt idx="52">
                  <c:v>39933</c:v>
                </c:pt>
                <c:pt idx="53">
                  <c:v>39903</c:v>
                </c:pt>
                <c:pt idx="54">
                  <c:v>39872</c:v>
                </c:pt>
                <c:pt idx="55">
                  <c:v>39844</c:v>
                </c:pt>
                <c:pt idx="56">
                  <c:v>39813</c:v>
                </c:pt>
                <c:pt idx="57">
                  <c:v>39782</c:v>
                </c:pt>
                <c:pt idx="58">
                  <c:v>39752</c:v>
                </c:pt>
                <c:pt idx="59">
                  <c:v>39721</c:v>
                </c:pt>
              </c:numCache>
            </c:numRef>
          </c:cat>
          <c:val>
            <c:numRef>
              <c:f>焦炭产量!$B$5:$B$25</c:f>
              <c:numCache>
                <c:formatCode>#,##0.00_ </c:formatCode>
                <c:ptCount val="21"/>
                <c:pt idx="0">
                  <c:v>4029</c:v>
                </c:pt>
                <c:pt idx="1">
                  <c:v>3919.97</c:v>
                </c:pt>
                <c:pt idx="2">
                  <c:v>3912.49</c:v>
                </c:pt>
                <c:pt idx="3">
                  <c:v>4104.66</c:v>
                </c:pt>
                <c:pt idx="4">
                  <c:v>4032.7</c:v>
                </c:pt>
                <c:pt idx="5">
                  <c:v>3947.76</c:v>
                </c:pt>
                <c:pt idx="6">
                  <c:v>4049.96</c:v>
                </c:pt>
                <c:pt idx="7">
                  <c:v>3610.2</c:v>
                </c:pt>
                <c:pt idx="8">
                  <c:v>3610.2</c:v>
                </c:pt>
                <c:pt idx="9">
                  <c:v>3610.2</c:v>
                </c:pt>
                <c:pt idx="10">
                  <c:v>3696.1</c:v>
                </c:pt>
                <c:pt idx="11">
                  <c:v>3684.9</c:v>
                </c:pt>
                <c:pt idx="12">
                  <c:v>3526.9</c:v>
                </c:pt>
                <c:pt idx="13">
                  <c:v>3579.7</c:v>
                </c:pt>
                <c:pt idx="14">
                  <c:v>3735.2</c:v>
                </c:pt>
                <c:pt idx="15">
                  <c:v>3968.2</c:v>
                </c:pt>
                <c:pt idx="16">
                  <c:v>3847.3</c:v>
                </c:pt>
                <c:pt idx="17">
                  <c:v>3763.3</c:v>
                </c:pt>
                <c:pt idx="18">
                  <c:v>3857.4</c:v>
                </c:pt>
                <c:pt idx="19">
                  <c:v>3430.4</c:v>
                </c:pt>
                <c:pt idx="20">
                  <c:v>3462.8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352576"/>
        <c:axId val="165354112"/>
      </c:barChart>
      <c:lineChart>
        <c:grouping val="standard"/>
        <c:varyColors val="0"/>
        <c:ser>
          <c:idx val="1"/>
          <c:order val="1"/>
          <c:tx>
            <c:v>焦炭产量当月同比（右轴%）</c:v>
          </c:tx>
          <c:marker>
            <c:symbol val="none"/>
          </c:marker>
          <c:cat>
            <c:numRef>
              <c:f>焦炭产量!$A$5:$A$25</c:f>
              <c:numCache>
                <c:formatCode>yyyy\-mm;@</c:formatCode>
                <c:ptCount val="21"/>
                <c:pt idx="0">
                  <c:v>41547</c:v>
                </c:pt>
                <c:pt idx="1">
                  <c:v>41517</c:v>
                </c:pt>
                <c:pt idx="2">
                  <c:v>41486</c:v>
                </c:pt>
                <c:pt idx="3">
                  <c:v>41455</c:v>
                </c:pt>
                <c:pt idx="4">
                  <c:v>41425</c:v>
                </c:pt>
                <c:pt idx="5">
                  <c:v>41394</c:v>
                </c:pt>
                <c:pt idx="6">
                  <c:v>41364</c:v>
                </c:pt>
                <c:pt idx="7">
                  <c:v>41333</c:v>
                </c:pt>
                <c:pt idx="8">
                  <c:v>41305</c:v>
                </c:pt>
                <c:pt idx="9">
                  <c:v>41274</c:v>
                </c:pt>
                <c:pt idx="10">
                  <c:v>41243</c:v>
                </c:pt>
                <c:pt idx="11">
                  <c:v>41213</c:v>
                </c:pt>
                <c:pt idx="12">
                  <c:v>41182</c:v>
                </c:pt>
                <c:pt idx="13">
                  <c:v>41152</c:v>
                </c:pt>
                <c:pt idx="14">
                  <c:v>41121</c:v>
                </c:pt>
                <c:pt idx="15">
                  <c:v>41090</c:v>
                </c:pt>
                <c:pt idx="16">
                  <c:v>41060</c:v>
                </c:pt>
                <c:pt idx="17">
                  <c:v>41029</c:v>
                </c:pt>
                <c:pt idx="18">
                  <c:v>40999</c:v>
                </c:pt>
                <c:pt idx="19">
                  <c:v>40968</c:v>
                </c:pt>
                <c:pt idx="20">
                  <c:v>40939</c:v>
                </c:pt>
              </c:numCache>
            </c:numRef>
          </c:cat>
          <c:val>
            <c:numRef>
              <c:f>焦炭产量!$C$5:$C$25</c:f>
              <c:numCache>
                <c:formatCode>#,##0.00_ </c:formatCode>
                <c:ptCount val="21"/>
                <c:pt idx="0">
                  <c:v>14.6</c:v>
                </c:pt>
                <c:pt idx="1">
                  <c:v>10.88</c:v>
                </c:pt>
                <c:pt idx="2">
                  <c:v>5.62</c:v>
                </c:pt>
                <c:pt idx="3">
                  <c:v>5.65</c:v>
                </c:pt>
                <c:pt idx="4">
                  <c:v>6.99</c:v>
                </c:pt>
                <c:pt idx="5">
                  <c:v>4.8499999999999996</c:v>
                </c:pt>
                <c:pt idx="6">
                  <c:v>8.49</c:v>
                </c:pt>
                <c:pt idx="7">
                  <c:v>0</c:v>
                </c:pt>
                <c:pt idx="8">
                  <c:v>5.9</c:v>
                </c:pt>
                <c:pt idx="9">
                  <c:v>5.9</c:v>
                </c:pt>
                <c:pt idx="10">
                  <c:v>13.1</c:v>
                </c:pt>
                <c:pt idx="11">
                  <c:v>6</c:v>
                </c:pt>
                <c:pt idx="12">
                  <c:v>-2.8</c:v>
                </c:pt>
                <c:pt idx="13">
                  <c:v>-2.8</c:v>
                </c:pt>
                <c:pt idx="14">
                  <c:v>1.2</c:v>
                </c:pt>
                <c:pt idx="15">
                  <c:v>4.3</c:v>
                </c:pt>
                <c:pt idx="16">
                  <c:v>5.2</c:v>
                </c:pt>
                <c:pt idx="17">
                  <c:v>7.3</c:v>
                </c:pt>
                <c:pt idx="18">
                  <c:v>10.9</c:v>
                </c:pt>
                <c:pt idx="19">
                  <c:v>4.7</c:v>
                </c:pt>
                <c:pt idx="20">
                  <c:v>4.08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369728"/>
        <c:axId val="165368192"/>
      </c:lineChart>
      <c:dateAx>
        <c:axId val="165352576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5354112"/>
        <c:crosses val="autoZero"/>
        <c:auto val="1"/>
        <c:lblOffset val="100"/>
        <c:baseTimeUnit val="months"/>
      </c:dateAx>
      <c:valAx>
        <c:axId val="165354112"/>
        <c:scaling>
          <c:orientation val="minMax"/>
        </c:scaling>
        <c:delete val="0"/>
        <c:axPos val="l"/>
        <c:numFmt formatCode="#,##0_ " sourceLinked="0"/>
        <c:majorTickMark val="out"/>
        <c:minorTickMark val="none"/>
        <c:tickLblPos val="nextTo"/>
        <c:crossAx val="165352576"/>
        <c:crosses val="autoZero"/>
        <c:crossBetween val="between"/>
      </c:valAx>
      <c:valAx>
        <c:axId val="165368192"/>
        <c:scaling>
          <c:orientation val="minMax"/>
        </c:scaling>
        <c:delete val="0"/>
        <c:axPos val="r"/>
        <c:numFmt formatCode="#,##0_ " sourceLinked="0"/>
        <c:majorTickMark val="out"/>
        <c:minorTickMark val="none"/>
        <c:tickLblPos val="nextTo"/>
        <c:crossAx val="165369728"/>
        <c:crosses val="max"/>
        <c:crossBetween val="between"/>
      </c:valAx>
      <c:dateAx>
        <c:axId val="165369728"/>
        <c:scaling>
          <c:orientation val="minMax"/>
        </c:scaling>
        <c:delete val="1"/>
        <c:axPos val="b"/>
        <c:numFmt formatCode="yyyy\-mm;@" sourceLinked="1"/>
        <c:majorTickMark val="out"/>
        <c:minorTickMark val="none"/>
        <c:tickLblPos val="nextTo"/>
        <c:crossAx val="165368192"/>
        <c:crosses val="autoZero"/>
        <c:auto val="1"/>
        <c:lblOffset val="100"/>
        <c:baseTimeUnit val="months"/>
      </c:dateAx>
    </c:plotArea>
    <c:legend>
      <c:legendPos val="r"/>
      <c:layout>
        <c:manualLayout>
          <c:xMode val="edge"/>
          <c:yMode val="edge"/>
          <c:x val="3.6154199475065617E-2"/>
          <c:y val="0.91666666666666663"/>
          <c:w val="0.92500000000000004"/>
          <c:h val="8.3333333333333329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442556522539951E-2"/>
          <c:y val="0.13010425780110821"/>
          <c:w val="0.84878044849656953"/>
          <c:h val="0.58865999017833204"/>
        </c:manualLayout>
      </c:layout>
      <c:areaChart>
        <c:grouping val="standard"/>
        <c:varyColors val="0"/>
        <c:ser>
          <c:idx val="0"/>
          <c:order val="0"/>
          <c:tx>
            <c:v>天津港</c:v>
          </c:tx>
          <c:spPr>
            <a:solidFill>
              <a:srgbClr val="FF9999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cat>
            <c:numRef>
              <c:f>焦炭库存!$A$5:$A$109</c:f>
              <c:numCache>
                <c:formatCode>yyyy\-mm\-dd;@</c:formatCode>
                <c:ptCount val="105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41537</c:v>
                </c:pt>
                <c:pt idx="4">
                  <c:v>41530</c:v>
                </c:pt>
                <c:pt idx="5">
                  <c:v>41523</c:v>
                </c:pt>
                <c:pt idx="6">
                  <c:v>41516</c:v>
                </c:pt>
                <c:pt idx="7">
                  <c:v>41509</c:v>
                </c:pt>
                <c:pt idx="8">
                  <c:v>41502</c:v>
                </c:pt>
                <c:pt idx="9">
                  <c:v>41495</c:v>
                </c:pt>
                <c:pt idx="10">
                  <c:v>41488</c:v>
                </c:pt>
                <c:pt idx="11">
                  <c:v>41481</c:v>
                </c:pt>
                <c:pt idx="12">
                  <c:v>41474</c:v>
                </c:pt>
                <c:pt idx="13">
                  <c:v>41467</c:v>
                </c:pt>
                <c:pt idx="14">
                  <c:v>41460</c:v>
                </c:pt>
                <c:pt idx="15">
                  <c:v>41453</c:v>
                </c:pt>
                <c:pt idx="16">
                  <c:v>41446</c:v>
                </c:pt>
                <c:pt idx="17">
                  <c:v>41439</c:v>
                </c:pt>
                <c:pt idx="18">
                  <c:v>41432</c:v>
                </c:pt>
                <c:pt idx="19">
                  <c:v>41425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41306</c:v>
                </c:pt>
                <c:pt idx="33">
                  <c:v>41299</c:v>
                </c:pt>
                <c:pt idx="34">
                  <c:v>41292</c:v>
                </c:pt>
                <c:pt idx="35">
                  <c:v>41285</c:v>
                </c:pt>
                <c:pt idx="36">
                  <c:v>41271</c:v>
                </c:pt>
                <c:pt idx="37">
                  <c:v>41264</c:v>
                </c:pt>
                <c:pt idx="38">
                  <c:v>41257</c:v>
                </c:pt>
                <c:pt idx="39">
                  <c:v>41250</c:v>
                </c:pt>
                <c:pt idx="40">
                  <c:v>41243</c:v>
                </c:pt>
                <c:pt idx="41">
                  <c:v>41236</c:v>
                </c:pt>
                <c:pt idx="42">
                  <c:v>41229</c:v>
                </c:pt>
                <c:pt idx="43">
                  <c:v>41222</c:v>
                </c:pt>
                <c:pt idx="44">
                  <c:v>41208</c:v>
                </c:pt>
                <c:pt idx="45">
                  <c:v>41201</c:v>
                </c:pt>
                <c:pt idx="46">
                  <c:v>41194</c:v>
                </c:pt>
                <c:pt idx="47">
                  <c:v>41180</c:v>
                </c:pt>
                <c:pt idx="48">
                  <c:v>41173</c:v>
                </c:pt>
                <c:pt idx="49">
                  <c:v>41166</c:v>
                </c:pt>
                <c:pt idx="50">
                  <c:v>41159</c:v>
                </c:pt>
                <c:pt idx="51">
                  <c:v>41152</c:v>
                </c:pt>
                <c:pt idx="52">
                  <c:v>41131</c:v>
                </c:pt>
                <c:pt idx="53">
                  <c:v>41124</c:v>
                </c:pt>
                <c:pt idx="54">
                  <c:v>41117</c:v>
                </c:pt>
                <c:pt idx="55">
                  <c:v>41110</c:v>
                </c:pt>
                <c:pt idx="56">
                  <c:v>41103</c:v>
                </c:pt>
                <c:pt idx="57">
                  <c:v>41096</c:v>
                </c:pt>
                <c:pt idx="58">
                  <c:v>41089</c:v>
                </c:pt>
                <c:pt idx="59">
                  <c:v>41082</c:v>
                </c:pt>
                <c:pt idx="60">
                  <c:v>41075</c:v>
                </c:pt>
                <c:pt idx="61">
                  <c:v>41068</c:v>
                </c:pt>
                <c:pt idx="62">
                  <c:v>41061</c:v>
                </c:pt>
                <c:pt idx="63">
                  <c:v>41054</c:v>
                </c:pt>
                <c:pt idx="64">
                  <c:v>41047</c:v>
                </c:pt>
                <c:pt idx="65">
                  <c:v>41040</c:v>
                </c:pt>
                <c:pt idx="66">
                  <c:v>41033</c:v>
                </c:pt>
                <c:pt idx="67">
                  <c:v>41026</c:v>
                </c:pt>
                <c:pt idx="68">
                  <c:v>41019</c:v>
                </c:pt>
                <c:pt idx="69">
                  <c:v>41012</c:v>
                </c:pt>
                <c:pt idx="70">
                  <c:v>41005</c:v>
                </c:pt>
                <c:pt idx="71">
                  <c:v>40998</c:v>
                </c:pt>
                <c:pt idx="72">
                  <c:v>40991</c:v>
                </c:pt>
                <c:pt idx="73">
                  <c:v>40984</c:v>
                </c:pt>
                <c:pt idx="74">
                  <c:v>40977</c:v>
                </c:pt>
                <c:pt idx="75">
                  <c:v>40970</c:v>
                </c:pt>
                <c:pt idx="76">
                  <c:v>40963</c:v>
                </c:pt>
                <c:pt idx="77">
                  <c:v>40956</c:v>
                </c:pt>
                <c:pt idx="78">
                  <c:v>40949</c:v>
                </c:pt>
                <c:pt idx="79">
                  <c:v>40942</c:v>
                </c:pt>
                <c:pt idx="80">
                  <c:v>40921</c:v>
                </c:pt>
                <c:pt idx="81">
                  <c:v>40914</c:v>
                </c:pt>
                <c:pt idx="82">
                  <c:v>40907</c:v>
                </c:pt>
                <c:pt idx="83">
                  <c:v>40900</c:v>
                </c:pt>
                <c:pt idx="84">
                  <c:v>40893</c:v>
                </c:pt>
                <c:pt idx="85">
                  <c:v>40886</c:v>
                </c:pt>
                <c:pt idx="86">
                  <c:v>40879</c:v>
                </c:pt>
                <c:pt idx="87">
                  <c:v>40872</c:v>
                </c:pt>
                <c:pt idx="88">
                  <c:v>40865</c:v>
                </c:pt>
                <c:pt idx="89">
                  <c:v>40858</c:v>
                </c:pt>
                <c:pt idx="90">
                  <c:v>40851</c:v>
                </c:pt>
                <c:pt idx="91">
                  <c:v>40844</c:v>
                </c:pt>
                <c:pt idx="92">
                  <c:v>40830</c:v>
                </c:pt>
                <c:pt idx="93">
                  <c:v>40816</c:v>
                </c:pt>
                <c:pt idx="94">
                  <c:v>40809</c:v>
                </c:pt>
                <c:pt idx="95">
                  <c:v>40802</c:v>
                </c:pt>
                <c:pt idx="96">
                  <c:v>40795</c:v>
                </c:pt>
                <c:pt idx="97">
                  <c:v>40788</c:v>
                </c:pt>
                <c:pt idx="98">
                  <c:v>40781</c:v>
                </c:pt>
                <c:pt idx="99">
                  <c:v>40774</c:v>
                </c:pt>
                <c:pt idx="100">
                  <c:v>40767</c:v>
                </c:pt>
                <c:pt idx="101">
                  <c:v>40760</c:v>
                </c:pt>
                <c:pt idx="102">
                  <c:v>40753</c:v>
                </c:pt>
                <c:pt idx="103">
                  <c:v>40746</c:v>
                </c:pt>
                <c:pt idx="104">
                  <c:v>40739</c:v>
                </c:pt>
              </c:numCache>
            </c:numRef>
          </c:cat>
          <c:val>
            <c:numRef>
              <c:f>焦炭库存!$B$5:$B$109</c:f>
              <c:numCache>
                <c:formatCode>#,##0.00_ </c:formatCode>
                <c:ptCount val="105"/>
                <c:pt idx="0">
                  <c:v>251.7</c:v>
                </c:pt>
                <c:pt idx="1">
                  <c:v>257</c:v>
                </c:pt>
                <c:pt idx="2">
                  <c:v>266</c:v>
                </c:pt>
                <c:pt idx="3">
                  <c:v>261.60000000000002</c:v>
                </c:pt>
                <c:pt idx="4">
                  <c:v>254</c:v>
                </c:pt>
                <c:pt idx="5">
                  <c:v>249</c:v>
                </c:pt>
                <c:pt idx="6">
                  <c:v>245</c:v>
                </c:pt>
                <c:pt idx="7">
                  <c:v>243</c:v>
                </c:pt>
                <c:pt idx="8">
                  <c:v>232</c:v>
                </c:pt>
                <c:pt idx="9">
                  <c:v>235</c:v>
                </c:pt>
                <c:pt idx="10">
                  <c:v>223.3</c:v>
                </c:pt>
                <c:pt idx="11">
                  <c:v>224</c:v>
                </c:pt>
                <c:pt idx="12">
                  <c:v>217</c:v>
                </c:pt>
                <c:pt idx="13">
                  <c:v>225.9</c:v>
                </c:pt>
                <c:pt idx="14">
                  <c:v>229.4</c:v>
                </c:pt>
                <c:pt idx="15">
                  <c:v>241</c:v>
                </c:pt>
                <c:pt idx="16">
                  <c:v>236</c:v>
                </c:pt>
                <c:pt idx="17">
                  <c:v>224</c:v>
                </c:pt>
                <c:pt idx="19">
                  <c:v>197</c:v>
                </c:pt>
                <c:pt idx="20">
                  <c:v>182</c:v>
                </c:pt>
                <c:pt idx="21">
                  <c:v>199</c:v>
                </c:pt>
                <c:pt idx="22">
                  <c:v>212</c:v>
                </c:pt>
                <c:pt idx="23">
                  <c:v>218</c:v>
                </c:pt>
                <c:pt idx="24">
                  <c:v>215</c:v>
                </c:pt>
                <c:pt idx="25">
                  <c:v>216.5</c:v>
                </c:pt>
                <c:pt idx="26">
                  <c:v>214</c:v>
                </c:pt>
                <c:pt idx="27">
                  <c:v>197</c:v>
                </c:pt>
                <c:pt idx="28">
                  <c:v>196</c:v>
                </c:pt>
                <c:pt idx="29">
                  <c:v>178</c:v>
                </c:pt>
                <c:pt idx="30">
                  <c:v>189</c:v>
                </c:pt>
                <c:pt idx="31">
                  <c:v>186</c:v>
                </c:pt>
                <c:pt idx="32">
                  <c:v>200.6</c:v>
                </c:pt>
                <c:pt idx="33">
                  <c:v>203</c:v>
                </c:pt>
                <c:pt idx="34">
                  <c:v>209.4</c:v>
                </c:pt>
                <c:pt idx="35">
                  <c:v>192</c:v>
                </c:pt>
                <c:pt idx="36">
                  <c:v>199</c:v>
                </c:pt>
                <c:pt idx="37">
                  <c:v>191</c:v>
                </c:pt>
                <c:pt idx="38">
                  <c:v>193</c:v>
                </c:pt>
                <c:pt idx="39">
                  <c:v>193.6</c:v>
                </c:pt>
                <c:pt idx="40">
                  <c:v>198.9</c:v>
                </c:pt>
                <c:pt idx="41">
                  <c:v>205.4</c:v>
                </c:pt>
                <c:pt idx="42">
                  <c:v>203.7</c:v>
                </c:pt>
                <c:pt idx="43">
                  <c:v>214</c:v>
                </c:pt>
                <c:pt idx="44">
                  <c:v>212</c:v>
                </c:pt>
                <c:pt idx="45">
                  <c:v>208</c:v>
                </c:pt>
                <c:pt idx="46">
                  <c:v>206</c:v>
                </c:pt>
                <c:pt idx="47">
                  <c:v>200</c:v>
                </c:pt>
                <c:pt idx="48">
                  <c:v>197</c:v>
                </c:pt>
                <c:pt idx="49">
                  <c:v>192</c:v>
                </c:pt>
                <c:pt idx="50">
                  <c:v>192.5</c:v>
                </c:pt>
                <c:pt idx="51">
                  <c:v>186</c:v>
                </c:pt>
                <c:pt idx="52">
                  <c:v>182</c:v>
                </c:pt>
                <c:pt idx="53">
                  <c:v>182</c:v>
                </c:pt>
                <c:pt idx="54">
                  <c:v>179</c:v>
                </c:pt>
                <c:pt idx="55">
                  <c:v>179.5</c:v>
                </c:pt>
                <c:pt idx="56">
                  <c:v>178</c:v>
                </c:pt>
                <c:pt idx="57">
                  <c:v>181</c:v>
                </c:pt>
                <c:pt idx="58">
                  <c:v>181</c:v>
                </c:pt>
                <c:pt idx="59">
                  <c:v>174</c:v>
                </c:pt>
                <c:pt idx="60">
                  <c:v>173</c:v>
                </c:pt>
                <c:pt idx="61">
                  <c:v>170.2</c:v>
                </c:pt>
                <c:pt idx="62">
                  <c:v>169.4</c:v>
                </c:pt>
                <c:pt idx="63">
                  <c:v>168</c:v>
                </c:pt>
                <c:pt idx="64">
                  <c:v>170</c:v>
                </c:pt>
                <c:pt idx="65">
                  <c:v>179.6</c:v>
                </c:pt>
                <c:pt idx="66">
                  <c:v>178.3</c:v>
                </c:pt>
                <c:pt idx="67">
                  <c:v>176.3</c:v>
                </c:pt>
                <c:pt idx="68">
                  <c:v>173</c:v>
                </c:pt>
                <c:pt idx="69">
                  <c:v>169.4</c:v>
                </c:pt>
                <c:pt idx="70">
                  <c:v>168</c:v>
                </c:pt>
                <c:pt idx="71">
                  <c:v>166.5</c:v>
                </c:pt>
                <c:pt idx="72">
                  <c:v>165.9</c:v>
                </c:pt>
                <c:pt idx="73">
                  <c:v>163.30000000000001</c:v>
                </c:pt>
                <c:pt idx="74">
                  <c:v>156.9</c:v>
                </c:pt>
                <c:pt idx="75">
                  <c:v>155.1</c:v>
                </c:pt>
                <c:pt idx="76">
                  <c:v>151.19999999999999</c:v>
                </c:pt>
                <c:pt idx="77">
                  <c:v>146.69999999999999</c:v>
                </c:pt>
                <c:pt idx="78">
                  <c:v>140.1</c:v>
                </c:pt>
                <c:pt idx="79">
                  <c:v>134</c:v>
                </c:pt>
                <c:pt idx="80">
                  <c:v>145</c:v>
                </c:pt>
                <c:pt idx="81">
                  <c:v>148</c:v>
                </c:pt>
                <c:pt idx="82">
                  <c:v>140.9</c:v>
                </c:pt>
                <c:pt idx="83">
                  <c:v>132</c:v>
                </c:pt>
                <c:pt idx="84">
                  <c:v>132</c:v>
                </c:pt>
                <c:pt idx="85">
                  <c:v>134</c:v>
                </c:pt>
                <c:pt idx="86">
                  <c:v>139</c:v>
                </c:pt>
                <c:pt idx="87">
                  <c:v>143</c:v>
                </c:pt>
                <c:pt idx="88">
                  <c:v>143</c:v>
                </c:pt>
                <c:pt idx="89">
                  <c:v>144</c:v>
                </c:pt>
                <c:pt idx="90">
                  <c:v>146</c:v>
                </c:pt>
                <c:pt idx="91">
                  <c:v>150</c:v>
                </c:pt>
                <c:pt idx="92">
                  <c:v>156</c:v>
                </c:pt>
                <c:pt idx="93">
                  <c:v>158</c:v>
                </c:pt>
                <c:pt idx="94">
                  <c:v>163</c:v>
                </c:pt>
                <c:pt idx="95">
                  <c:v>165</c:v>
                </c:pt>
                <c:pt idx="96">
                  <c:v>170</c:v>
                </c:pt>
                <c:pt idx="97">
                  <c:v>164</c:v>
                </c:pt>
                <c:pt idx="98">
                  <c:v>163</c:v>
                </c:pt>
                <c:pt idx="99">
                  <c:v>170</c:v>
                </c:pt>
                <c:pt idx="100">
                  <c:v>171</c:v>
                </c:pt>
                <c:pt idx="101">
                  <c:v>165</c:v>
                </c:pt>
                <c:pt idx="102">
                  <c:v>165.8</c:v>
                </c:pt>
                <c:pt idx="103">
                  <c:v>167.3</c:v>
                </c:pt>
                <c:pt idx="104">
                  <c:v>169.5</c:v>
                </c:pt>
              </c:numCache>
            </c:numRef>
          </c:val>
        </c:ser>
        <c:ser>
          <c:idx val="1"/>
          <c:order val="1"/>
          <c:tx>
            <c:v>连云港</c:v>
          </c:tx>
          <c:spPr>
            <a:solidFill>
              <a:schemeClr val="tx2">
                <a:lumMod val="60000"/>
                <a:lumOff val="40000"/>
              </a:schemeClr>
            </a:solidFill>
          </c:spPr>
          <c:cat>
            <c:numRef>
              <c:f>焦炭库存!$A$5:$A$109</c:f>
              <c:numCache>
                <c:formatCode>yyyy\-mm\-dd;@</c:formatCode>
                <c:ptCount val="105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41537</c:v>
                </c:pt>
                <c:pt idx="4">
                  <c:v>41530</c:v>
                </c:pt>
                <c:pt idx="5">
                  <c:v>41523</c:v>
                </c:pt>
                <c:pt idx="6">
                  <c:v>41516</c:v>
                </c:pt>
                <c:pt idx="7">
                  <c:v>41509</c:v>
                </c:pt>
                <c:pt idx="8">
                  <c:v>41502</c:v>
                </c:pt>
                <c:pt idx="9">
                  <c:v>41495</c:v>
                </c:pt>
                <c:pt idx="10">
                  <c:v>41488</c:v>
                </c:pt>
                <c:pt idx="11">
                  <c:v>41481</c:v>
                </c:pt>
                <c:pt idx="12">
                  <c:v>41474</c:v>
                </c:pt>
                <c:pt idx="13">
                  <c:v>41467</c:v>
                </c:pt>
                <c:pt idx="14">
                  <c:v>41460</c:v>
                </c:pt>
                <c:pt idx="15">
                  <c:v>41453</c:v>
                </c:pt>
                <c:pt idx="16">
                  <c:v>41446</c:v>
                </c:pt>
                <c:pt idx="17">
                  <c:v>41439</c:v>
                </c:pt>
                <c:pt idx="18">
                  <c:v>41432</c:v>
                </c:pt>
                <c:pt idx="19">
                  <c:v>41425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41306</c:v>
                </c:pt>
                <c:pt idx="33">
                  <c:v>41299</c:v>
                </c:pt>
                <c:pt idx="34">
                  <c:v>41292</c:v>
                </c:pt>
                <c:pt idx="35">
                  <c:v>41285</c:v>
                </c:pt>
                <c:pt idx="36">
                  <c:v>41271</c:v>
                </c:pt>
                <c:pt idx="37">
                  <c:v>41264</c:v>
                </c:pt>
                <c:pt idx="38">
                  <c:v>41257</c:v>
                </c:pt>
                <c:pt idx="39">
                  <c:v>41250</c:v>
                </c:pt>
                <c:pt idx="40">
                  <c:v>41243</c:v>
                </c:pt>
                <c:pt idx="41">
                  <c:v>41236</c:v>
                </c:pt>
                <c:pt idx="42">
                  <c:v>41229</c:v>
                </c:pt>
                <c:pt idx="43">
                  <c:v>41222</c:v>
                </c:pt>
                <c:pt idx="44">
                  <c:v>41208</c:v>
                </c:pt>
                <c:pt idx="45">
                  <c:v>41201</c:v>
                </c:pt>
                <c:pt idx="46">
                  <c:v>41194</c:v>
                </c:pt>
                <c:pt idx="47">
                  <c:v>41180</c:v>
                </c:pt>
                <c:pt idx="48">
                  <c:v>41173</c:v>
                </c:pt>
                <c:pt idx="49">
                  <c:v>41166</c:v>
                </c:pt>
                <c:pt idx="50">
                  <c:v>41159</c:v>
                </c:pt>
                <c:pt idx="51">
                  <c:v>41152</c:v>
                </c:pt>
                <c:pt idx="52">
                  <c:v>41131</c:v>
                </c:pt>
                <c:pt idx="53">
                  <c:v>41124</c:v>
                </c:pt>
                <c:pt idx="54">
                  <c:v>41117</c:v>
                </c:pt>
                <c:pt idx="55">
                  <c:v>41110</c:v>
                </c:pt>
                <c:pt idx="56">
                  <c:v>41103</c:v>
                </c:pt>
                <c:pt idx="57">
                  <c:v>41096</c:v>
                </c:pt>
                <c:pt idx="58">
                  <c:v>41089</c:v>
                </c:pt>
                <c:pt idx="59">
                  <c:v>41082</c:v>
                </c:pt>
                <c:pt idx="60">
                  <c:v>41075</c:v>
                </c:pt>
                <c:pt idx="61">
                  <c:v>41068</c:v>
                </c:pt>
                <c:pt idx="62">
                  <c:v>41061</c:v>
                </c:pt>
                <c:pt idx="63">
                  <c:v>41054</c:v>
                </c:pt>
                <c:pt idx="64">
                  <c:v>41047</c:v>
                </c:pt>
                <c:pt idx="65">
                  <c:v>41040</c:v>
                </c:pt>
                <c:pt idx="66">
                  <c:v>41033</c:v>
                </c:pt>
                <c:pt idx="67">
                  <c:v>41026</c:v>
                </c:pt>
                <c:pt idx="68">
                  <c:v>41019</c:v>
                </c:pt>
                <c:pt idx="69">
                  <c:v>41012</c:v>
                </c:pt>
                <c:pt idx="70">
                  <c:v>41005</c:v>
                </c:pt>
                <c:pt idx="71">
                  <c:v>40998</c:v>
                </c:pt>
                <c:pt idx="72">
                  <c:v>40991</c:v>
                </c:pt>
                <c:pt idx="73">
                  <c:v>40984</c:v>
                </c:pt>
                <c:pt idx="74">
                  <c:v>40977</c:v>
                </c:pt>
                <c:pt idx="75">
                  <c:v>40970</c:v>
                </c:pt>
                <c:pt idx="76">
                  <c:v>40963</c:v>
                </c:pt>
                <c:pt idx="77">
                  <c:v>40956</c:v>
                </c:pt>
                <c:pt idx="78">
                  <c:v>40949</c:v>
                </c:pt>
                <c:pt idx="79">
                  <c:v>40942</c:v>
                </c:pt>
                <c:pt idx="80">
                  <c:v>40921</c:v>
                </c:pt>
                <c:pt idx="81">
                  <c:v>40914</c:v>
                </c:pt>
                <c:pt idx="82">
                  <c:v>40907</c:v>
                </c:pt>
                <c:pt idx="83">
                  <c:v>40900</c:v>
                </c:pt>
                <c:pt idx="84">
                  <c:v>40893</c:v>
                </c:pt>
                <c:pt idx="85">
                  <c:v>40886</c:v>
                </c:pt>
                <c:pt idx="86">
                  <c:v>40879</c:v>
                </c:pt>
                <c:pt idx="87">
                  <c:v>40872</c:v>
                </c:pt>
                <c:pt idx="88">
                  <c:v>40865</c:v>
                </c:pt>
                <c:pt idx="89">
                  <c:v>40858</c:v>
                </c:pt>
                <c:pt idx="90">
                  <c:v>40851</c:v>
                </c:pt>
                <c:pt idx="91">
                  <c:v>40844</c:v>
                </c:pt>
                <c:pt idx="92">
                  <c:v>40830</c:v>
                </c:pt>
                <c:pt idx="93">
                  <c:v>40816</c:v>
                </c:pt>
                <c:pt idx="94">
                  <c:v>40809</c:v>
                </c:pt>
                <c:pt idx="95">
                  <c:v>40802</c:v>
                </c:pt>
                <c:pt idx="96">
                  <c:v>40795</c:v>
                </c:pt>
                <c:pt idx="97">
                  <c:v>40788</c:v>
                </c:pt>
                <c:pt idx="98">
                  <c:v>40781</c:v>
                </c:pt>
                <c:pt idx="99">
                  <c:v>40774</c:v>
                </c:pt>
                <c:pt idx="100">
                  <c:v>40767</c:v>
                </c:pt>
                <c:pt idx="101">
                  <c:v>40760</c:v>
                </c:pt>
                <c:pt idx="102">
                  <c:v>40753</c:v>
                </c:pt>
                <c:pt idx="103">
                  <c:v>40746</c:v>
                </c:pt>
                <c:pt idx="104">
                  <c:v>40739</c:v>
                </c:pt>
              </c:numCache>
            </c:numRef>
          </c:cat>
          <c:val>
            <c:numRef>
              <c:f>焦炭库存!$C$5:$C$109</c:f>
              <c:numCache>
                <c:formatCode>#,##0.00_ </c:formatCode>
                <c:ptCount val="105"/>
                <c:pt idx="0">
                  <c:v>11</c:v>
                </c:pt>
                <c:pt idx="1">
                  <c:v>16</c:v>
                </c:pt>
                <c:pt idx="2">
                  <c:v>27.8</c:v>
                </c:pt>
                <c:pt idx="3">
                  <c:v>24</c:v>
                </c:pt>
                <c:pt idx="4">
                  <c:v>20</c:v>
                </c:pt>
                <c:pt idx="5">
                  <c:v>18</c:v>
                </c:pt>
                <c:pt idx="6">
                  <c:v>17</c:v>
                </c:pt>
                <c:pt idx="7">
                  <c:v>18</c:v>
                </c:pt>
                <c:pt idx="8">
                  <c:v>21</c:v>
                </c:pt>
                <c:pt idx="9">
                  <c:v>24</c:v>
                </c:pt>
                <c:pt idx="10">
                  <c:v>23</c:v>
                </c:pt>
                <c:pt idx="11">
                  <c:v>22</c:v>
                </c:pt>
                <c:pt idx="12">
                  <c:v>25</c:v>
                </c:pt>
                <c:pt idx="13">
                  <c:v>24</c:v>
                </c:pt>
                <c:pt idx="14">
                  <c:v>23</c:v>
                </c:pt>
                <c:pt idx="15">
                  <c:v>26</c:v>
                </c:pt>
                <c:pt idx="16">
                  <c:v>21.4</c:v>
                </c:pt>
                <c:pt idx="17">
                  <c:v>22</c:v>
                </c:pt>
                <c:pt idx="19">
                  <c:v>25</c:v>
                </c:pt>
                <c:pt idx="20">
                  <c:v>25.3</c:v>
                </c:pt>
                <c:pt idx="21">
                  <c:v>24.7</c:v>
                </c:pt>
                <c:pt idx="22">
                  <c:v>21</c:v>
                </c:pt>
                <c:pt idx="23">
                  <c:v>26.7</c:v>
                </c:pt>
                <c:pt idx="24">
                  <c:v>25.8</c:v>
                </c:pt>
                <c:pt idx="25">
                  <c:v>25.3</c:v>
                </c:pt>
                <c:pt idx="26">
                  <c:v>24</c:v>
                </c:pt>
                <c:pt idx="27">
                  <c:v>21</c:v>
                </c:pt>
                <c:pt idx="28">
                  <c:v>23</c:v>
                </c:pt>
                <c:pt idx="29">
                  <c:v>22</c:v>
                </c:pt>
                <c:pt idx="30">
                  <c:v>26</c:v>
                </c:pt>
                <c:pt idx="31">
                  <c:v>20</c:v>
                </c:pt>
                <c:pt idx="32">
                  <c:v>19</c:v>
                </c:pt>
                <c:pt idx="33">
                  <c:v>17</c:v>
                </c:pt>
                <c:pt idx="34">
                  <c:v>19</c:v>
                </c:pt>
                <c:pt idx="35">
                  <c:v>17</c:v>
                </c:pt>
                <c:pt idx="36">
                  <c:v>16</c:v>
                </c:pt>
                <c:pt idx="37">
                  <c:v>15</c:v>
                </c:pt>
                <c:pt idx="38">
                  <c:v>14</c:v>
                </c:pt>
                <c:pt idx="39">
                  <c:v>15</c:v>
                </c:pt>
                <c:pt idx="40">
                  <c:v>16</c:v>
                </c:pt>
                <c:pt idx="41">
                  <c:v>17</c:v>
                </c:pt>
                <c:pt idx="42">
                  <c:v>20</c:v>
                </c:pt>
                <c:pt idx="43">
                  <c:v>19</c:v>
                </c:pt>
                <c:pt idx="44">
                  <c:v>19</c:v>
                </c:pt>
                <c:pt idx="45">
                  <c:v>20</c:v>
                </c:pt>
                <c:pt idx="46">
                  <c:v>21</c:v>
                </c:pt>
                <c:pt idx="47">
                  <c:v>23</c:v>
                </c:pt>
                <c:pt idx="48">
                  <c:v>26</c:v>
                </c:pt>
                <c:pt idx="49">
                  <c:v>28</c:v>
                </c:pt>
                <c:pt idx="50">
                  <c:v>29</c:v>
                </c:pt>
                <c:pt idx="51">
                  <c:v>28</c:v>
                </c:pt>
                <c:pt idx="52">
                  <c:v>31</c:v>
                </c:pt>
                <c:pt idx="53">
                  <c:v>30</c:v>
                </c:pt>
                <c:pt idx="54">
                  <c:v>32</c:v>
                </c:pt>
                <c:pt idx="55">
                  <c:v>34</c:v>
                </c:pt>
                <c:pt idx="56">
                  <c:v>32</c:v>
                </c:pt>
                <c:pt idx="58">
                  <c:v>30</c:v>
                </c:pt>
                <c:pt idx="59">
                  <c:v>31</c:v>
                </c:pt>
                <c:pt idx="60">
                  <c:v>29.5</c:v>
                </c:pt>
                <c:pt idx="61">
                  <c:v>30</c:v>
                </c:pt>
                <c:pt idx="62">
                  <c:v>31</c:v>
                </c:pt>
                <c:pt idx="63">
                  <c:v>30</c:v>
                </c:pt>
                <c:pt idx="64">
                  <c:v>31</c:v>
                </c:pt>
                <c:pt idx="65">
                  <c:v>30</c:v>
                </c:pt>
                <c:pt idx="66">
                  <c:v>26.5</c:v>
                </c:pt>
                <c:pt idx="67">
                  <c:v>26</c:v>
                </c:pt>
                <c:pt idx="68">
                  <c:v>24</c:v>
                </c:pt>
                <c:pt idx="69">
                  <c:v>27</c:v>
                </c:pt>
                <c:pt idx="70">
                  <c:v>29</c:v>
                </c:pt>
                <c:pt idx="71">
                  <c:v>27</c:v>
                </c:pt>
                <c:pt idx="72">
                  <c:v>28</c:v>
                </c:pt>
                <c:pt idx="73">
                  <c:v>29</c:v>
                </c:pt>
                <c:pt idx="74">
                  <c:v>31</c:v>
                </c:pt>
                <c:pt idx="75">
                  <c:v>32</c:v>
                </c:pt>
                <c:pt idx="76">
                  <c:v>28</c:v>
                </c:pt>
                <c:pt idx="77">
                  <c:v>29</c:v>
                </c:pt>
                <c:pt idx="78">
                  <c:v>30</c:v>
                </c:pt>
                <c:pt idx="79">
                  <c:v>35</c:v>
                </c:pt>
                <c:pt idx="80">
                  <c:v>32</c:v>
                </c:pt>
                <c:pt idx="81">
                  <c:v>35</c:v>
                </c:pt>
                <c:pt idx="82">
                  <c:v>37</c:v>
                </c:pt>
                <c:pt idx="83">
                  <c:v>36</c:v>
                </c:pt>
                <c:pt idx="84">
                  <c:v>40</c:v>
                </c:pt>
                <c:pt idx="85">
                  <c:v>41</c:v>
                </c:pt>
                <c:pt idx="86">
                  <c:v>40</c:v>
                </c:pt>
                <c:pt idx="87">
                  <c:v>39</c:v>
                </c:pt>
                <c:pt idx="88">
                  <c:v>40</c:v>
                </c:pt>
                <c:pt idx="89">
                  <c:v>34</c:v>
                </c:pt>
                <c:pt idx="90">
                  <c:v>31</c:v>
                </c:pt>
                <c:pt idx="91">
                  <c:v>32</c:v>
                </c:pt>
                <c:pt idx="92">
                  <c:v>33</c:v>
                </c:pt>
                <c:pt idx="93">
                  <c:v>34</c:v>
                </c:pt>
                <c:pt idx="94">
                  <c:v>33</c:v>
                </c:pt>
                <c:pt idx="95">
                  <c:v>31</c:v>
                </c:pt>
                <c:pt idx="96">
                  <c:v>27</c:v>
                </c:pt>
                <c:pt idx="97">
                  <c:v>26</c:v>
                </c:pt>
                <c:pt idx="98">
                  <c:v>25</c:v>
                </c:pt>
                <c:pt idx="99">
                  <c:v>22</c:v>
                </c:pt>
                <c:pt idx="100">
                  <c:v>23.5</c:v>
                </c:pt>
                <c:pt idx="101">
                  <c:v>21</c:v>
                </c:pt>
                <c:pt idx="102">
                  <c:v>23</c:v>
                </c:pt>
                <c:pt idx="103">
                  <c:v>24.5</c:v>
                </c:pt>
                <c:pt idx="104">
                  <c:v>24</c:v>
                </c:pt>
              </c:numCache>
            </c:numRef>
          </c:val>
        </c:ser>
        <c:ser>
          <c:idx val="2"/>
          <c:order val="2"/>
          <c:tx>
            <c:v>日照港</c:v>
          </c:tx>
          <c:spPr>
            <a:solidFill>
              <a:srgbClr val="92D050"/>
            </a:solidFill>
          </c:spPr>
          <c:cat>
            <c:numRef>
              <c:f>焦炭库存!$A$5:$A$109</c:f>
              <c:numCache>
                <c:formatCode>yyyy\-mm\-dd;@</c:formatCode>
                <c:ptCount val="105"/>
                <c:pt idx="0">
                  <c:v>41565</c:v>
                </c:pt>
                <c:pt idx="1">
                  <c:v>41558</c:v>
                </c:pt>
                <c:pt idx="2">
                  <c:v>41544</c:v>
                </c:pt>
                <c:pt idx="3">
                  <c:v>41537</c:v>
                </c:pt>
                <c:pt idx="4">
                  <c:v>41530</c:v>
                </c:pt>
                <c:pt idx="5">
                  <c:v>41523</c:v>
                </c:pt>
                <c:pt idx="6">
                  <c:v>41516</c:v>
                </c:pt>
                <c:pt idx="7">
                  <c:v>41509</c:v>
                </c:pt>
                <c:pt idx="8">
                  <c:v>41502</c:v>
                </c:pt>
                <c:pt idx="9">
                  <c:v>41495</c:v>
                </c:pt>
                <c:pt idx="10">
                  <c:v>41488</c:v>
                </c:pt>
                <c:pt idx="11">
                  <c:v>41481</c:v>
                </c:pt>
                <c:pt idx="12">
                  <c:v>41474</c:v>
                </c:pt>
                <c:pt idx="13">
                  <c:v>41467</c:v>
                </c:pt>
                <c:pt idx="14">
                  <c:v>41460</c:v>
                </c:pt>
                <c:pt idx="15">
                  <c:v>41453</c:v>
                </c:pt>
                <c:pt idx="16">
                  <c:v>41446</c:v>
                </c:pt>
                <c:pt idx="17">
                  <c:v>41439</c:v>
                </c:pt>
                <c:pt idx="18">
                  <c:v>41432</c:v>
                </c:pt>
                <c:pt idx="19">
                  <c:v>41425</c:v>
                </c:pt>
                <c:pt idx="20">
                  <c:v>41411</c:v>
                </c:pt>
                <c:pt idx="21">
                  <c:v>41404</c:v>
                </c:pt>
                <c:pt idx="22">
                  <c:v>41397</c:v>
                </c:pt>
                <c:pt idx="23">
                  <c:v>41390</c:v>
                </c:pt>
                <c:pt idx="24">
                  <c:v>41383</c:v>
                </c:pt>
                <c:pt idx="25">
                  <c:v>41376</c:v>
                </c:pt>
                <c:pt idx="26">
                  <c:v>41362</c:v>
                </c:pt>
                <c:pt idx="27">
                  <c:v>41355</c:v>
                </c:pt>
                <c:pt idx="28">
                  <c:v>41348</c:v>
                </c:pt>
                <c:pt idx="29">
                  <c:v>41341</c:v>
                </c:pt>
                <c:pt idx="30">
                  <c:v>41334</c:v>
                </c:pt>
                <c:pt idx="31">
                  <c:v>41327</c:v>
                </c:pt>
                <c:pt idx="32">
                  <c:v>41306</c:v>
                </c:pt>
                <c:pt idx="33">
                  <c:v>41299</c:v>
                </c:pt>
                <c:pt idx="34">
                  <c:v>41292</c:v>
                </c:pt>
                <c:pt idx="35">
                  <c:v>41285</c:v>
                </c:pt>
                <c:pt idx="36">
                  <c:v>41271</c:v>
                </c:pt>
                <c:pt idx="37">
                  <c:v>41264</c:v>
                </c:pt>
                <c:pt idx="38">
                  <c:v>41257</c:v>
                </c:pt>
                <c:pt idx="39">
                  <c:v>41250</c:v>
                </c:pt>
                <c:pt idx="40">
                  <c:v>41243</c:v>
                </c:pt>
                <c:pt idx="41">
                  <c:v>41236</c:v>
                </c:pt>
                <c:pt idx="42">
                  <c:v>41229</c:v>
                </c:pt>
                <c:pt idx="43">
                  <c:v>41222</c:v>
                </c:pt>
                <c:pt idx="44">
                  <c:v>41208</c:v>
                </c:pt>
                <c:pt idx="45">
                  <c:v>41201</c:v>
                </c:pt>
                <c:pt idx="46">
                  <c:v>41194</c:v>
                </c:pt>
                <c:pt idx="47">
                  <c:v>41180</c:v>
                </c:pt>
                <c:pt idx="48">
                  <c:v>41173</c:v>
                </c:pt>
                <c:pt idx="49">
                  <c:v>41166</c:v>
                </c:pt>
                <c:pt idx="50">
                  <c:v>41159</c:v>
                </c:pt>
                <c:pt idx="51">
                  <c:v>41152</c:v>
                </c:pt>
                <c:pt idx="52">
                  <c:v>41131</c:v>
                </c:pt>
                <c:pt idx="53">
                  <c:v>41124</c:v>
                </c:pt>
                <c:pt idx="54">
                  <c:v>41117</c:v>
                </c:pt>
                <c:pt idx="55">
                  <c:v>41110</c:v>
                </c:pt>
                <c:pt idx="56">
                  <c:v>41103</c:v>
                </c:pt>
                <c:pt idx="57">
                  <c:v>41096</c:v>
                </c:pt>
                <c:pt idx="58">
                  <c:v>41089</c:v>
                </c:pt>
                <c:pt idx="59">
                  <c:v>41082</c:v>
                </c:pt>
                <c:pt idx="60">
                  <c:v>41075</c:v>
                </c:pt>
                <c:pt idx="61">
                  <c:v>41068</c:v>
                </c:pt>
                <c:pt idx="62">
                  <c:v>41061</c:v>
                </c:pt>
                <c:pt idx="63">
                  <c:v>41054</c:v>
                </c:pt>
                <c:pt idx="64">
                  <c:v>41047</c:v>
                </c:pt>
                <c:pt idx="65">
                  <c:v>41040</c:v>
                </c:pt>
                <c:pt idx="66">
                  <c:v>41033</c:v>
                </c:pt>
                <c:pt idx="67">
                  <c:v>41026</c:v>
                </c:pt>
                <c:pt idx="68">
                  <c:v>41019</c:v>
                </c:pt>
                <c:pt idx="69">
                  <c:v>41012</c:v>
                </c:pt>
                <c:pt idx="70">
                  <c:v>41005</c:v>
                </c:pt>
                <c:pt idx="71">
                  <c:v>40998</c:v>
                </c:pt>
                <c:pt idx="72">
                  <c:v>40991</c:v>
                </c:pt>
                <c:pt idx="73">
                  <c:v>40984</c:v>
                </c:pt>
                <c:pt idx="74">
                  <c:v>40977</c:v>
                </c:pt>
                <c:pt idx="75">
                  <c:v>40970</c:v>
                </c:pt>
                <c:pt idx="76">
                  <c:v>40963</c:v>
                </c:pt>
                <c:pt idx="77">
                  <c:v>40956</c:v>
                </c:pt>
                <c:pt idx="78">
                  <c:v>40949</c:v>
                </c:pt>
                <c:pt idx="79">
                  <c:v>40942</c:v>
                </c:pt>
                <c:pt idx="80">
                  <c:v>40921</c:v>
                </c:pt>
                <c:pt idx="81">
                  <c:v>40914</c:v>
                </c:pt>
                <c:pt idx="82">
                  <c:v>40907</c:v>
                </c:pt>
                <c:pt idx="83">
                  <c:v>40900</c:v>
                </c:pt>
                <c:pt idx="84">
                  <c:v>40893</c:v>
                </c:pt>
                <c:pt idx="85">
                  <c:v>40886</c:v>
                </c:pt>
                <c:pt idx="86">
                  <c:v>40879</c:v>
                </c:pt>
                <c:pt idx="87">
                  <c:v>40872</c:v>
                </c:pt>
                <c:pt idx="88">
                  <c:v>40865</c:v>
                </c:pt>
                <c:pt idx="89">
                  <c:v>40858</c:v>
                </c:pt>
                <c:pt idx="90">
                  <c:v>40851</c:v>
                </c:pt>
                <c:pt idx="91">
                  <c:v>40844</c:v>
                </c:pt>
                <c:pt idx="92">
                  <c:v>40830</c:v>
                </c:pt>
                <c:pt idx="93">
                  <c:v>40816</c:v>
                </c:pt>
                <c:pt idx="94">
                  <c:v>40809</c:v>
                </c:pt>
                <c:pt idx="95">
                  <c:v>40802</c:v>
                </c:pt>
                <c:pt idx="96">
                  <c:v>40795</c:v>
                </c:pt>
                <c:pt idx="97">
                  <c:v>40788</c:v>
                </c:pt>
                <c:pt idx="98">
                  <c:v>40781</c:v>
                </c:pt>
                <c:pt idx="99">
                  <c:v>40774</c:v>
                </c:pt>
                <c:pt idx="100">
                  <c:v>40767</c:v>
                </c:pt>
                <c:pt idx="101">
                  <c:v>40760</c:v>
                </c:pt>
                <c:pt idx="102">
                  <c:v>40753</c:v>
                </c:pt>
                <c:pt idx="103">
                  <c:v>40746</c:v>
                </c:pt>
                <c:pt idx="104">
                  <c:v>40739</c:v>
                </c:pt>
              </c:numCache>
            </c:numRef>
          </c:cat>
          <c:val>
            <c:numRef>
              <c:f>焦炭库存!$D$5:$D$109</c:f>
              <c:numCache>
                <c:formatCode>#,##0.00_ </c:formatCode>
                <c:ptCount val="105"/>
                <c:pt idx="0">
                  <c:v>21</c:v>
                </c:pt>
                <c:pt idx="1">
                  <c:v>18.600000000000001</c:v>
                </c:pt>
                <c:pt idx="2">
                  <c:v>14.8</c:v>
                </c:pt>
                <c:pt idx="3">
                  <c:v>16</c:v>
                </c:pt>
                <c:pt idx="4">
                  <c:v>15.2</c:v>
                </c:pt>
                <c:pt idx="5">
                  <c:v>16</c:v>
                </c:pt>
                <c:pt idx="6">
                  <c:v>15.3</c:v>
                </c:pt>
                <c:pt idx="7">
                  <c:v>17.2</c:v>
                </c:pt>
                <c:pt idx="8">
                  <c:v>17.7</c:v>
                </c:pt>
                <c:pt idx="9">
                  <c:v>17</c:v>
                </c:pt>
                <c:pt idx="10">
                  <c:v>18.3</c:v>
                </c:pt>
                <c:pt idx="11">
                  <c:v>18</c:v>
                </c:pt>
                <c:pt idx="12">
                  <c:v>16.5</c:v>
                </c:pt>
                <c:pt idx="13">
                  <c:v>15</c:v>
                </c:pt>
                <c:pt idx="14">
                  <c:v>15</c:v>
                </c:pt>
                <c:pt idx="15">
                  <c:v>14.8</c:v>
                </c:pt>
                <c:pt idx="16">
                  <c:v>16</c:v>
                </c:pt>
                <c:pt idx="17">
                  <c:v>17.399999999999999</c:v>
                </c:pt>
                <c:pt idx="19">
                  <c:v>14.5</c:v>
                </c:pt>
                <c:pt idx="20">
                  <c:v>13.5</c:v>
                </c:pt>
                <c:pt idx="21">
                  <c:v>14.8</c:v>
                </c:pt>
                <c:pt idx="22">
                  <c:v>13.5</c:v>
                </c:pt>
                <c:pt idx="23">
                  <c:v>15.5</c:v>
                </c:pt>
                <c:pt idx="24">
                  <c:v>13.5</c:v>
                </c:pt>
                <c:pt idx="25">
                  <c:v>15.9</c:v>
                </c:pt>
                <c:pt idx="26">
                  <c:v>11.6</c:v>
                </c:pt>
                <c:pt idx="27">
                  <c:v>13.6</c:v>
                </c:pt>
                <c:pt idx="28">
                  <c:v>10</c:v>
                </c:pt>
                <c:pt idx="29">
                  <c:v>10.9</c:v>
                </c:pt>
                <c:pt idx="30">
                  <c:v>12</c:v>
                </c:pt>
                <c:pt idx="31">
                  <c:v>8.9</c:v>
                </c:pt>
                <c:pt idx="32">
                  <c:v>8.3000000000000007</c:v>
                </c:pt>
                <c:pt idx="33">
                  <c:v>8</c:v>
                </c:pt>
                <c:pt idx="34">
                  <c:v>6.6</c:v>
                </c:pt>
                <c:pt idx="35">
                  <c:v>6.3</c:v>
                </c:pt>
                <c:pt idx="36">
                  <c:v>7</c:v>
                </c:pt>
                <c:pt idx="37">
                  <c:v>7</c:v>
                </c:pt>
                <c:pt idx="38">
                  <c:v>10.5</c:v>
                </c:pt>
                <c:pt idx="39">
                  <c:v>8.6</c:v>
                </c:pt>
                <c:pt idx="40">
                  <c:v>7.7</c:v>
                </c:pt>
                <c:pt idx="41">
                  <c:v>8.4</c:v>
                </c:pt>
                <c:pt idx="42">
                  <c:v>8</c:v>
                </c:pt>
                <c:pt idx="43">
                  <c:v>7.9</c:v>
                </c:pt>
                <c:pt idx="44">
                  <c:v>8</c:v>
                </c:pt>
                <c:pt idx="45">
                  <c:v>11</c:v>
                </c:pt>
                <c:pt idx="46">
                  <c:v>10.5</c:v>
                </c:pt>
                <c:pt idx="47">
                  <c:v>10.8</c:v>
                </c:pt>
                <c:pt idx="48">
                  <c:v>12</c:v>
                </c:pt>
                <c:pt idx="49">
                  <c:v>14</c:v>
                </c:pt>
                <c:pt idx="50">
                  <c:v>15.1</c:v>
                </c:pt>
                <c:pt idx="51">
                  <c:v>12.6</c:v>
                </c:pt>
                <c:pt idx="52">
                  <c:v>13</c:v>
                </c:pt>
                <c:pt idx="53">
                  <c:v>12</c:v>
                </c:pt>
                <c:pt idx="54">
                  <c:v>11</c:v>
                </c:pt>
                <c:pt idx="55">
                  <c:v>12</c:v>
                </c:pt>
                <c:pt idx="56">
                  <c:v>13.8</c:v>
                </c:pt>
                <c:pt idx="58">
                  <c:v>12.2</c:v>
                </c:pt>
                <c:pt idx="59">
                  <c:v>12.4</c:v>
                </c:pt>
                <c:pt idx="60">
                  <c:v>12.8</c:v>
                </c:pt>
                <c:pt idx="61">
                  <c:v>12.5</c:v>
                </c:pt>
                <c:pt idx="62">
                  <c:v>11</c:v>
                </c:pt>
                <c:pt idx="63">
                  <c:v>12.6</c:v>
                </c:pt>
                <c:pt idx="64">
                  <c:v>13.3</c:v>
                </c:pt>
                <c:pt idx="65">
                  <c:v>12.1</c:v>
                </c:pt>
                <c:pt idx="66">
                  <c:v>10.199999999999999</c:v>
                </c:pt>
                <c:pt idx="67">
                  <c:v>11.2</c:v>
                </c:pt>
                <c:pt idx="68">
                  <c:v>13.4</c:v>
                </c:pt>
                <c:pt idx="69">
                  <c:v>11.9</c:v>
                </c:pt>
                <c:pt idx="70">
                  <c:v>13.1</c:v>
                </c:pt>
                <c:pt idx="71">
                  <c:v>13.3</c:v>
                </c:pt>
                <c:pt idx="72">
                  <c:v>12.3</c:v>
                </c:pt>
                <c:pt idx="73">
                  <c:v>12</c:v>
                </c:pt>
                <c:pt idx="74">
                  <c:v>12</c:v>
                </c:pt>
                <c:pt idx="75">
                  <c:v>12.7</c:v>
                </c:pt>
                <c:pt idx="76">
                  <c:v>11.7</c:v>
                </c:pt>
                <c:pt idx="77">
                  <c:v>11</c:v>
                </c:pt>
                <c:pt idx="78">
                  <c:v>12</c:v>
                </c:pt>
                <c:pt idx="79">
                  <c:v>11</c:v>
                </c:pt>
                <c:pt idx="80">
                  <c:v>10.9</c:v>
                </c:pt>
                <c:pt idx="81">
                  <c:v>15</c:v>
                </c:pt>
                <c:pt idx="82">
                  <c:v>16.3</c:v>
                </c:pt>
                <c:pt idx="83">
                  <c:v>18</c:v>
                </c:pt>
                <c:pt idx="84">
                  <c:v>16.5</c:v>
                </c:pt>
                <c:pt idx="85">
                  <c:v>18</c:v>
                </c:pt>
                <c:pt idx="86">
                  <c:v>18</c:v>
                </c:pt>
                <c:pt idx="87">
                  <c:v>17.8</c:v>
                </c:pt>
                <c:pt idx="88">
                  <c:v>16.2</c:v>
                </c:pt>
                <c:pt idx="89">
                  <c:v>15.3</c:v>
                </c:pt>
                <c:pt idx="90">
                  <c:v>17</c:v>
                </c:pt>
                <c:pt idx="91">
                  <c:v>17.600000000000001</c:v>
                </c:pt>
                <c:pt idx="92">
                  <c:v>16.7</c:v>
                </c:pt>
                <c:pt idx="93">
                  <c:v>18.399999999999999</c:v>
                </c:pt>
                <c:pt idx="94">
                  <c:v>18.899999999999999</c:v>
                </c:pt>
                <c:pt idx="95">
                  <c:v>17.5</c:v>
                </c:pt>
                <c:pt idx="96">
                  <c:v>17</c:v>
                </c:pt>
                <c:pt idx="97">
                  <c:v>17</c:v>
                </c:pt>
                <c:pt idx="98">
                  <c:v>14</c:v>
                </c:pt>
                <c:pt idx="99">
                  <c:v>16.7</c:v>
                </c:pt>
                <c:pt idx="100">
                  <c:v>16.2</c:v>
                </c:pt>
                <c:pt idx="101">
                  <c:v>12.6</c:v>
                </c:pt>
                <c:pt idx="102">
                  <c:v>14.5</c:v>
                </c:pt>
                <c:pt idx="103">
                  <c:v>12.4</c:v>
                </c:pt>
                <c:pt idx="104">
                  <c:v>13.1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402496"/>
        <c:axId val="165404032"/>
      </c:areaChart>
      <c:dateAx>
        <c:axId val="165402496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5404032"/>
        <c:crosses val="autoZero"/>
        <c:auto val="1"/>
        <c:lblOffset val="100"/>
        <c:baseTimeUnit val="days"/>
      </c:dateAx>
      <c:valAx>
        <c:axId val="165404032"/>
        <c:scaling>
          <c:orientation val="minMax"/>
        </c:scaling>
        <c:delete val="0"/>
        <c:axPos val="l"/>
        <c:numFmt formatCode="#,##0_ " sourceLinked="0"/>
        <c:majorTickMark val="out"/>
        <c:minorTickMark val="none"/>
        <c:tickLblPos val="nextTo"/>
        <c:crossAx val="16540249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2.2070866141732284E-2"/>
          <c:y val="0.92997958588509766"/>
          <c:w val="0.96126246719160102"/>
          <c:h val="6.596638961796443E-2"/>
        </c:manualLayout>
      </c:layout>
      <c:overlay val="0"/>
    </c:legend>
    <c:plotVisOnly val="1"/>
    <c:dispBlanksAs val="zero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21084864391951"/>
          <c:y val="6.9919072615923006E-2"/>
          <c:w val="0.80635629921259844"/>
          <c:h val="0.65542067658209402"/>
        </c:manualLayout>
      </c:layout>
      <c:barChart>
        <c:barDir val="col"/>
        <c:grouping val="clustered"/>
        <c:varyColors val="0"/>
        <c:ser>
          <c:idx val="0"/>
          <c:order val="0"/>
          <c:tx>
            <c:v>粗钢产量当月值（万吨）</c:v>
          </c:tx>
          <c:invertIfNegative val="0"/>
          <c:cat>
            <c:numRef>
              <c:f>铁等产量!$A$6:$A$37</c:f>
              <c:numCache>
                <c:formatCode>yyyy\-mm;@</c:formatCode>
                <c:ptCount val="32"/>
                <c:pt idx="0">
                  <c:v>41517</c:v>
                </c:pt>
                <c:pt idx="1">
                  <c:v>41486</c:v>
                </c:pt>
                <c:pt idx="2">
                  <c:v>41455</c:v>
                </c:pt>
                <c:pt idx="3">
                  <c:v>41425</c:v>
                </c:pt>
                <c:pt idx="4">
                  <c:v>41394</c:v>
                </c:pt>
                <c:pt idx="5">
                  <c:v>41364</c:v>
                </c:pt>
                <c:pt idx="6">
                  <c:v>41333</c:v>
                </c:pt>
                <c:pt idx="7">
                  <c:v>41274</c:v>
                </c:pt>
                <c:pt idx="8">
                  <c:v>41243</c:v>
                </c:pt>
                <c:pt idx="9">
                  <c:v>41213</c:v>
                </c:pt>
                <c:pt idx="10">
                  <c:v>41182</c:v>
                </c:pt>
                <c:pt idx="11">
                  <c:v>41152</c:v>
                </c:pt>
                <c:pt idx="12">
                  <c:v>41121</c:v>
                </c:pt>
                <c:pt idx="13">
                  <c:v>41090</c:v>
                </c:pt>
                <c:pt idx="14">
                  <c:v>41060</c:v>
                </c:pt>
                <c:pt idx="15">
                  <c:v>41029</c:v>
                </c:pt>
                <c:pt idx="16">
                  <c:v>40999</c:v>
                </c:pt>
                <c:pt idx="17">
                  <c:v>40968</c:v>
                </c:pt>
                <c:pt idx="18">
                  <c:v>40939</c:v>
                </c:pt>
                <c:pt idx="19">
                  <c:v>40908</c:v>
                </c:pt>
                <c:pt idx="20">
                  <c:v>40877</c:v>
                </c:pt>
                <c:pt idx="21">
                  <c:v>40847</c:v>
                </c:pt>
                <c:pt idx="22">
                  <c:v>40816</c:v>
                </c:pt>
                <c:pt idx="23">
                  <c:v>40786</c:v>
                </c:pt>
                <c:pt idx="24">
                  <c:v>40755</c:v>
                </c:pt>
                <c:pt idx="25">
                  <c:v>40724</c:v>
                </c:pt>
                <c:pt idx="26">
                  <c:v>40694</c:v>
                </c:pt>
                <c:pt idx="27">
                  <c:v>40663</c:v>
                </c:pt>
                <c:pt idx="28">
                  <c:v>40633</c:v>
                </c:pt>
                <c:pt idx="29">
                  <c:v>40602</c:v>
                </c:pt>
                <c:pt idx="30">
                  <c:v>40574</c:v>
                </c:pt>
                <c:pt idx="31">
                  <c:v>40543</c:v>
                </c:pt>
              </c:numCache>
            </c:numRef>
          </c:cat>
          <c:val>
            <c:numRef>
              <c:f>铁等产量!$F$5:$F$64</c:f>
              <c:numCache>
                <c:formatCode>#,##0.00_ </c:formatCode>
                <c:ptCount val="60"/>
                <c:pt idx="0">
                  <c:v>6542</c:v>
                </c:pt>
                <c:pt idx="1">
                  <c:v>6627.6</c:v>
                </c:pt>
                <c:pt idx="2">
                  <c:v>6547.4</c:v>
                </c:pt>
                <c:pt idx="3">
                  <c:v>6466.4</c:v>
                </c:pt>
                <c:pt idx="4">
                  <c:v>6703.4</c:v>
                </c:pt>
                <c:pt idx="5">
                  <c:v>6565</c:v>
                </c:pt>
                <c:pt idx="6">
                  <c:v>6629.6</c:v>
                </c:pt>
                <c:pt idx="7">
                  <c:v>6183</c:v>
                </c:pt>
                <c:pt idx="8">
                  <c:v>5765.6</c:v>
                </c:pt>
                <c:pt idx="9">
                  <c:v>5747.1</c:v>
                </c:pt>
                <c:pt idx="10">
                  <c:v>5909.6</c:v>
                </c:pt>
                <c:pt idx="11">
                  <c:v>5794.6</c:v>
                </c:pt>
                <c:pt idx="12">
                  <c:v>5870.3</c:v>
                </c:pt>
                <c:pt idx="13">
                  <c:v>6169.3</c:v>
                </c:pt>
                <c:pt idx="14">
                  <c:v>6021.3</c:v>
                </c:pt>
                <c:pt idx="15">
                  <c:v>6123.4</c:v>
                </c:pt>
                <c:pt idx="16">
                  <c:v>6057.5</c:v>
                </c:pt>
                <c:pt idx="17">
                  <c:v>6158.1</c:v>
                </c:pt>
                <c:pt idx="18">
                  <c:v>5588.3</c:v>
                </c:pt>
                <c:pt idx="19">
                  <c:v>5673.3</c:v>
                </c:pt>
                <c:pt idx="20">
                  <c:v>5216.3999999999996</c:v>
                </c:pt>
                <c:pt idx="21">
                  <c:v>4988.3</c:v>
                </c:pt>
                <c:pt idx="22">
                  <c:v>5467.3</c:v>
                </c:pt>
                <c:pt idx="23">
                  <c:v>5670</c:v>
                </c:pt>
                <c:pt idx="24">
                  <c:v>5875.2</c:v>
                </c:pt>
                <c:pt idx="25">
                  <c:v>5930</c:v>
                </c:pt>
                <c:pt idx="26">
                  <c:v>5993.2</c:v>
                </c:pt>
                <c:pt idx="27">
                  <c:v>6024.5</c:v>
                </c:pt>
                <c:pt idx="28">
                  <c:v>5903.2</c:v>
                </c:pt>
                <c:pt idx="29">
                  <c:v>5941.8</c:v>
                </c:pt>
                <c:pt idx="30">
                  <c:v>5430.7</c:v>
                </c:pt>
                <c:pt idx="31">
                  <c:v>5987.11</c:v>
                </c:pt>
                <c:pt idx="32">
                  <c:v>5152.3999999999996</c:v>
                </c:pt>
                <c:pt idx="33">
                  <c:v>5017.3</c:v>
                </c:pt>
                <c:pt idx="34">
                  <c:v>5030.3999999999996</c:v>
                </c:pt>
                <c:pt idx="35">
                  <c:v>4794.5</c:v>
                </c:pt>
                <c:pt idx="36">
                  <c:v>5163.6000000000004</c:v>
                </c:pt>
                <c:pt idx="37">
                  <c:v>5174.3</c:v>
                </c:pt>
                <c:pt idx="38">
                  <c:v>5376.6</c:v>
                </c:pt>
                <c:pt idx="39">
                  <c:v>5614.3</c:v>
                </c:pt>
                <c:pt idx="40">
                  <c:v>5540.3</c:v>
                </c:pt>
                <c:pt idx="41">
                  <c:v>5496.8</c:v>
                </c:pt>
                <c:pt idx="42">
                  <c:v>5035.7</c:v>
                </c:pt>
                <c:pt idx="43">
                  <c:v>5253.78</c:v>
                </c:pt>
                <c:pt idx="44">
                  <c:v>4766.43</c:v>
                </c:pt>
                <c:pt idx="45">
                  <c:v>4726.2299999999996</c:v>
                </c:pt>
                <c:pt idx="46">
                  <c:v>5174.6899999999996</c:v>
                </c:pt>
                <c:pt idx="47">
                  <c:v>5071.08</c:v>
                </c:pt>
                <c:pt idx="48">
                  <c:v>5232.7</c:v>
                </c:pt>
                <c:pt idx="49">
                  <c:v>5067.6000000000004</c:v>
                </c:pt>
                <c:pt idx="50">
                  <c:v>4942.47</c:v>
                </c:pt>
                <c:pt idx="51">
                  <c:v>4645.97</c:v>
                </c:pt>
                <c:pt idx="52">
                  <c:v>4341.26</c:v>
                </c:pt>
                <c:pt idx="53">
                  <c:v>4510.08</c:v>
                </c:pt>
                <c:pt idx="54">
                  <c:v>4042.24</c:v>
                </c:pt>
                <c:pt idx="55">
                  <c:v>4119.24</c:v>
                </c:pt>
                <c:pt idx="56">
                  <c:v>3779.16</c:v>
                </c:pt>
                <c:pt idx="57">
                  <c:v>3518.89</c:v>
                </c:pt>
                <c:pt idx="58">
                  <c:v>3590.12</c:v>
                </c:pt>
                <c:pt idx="59">
                  <c:v>3961.42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515264"/>
        <c:axId val="165516800"/>
      </c:barChart>
      <c:lineChart>
        <c:grouping val="standard"/>
        <c:varyColors val="0"/>
        <c:ser>
          <c:idx val="1"/>
          <c:order val="1"/>
          <c:tx>
            <c:v>粗钢产量当月同比（右轴%）</c:v>
          </c:tx>
          <c:marker>
            <c:symbol val="none"/>
          </c:marker>
          <c:cat>
            <c:numRef>
              <c:f>铁等产量!$A$5:$A$64</c:f>
              <c:numCache>
                <c:formatCode>yyyy\-mm;@</c:formatCode>
                <c:ptCount val="60"/>
                <c:pt idx="0">
                  <c:v>41547</c:v>
                </c:pt>
                <c:pt idx="1">
                  <c:v>41517</c:v>
                </c:pt>
                <c:pt idx="2">
                  <c:v>41486</c:v>
                </c:pt>
                <c:pt idx="3">
                  <c:v>41455</c:v>
                </c:pt>
                <c:pt idx="4">
                  <c:v>41425</c:v>
                </c:pt>
                <c:pt idx="5">
                  <c:v>41394</c:v>
                </c:pt>
                <c:pt idx="6">
                  <c:v>41364</c:v>
                </c:pt>
                <c:pt idx="7">
                  <c:v>41333</c:v>
                </c:pt>
                <c:pt idx="8">
                  <c:v>41274</c:v>
                </c:pt>
                <c:pt idx="9">
                  <c:v>41243</c:v>
                </c:pt>
                <c:pt idx="10">
                  <c:v>41213</c:v>
                </c:pt>
                <c:pt idx="11">
                  <c:v>41182</c:v>
                </c:pt>
                <c:pt idx="12">
                  <c:v>41152</c:v>
                </c:pt>
                <c:pt idx="13">
                  <c:v>41121</c:v>
                </c:pt>
                <c:pt idx="14">
                  <c:v>41090</c:v>
                </c:pt>
                <c:pt idx="15">
                  <c:v>41060</c:v>
                </c:pt>
                <c:pt idx="16">
                  <c:v>41029</c:v>
                </c:pt>
                <c:pt idx="17">
                  <c:v>40999</c:v>
                </c:pt>
                <c:pt idx="18">
                  <c:v>40968</c:v>
                </c:pt>
                <c:pt idx="19">
                  <c:v>40939</c:v>
                </c:pt>
                <c:pt idx="20">
                  <c:v>40908</c:v>
                </c:pt>
                <c:pt idx="21">
                  <c:v>40877</c:v>
                </c:pt>
                <c:pt idx="22">
                  <c:v>40847</c:v>
                </c:pt>
                <c:pt idx="23">
                  <c:v>40816</c:v>
                </c:pt>
                <c:pt idx="24">
                  <c:v>40786</c:v>
                </c:pt>
                <c:pt idx="25">
                  <c:v>40755</c:v>
                </c:pt>
                <c:pt idx="26">
                  <c:v>40724</c:v>
                </c:pt>
                <c:pt idx="27">
                  <c:v>40694</c:v>
                </c:pt>
                <c:pt idx="28">
                  <c:v>40663</c:v>
                </c:pt>
                <c:pt idx="29">
                  <c:v>40633</c:v>
                </c:pt>
                <c:pt idx="30">
                  <c:v>40602</c:v>
                </c:pt>
                <c:pt idx="31">
                  <c:v>40574</c:v>
                </c:pt>
                <c:pt idx="32">
                  <c:v>40543</c:v>
                </c:pt>
                <c:pt idx="33">
                  <c:v>40512</c:v>
                </c:pt>
                <c:pt idx="34">
                  <c:v>40482</c:v>
                </c:pt>
                <c:pt idx="35">
                  <c:v>40451</c:v>
                </c:pt>
                <c:pt idx="36">
                  <c:v>40421</c:v>
                </c:pt>
                <c:pt idx="37">
                  <c:v>40390</c:v>
                </c:pt>
                <c:pt idx="38">
                  <c:v>40359</c:v>
                </c:pt>
                <c:pt idx="39">
                  <c:v>40329</c:v>
                </c:pt>
                <c:pt idx="40">
                  <c:v>40298</c:v>
                </c:pt>
                <c:pt idx="41">
                  <c:v>40268</c:v>
                </c:pt>
                <c:pt idx="42">
                  <c:v>40237</c:v>
                </c:pt>
                <c:pt idx="43">
                  <c:v>40209</c:v>
                </c:pt>
                <c:pt idx="44">
                  <c:v>40178</c:v>
                </c:pt>
                <c:pt idx="45">
                  <c:v>40147</c:v>
                </c:pt>
                <c:pt idx="46">
                  <c:v>40117</c:v>
                </c:pt>
                <c:pt idx="47">
                  <c:v>40086</c:v>
                </c:pt>
                <c:pt idx="48">
                  <c:v>40056</c:v>
                </c:pt>
                <c:pt idx="49">
                  <c:v>40025</c:v>
                </c:pt>
                <c:pt idx="50">
                  <c:v>39994</c:v>
                </c:pt>
                <c:pt idx="51">
                  <c:v>39964</c:v>
                </c:pt>
                <c:pt idx="52">
                  <c:v>39933</c:v>
                </c:pt>
                <c:pt idx="53">
                  <c:v>39903</c:v>
                </c:pt>
                <c:pt idx="54">
                  <c:v>39872</c:v>
                </c:pt>
                <c:pt idx="55">
                  <c:v>39844</c:v>
                </c:pt>
                <c:pt idx="56">
                  <c:v>39813</c:v>
                </c:pt>
                <c:pt idx="57">
                  <c:v>39782</c:v>
                </c:pt>
                <c:pt idx="58">
                  <c:v>39752</c:v>
                </c:pt>
                <c:pt idx="59">
                  <c:v>39721</c:v>
                </c:pt>
              </c:numCache>
            </c:numRef>
          </c:cat>
          <c:val>
            <c:numRef>
              <c:f>铁等产量!$G$5:$G$64</c:f>
              <c:numCache>
                <c:formatCode>#,##0.00_ </c:formatCode>
                <c:ptCount val="60"/>
                <c:pt idx="0">
                  <c:v>11</c:v>
                </c:pt>
                <c:pt idx="1">
                  <c:v>12.8</c:v>
                </c:pt>
                <c:pt idx="2">
                  <c:v>6.2</c:v>
                </c:pt>
                <c:pt idx="3">
                  <c:v>4.5999999999999996</c:v>
                </c:pt>
                <c:pt idx="4">
                  <c:v>7.3</c:v>
                </c:pt>
                <c:pt idx="5">
                  <c:v>6.8</c:v>
                </c:pt>
                <c:pt idx="6">
                  <c:v>6.6</c:v>
                </c:pt>
                <c:pt idx="7">
                  <c:v>9.8000000000000007</c:v>
                </c:pt>
                <c:pt idx="8">
                  <c:v>7.7</c:v>
                </c:pt>
                <c:pt idx="9">
                  <c:v>13.7</c:v>
                </c:pt>
                <c:pt idx="10">
                  <c:v>6</c:v>
                </c:pt>
                <c:pt idx="11">
                  <c:v>0.6</c:v>
                </c:pt>
                <c:pt idx="12">
                  <c:v>-1.7</c:v>
                </c:pt>
                <c:pt idx="13">
                  <c:v>4.2</c:v>
                </c:pt>
                <c:pt idx="14">
                  <c:v>0.6</c:v>
                </c:pt>
                <c:pt idx="15">
                  <c:v>2.5</c:v>
                </c:pt>
                <c:pt idx="16">
                  <c:v>2.6</c:v>
                </c:pt>
                <c:pt idx="17">
                  <c:v>3.9</c:v>
                </c:pt>
                <c:pt idx="18">
                  <c:v>3.3</c:v>
                </c:pt>
                <c:pt idx="19">
                  <c:v>-5.24</c:v>
                </c:pt>
                <c:pt idx="20">
                  <c:v>0.7</c:v>
                </c:pt>
                <c:pt idx="21">
                  <c:v>-0.2</c:v>
                </c:pt>
                <c:pt idx="22">
                  <c:v>9.6999999999999993</c:v>
                </c:pt>
                <c:pt idx="23">
                  <c:v>16.5</c:v>
                </c:pt>
                <c:pt idx="24">
                  <c:v>13.8</c:v>
                </c:pt>
                <c:pt idx="25">
                  <c:v>15.5</c:v>
                </c:pt>
                <c:pt idx="26">
                  <c:v>11.9</c:v>
                </c:pt>
                <c:pt idx="27">
                  <c:v>7.8</c:v>
                </c:pt>
                <c:pt idx="28">
                  <c:v>7.1</c:v>
                </c:pt>
                <c:pt idx="29">
                  <c:v>9</c:v>
                </c:pt>
                <c:pt idx="30">
                  <c:v>9.6999999999999993</c:v>
                </c:pt>
                <c:pt idx="31">
                  <c:v>15.48</c:v>
                </c:pt>
                <c:pt idx="32">
                  <c:v>6.3</c:v>
                </c:pt>
                <c:pt idx="33">
                  <c:v>4.8</c:v>
                </c:pt>
                <c:pt idx="34">
                  <c:v>-3.8</c:v>
                </c:pt>
                <c:pt idx="35">
                  <c:v>-5.9</c:v>
                </c:pt>
                <c:pt idx="36">
                  <c:v>-1.1000000000000001</c:v>
                </c:pt>
                <c:pt idx="37">
                  <c:v>2.2000000000000002</c:v>
                </c:pt>
                <c:pt idx="38">
                  <c:v>9</c:v>
                </c:pt>
                <c:pt idx="39">
                  <c:v>20.7</c:v>
                </c:pt>
                <c:pt idx="40">
                  <c:v>27</c:v>
                </c:pt>
                <c:pt idx="41">
                  <c:v>22.5</c:v>
                </c:pt>
                <c:pt idx="42">
                  <c:v>22.5</c:v>
                </c:pt>
                <c:pt idx="43">
                  <c:v>28.32</c:v>
                </c:pt>
                <c:pt idx="44">
                  <c:v>26.6</c:v>
                </c:pt>
                <c:pt idx="45">
                  <c:v>37.4</c:v>
                </c:pt>
                <c:pt idx="46">
                  <c:v>42.4</c:v>
                </c:pt>
                <c:pt idx="47">
                  <c:v>28.7</c:v>
                </c:pt>
                <c:pt idx="48">
                  <c:v>22</c:v>
                </c:pt>
                <c:pt idx="49">
                  <c:v>12.6</c:v>
                </c:pt>
                <c:pt idx="50">
                  <c:v>6</c:v>
                </c:pt>
                <c:pt idx="51">
                  <c:v>0.6</c:v>
                </c:pt>
                <c:pt idx="52">
                  <c:v>-3.9</c:v>
                </c:pt>
                <c:pt idx="53">
                  <c:v>-0.3</c:v>
                </c:pt>
                <c:pt idx="54">
                  <c:v>4.9000000000000004</c:v>
                </c:pt>
                <c:pt idx="55">
                  <c:v>0.04</c:v>
                </c:pt>
                <c:pt idx="56">
                  <c:v>-10.5</c:v>
                </c:pt>
                <c:pt idx="57">
                  <c:v>-12.4</c:v>
                </c:pt>
                <c:pt idx="58">
                  <c:v>-17</c:v>
                </c:pt>
                <c:pt idx="59">
                  <c:v>-9.1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520128"/>
        <c:axId val="165518336"/>
      </c:lineChart>
      <c:dateAx>
        <c:axId val="165515264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crossAx val="165516800"/>
        <c:crosses val="autoZero"/>
        <c:auto val="1"/>
        <c:lblOffset val="100"/>
        <c:baseTimeUnit val="months"/>
      </c:dateAx>
      <c:valAx>
        <c:axId val="165516800"/>
        <c:scaling>
          <c:orientation val="minMax"/>
          <c:min val="4000"/>
        </c:scaling>
        <c:delete val="0"/>
        <c:axPos val="l"/>
        <c:numFmt formatCode="#,##0_ " sourceLinked="0"/>
        <c:majorTickMark val="out"/>
        <c:minorTickMark val="none"/>
        <c:tickLblPos val="nextTo"/>
        <c:crossAx val="165515264"/>
        <c:crosses val="autoZero"/>
        <c:crossBetween val="between"/>
      </c:valAx>
      <c:valAx>
        <c:axId val="165518336"/>
        <c:scaling>
          <c:orientation val="minMax"/>
        </c:scaling>
        <c:delete val="0"/>
        <c:axPos val="r"/>
        <c:numFmt formatCode="#,##0_ " sourceLinked="0"/>
        <c:majorTickMark val="out"/>
        <c:minorTickMark val="none"/>
        <c:tickLblPos val="nextTo"/>
        <c:crossAx val="165520128"/>
        <c:crosses val="max"/>
        <c:crossBetween val="between"/>
      </c:valAx>
      <c:dateAx>
        <c:axId val="165520128"/>
        <c:scaling>
          <c:orientation val="minMax"/>
        </c:scaling>
        <c:delete val="1"/>
        <c:axPos val="b"/>
        <c:numFmt formatCode="yyyy\-mm;@" sourceLinked="1"/>
        <c:majorTickMark val="out"/>
        <c:minorTickMark val="none"/>
        <c:tickLblPos val="nextTo"/>
        <c:crossAx val="165518336"/>
        <c:crosses val="autoZero"/>
        <c:auto val="1"/>
        <c:lblOffset val="100"/>
        <c:baseTimeUnit val="months"/>
      </c:dateAx>
    </c:plotArea>
    <c:legend>
      <c:legendPos val="r"/>
      <c:layout>
        <c:manualLayout>
          <c:xMode val="edge"/>
          <c:yMode val="edge"/>
          <c:x val="0.11948753280839898"/>
          <c:y val="0.9116531787693205"/>
          <c:w val="0.83606802274715653"/>
          <c:h val="8.4101049868766389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474628171478563E-2"/>
          <c:y val="5.8127219854240145E-2"/>
          <c:w val="0.85885870516185481"/>
          <c:h val="0.65289698162729648"/>
        </c:manualLayout>
      </c:layout>
      <c:lineChart>
        <c:grouping val="standard"/>
        <c:varyColors val="0"/>
        <c:ser>
          <c:idx val="0"/>
          <c:order val="0"/>
          <c:tx>
            <c:v>线材库存（万吨）</c:v>
          </c:tx>
          <c:marker>
            <c:symbol val="none"/>
          </c:marker>
          <c:cat>
            <c:numRef>
              <c:f>钢材库存!$A$6:$A$98</c:f>
              <c:numCache>
                <c:formatCode>yyyy\-mm\-dd;@</c:formatCode>
                <c:ptCount val="93"/>
                <c:pt idx="0">
                  <c:v>41558</c:v>
                </c:pt>
                <c:pt idx="1">
                  <c:v>41551</c:v>
                </c:pt>
                <c:pt idx="2">
                  <c:v>41544</c:v>
                </c:pt>
                <c:pt idx="3">
                  <c:v>41537</c:v>
                </c:pt>
                <c:pt idx="4">
                  <c:v>41530</c:v>
                </c:pt>
                <c:pt idx="5">
                  <c:v>41523</c:v>
                </c:pt>
                <c:pt idx="6">
                  <c:v>41516</c:v>
                </c:pt>
                <c:pt idx="7">
                  <c:v>41509</c:v>
                </c:pt>
                <c:pt idx="8">
                  <c:v>41502</c:v>
                </c:pt>
                <c:pt idx="9">
                  <c:v>41495</c:v>
                </c:pt>
                <c:pt idx="10">
                  <c:v>41488</c:v>
                </c:pt>
                <c:pt idx="11">
                  <c:v>41481</c:v>
                </c:pt>
                <c:pt idx="12">
                  <c:v>41474</c:v>
                </c:pt>
                <c:pt idx="13">
                  <c:v>41467</c:v>
                </c:pt>
                <c:pt idx="14">
                  <c:v>41460</c:v>
                </c:pt>
                <c:pt idx="15">
                  <c:v>41453</c:v>
                </c:pt>
                <c:pt idx="16">
                  <c:v>41446</c:v>
                </c:pt>
                <c:pt idx="17">
                  <c:v>41439</c:v>
                </c:pt>
                <c:pt idx="18">
                  <c:v>41432</c:v>
                </c:pt>
                <c:pt idx="19">
                  <c:v>41425</c:v>
                </c:pt>
                <c:pt idx="20">
                  <c:v>41418</c:v>
                </c:pt>
                <c:pt idx="21">
                  <c:v>41411</c:v>
                </c:pt>
                <c:pt idx="22">
                  <c:v>41404</c:v>
                </c:pt>
                <c:pt idx="23">
                  <c:v>41397</c:v>
                </c:pt>
                <c:pt idx="24">
                  <c:v>41390</c:v>
                </c:pt>
                <c:pt idx="25">
                  <c:v>41383</c:v>
                </c:pt>
                <c:pt idx="26">
                  <c:v>41376</c:v>
                </c:pt>
                <c:pt idx="27">
                  <c:v>41369</c:v>
                </c:pt>
                <c:pt idx="28">
                  <c:v>41362</c:v>
                </c:pt>
                <c:pt idx="29">
                  <c:v>41355</c:v>
                </c:pt>
                <c:pt idx="30">
                  <c:v>41348</c:v>
                </c:pt>
                <c:pt idx="31">
                  <c:v>41341</c:v>
                </c:pt>
                <c:pt idx="32">
                  <c:v>41334</c:v>
                </c:pt>
                <c:pt idx="33">
                  <c:v>41327</c:v>
                </c:pt>
                <c:pt idx="34">
                  <c:v>41320</c:v>
                </c:pt>
                <c:pt idx="35">
                  <c:v>41313</c:v>
                </c:pt>
                <c:pt idx="36">
                  <c:v>41306</c:v>
                </c:pt>
                <c:pt idx="37">
                  <c:v>41299</c:v>
                </c:pt>
                <c:pt idx="38">
                  <c:v>41292</c:v>
                </c:pt>
                <c:pt idx="39">
                  <c:v>41285</c:v>
                </c:pt>
                <c:pt idx="40">
                  <c:v>41278</c:v>
                </c:pt>
                <c:pt idx="41">
                  <c:v>41271</c:v>
                </c:pt>
                <c:pt idx="42">
                  <c:v>41264</c:v>
                </c:pt>
                <c:pt idx="43">
                  <c:v>41257</c:v>
                </c:pt>
                <c:pt idx="44">
                  <c:v>41250</c:v>
                </c:pt>
                <c:pt idx="45">
                  <c:v>41243</c:v>
                </c:pt>
                <c:pt idx="46">
                  <c:v>41236</c:v>
                </c:pt>
                <c:pt idx="47">
                  <c:v>41229</c:v>
                </c:pt>
                <c:pt idx="48">
                  <c:v>41222</c:v>
                </c:pt>
                <c:pt idx="49">
                  <c:v>41215</c:v>
                </c:pt>
                <c:pt idx="50">
                  <c:v>41208</c:v>
                </c:pt>
                <c:pt idx="51">
                  <c:v>41201</c:v>
                </c:pt>
                <c:pt idx="52">
                  <c:v>41194</c:v>
                </c:pt>
                <c:pt idx="53">
                  <c:v>41187</c:v>
                </c:pt>
                <c:pt idx="54">
                  <c:v>41180</c:v>
                </c:pt>
                <c:pt idx="55">
                  <c:v>41173</c:v>
                </c:pt>
                <c:pt idx="56">
                  <c:v>41166</c:v>
                </c:pt>
                <c:pt idx="57">
                  <c:v>41159</c:v>
                </c:pt>
                <c:pt idx="58">
                  <c:v>41152</c:v>
                </c:pt>
                <c:pt idx="59">
                  <c:v>41145</c:v>
                </c:pt>
                <c:pt idx="60">
                  <c:v>41138</c:v>
                </c:pt>
                <c:pt idx="61">
                  <c:v>41131</c:v>
                </c:pt>
                <c:pt idx="62">
                  <c:v>41124</c:v>
                </c:pt>
                <c:pt idx="63">
                  <c:v>41117</c:v>
                </c:pt>
                <c:pt idx="64">
                  <c:v>41110</c:v>
                </c:pt>
                <c:pt idx="65">
                  <c:v>41103</c:v>
                </c:pt>
                <c:pt idx="66">
                  <c:v>41096</c:v>
                </c:pt>
                <c:pt idx="67">
                  <c:v>41089</c:v>
                </c:pt>
                <c:pt idx="68">
                  <c:v>41082</c:v>
                </c:pt>
                <c:pt idx="69">
                  <c:v>41075</c:v>
                </c:pt>
                <c:pt idx="70">
                  <c:v>41068</c:v>
                </c:pt>
                <c:pt idx="71">
                  <c:v>41061</c:v>
                </c:pt>
                <c:pt idx="72">
                  <c:v>41054</c:v>
                </c:pt>
                <c:pt idx="73">
                  <c:v>41047</c:v>
                </c:pt>
                <c:pt idx="74">
                  <c:v>41040</c:v>
                </c:pt>
                <c:pt idx="75">
                  <c:v>41033</c:v>
                </c:pt>
                <c:pt idx="76">
                  <c:v>41026</c:v>
                </c:pt>
                <c:pt idx="77">
                  <c:v>41019</c:v>
                </c:pt>
                <c:pt idx="78">
                  <c:v>41012</c:v>
                </c:pt>
                <c:pt idx="79">
                  <c:v>41005</c:v>
                </c:pt>
                <c:pt idx="80">
                  <c:v>40998</c:v>
                </c:pt>
                <c:pt idx="81">
                  <c:v>40991</c:v>
                </c:pt>
                <c:pt idx="82">
                  <c:v>40984</c:v>
                </c:pt>
                <c:pt idx="83">
                  <c:v>40977</c:v>
                </c:pt>
                <c:pt idx="84">
                  <c:v>40970</c:v>
                </c:pt>
                <c:pt idx="85">
                  <c:v>40963</c:v>
                </c:pt>
                <c:pt idx="86">
                  <c:v>40956</c:v>
                </c:pt>
                <c:pt idx="87">
                  <c:v>40949</c:v>
                </c:pt>
                <c:pt idx="88">
                  <c:v>40942</c:v>
                </c:pt>
                <c:pt idx="89">
                  <c:v>40935</c:v>
                </c:pt>
                <c:pt idx="90">
                  <c:v>40928</c:v>
                </c:pt>
                <c:pt idx="91">
                  <c:v>40921</c:v>
                </c:pt>
                <c:pt idx="92">
                  <c:v>40914</c:v>
                </c:pt>
              </c:numCache>
            </c:numRef>
          </c:cat>
          <c:val>
            <c:numRef>
              <c:f>钢材库存!$B$6:$B$98</c:f>
              <c:numCache>
                <c:formatCode>#,##0.00_ </c:formatCode>
                <c:ptCount val="93"/>
                <c:pt idx="0">
                  <c:v>159.76</c:v>
                </c:pt>
                <c:pt idx="1">
                  <c:v>149.07</c:v>
                </c:pt>
                <c:pt idx="2">
                  <c:v>149.07</c:v>
                </c:pt>
                <c:pt idx="3">
                  <c:v>148.94</c:v>
                </c:pt>
                <c:pt idx="4">
                  <c:v>140.37</c:v>
                </c:pt>
                <c:pt idx="5">
                  <c:v>140.27000000000001</c:v>
                </c:pt>
                <c:pt idx="6">
                  <c:v>140.44</c:v>
                </c:pt>
                <c:pt idx="7">
                  <c:v>137.94999999999999</c:v>
                </c:pt>
                <c:pt idx="8">
                  <c:v>136.56</c:v>
                </c:pt>
                <c:pt idx="9">
                  <c:v>146.05000000000001</c:v>
                </c:pt>
                <c:pt idx="10">
                  <c:v>146.96</c:v>
                </c:pt>
                <c:pt idx="11">
                  <c:v>153.91999999999999</c:v>
                </c:pt>
                <c:pt idx="12">
                  <c:v>163.38999999999999</c:v>
                </c:pt>
                <c:pt idx="13">
                  <c:v>176.15</c:v>
                </c:pt>
                <c:pt idx="14">
                  <c:v>187</c:v>
                </c:pt>
                <c:pt idx="15">
                  <c:v>195.22</c:v>
                </c:pt>
                <c:pt idx="16">
                  <c:v>202.51</c:v>
                </c:pt>
                <c:pt idx="17">
                  <c:v>211.21</c:v>
                </c:pt>
                <c:pt idx="18">
                  <c:v>216.49</c:v>
                </c:pt>
                <c:pt idx="19">
                  <c:v>226.64</c:v>
                </c:pt>
                <c:pt idx="20">
                  <c:v>236.9</c:v>
                </c:pt>
                <c:pt idx="21">
                  <c:v>249.29</c:v>
                </c:pt>
                <c:pt idx="22">
                  <c:v>259.02</c:v>
                </c:pt>
                <c:pt idx="23">
                  <c:v>265.10000000000002</c:v>
                </c:pt>
                <c:pt idx="24">
                  <c:v>271.22000000000003</c:v>
                </c:pt>
                <c:pt idx="25">
                  <c:v>283.12</c:v>
                </c:pt>
                <c:pt idx="26">
                  <c:v>295.36</c:v>
                </c:pt>
                <c:pt idx="27">
                  <c:v>312.88</c:v>
                </c:pt>
                <c:pt idx="28">
                  <c:v>312.88</c:v>
                </c:pt>
                <c:pt idx="29">
                  <c:v>321.2</c:v>
                </c:pt>
                <c:pt idx="30">
                  <c:v>337.35</c:v>
                </c:pt>
                <c:pt idx="31">
                  <c:v>330.24</c:v>
                </c:pt>
                <c:pt idx="32">
                  <c:v>316.43</c:v>
                </c:pt>
                <c:pt idx="33">
                  <c:v>276.35000000000002</c:v>
                </c:pt>
                <c:pt idx="34">
                  <c:v>230.97</c:v>
                </c:pt>
                <c:pt idx="35">
                  <c:v>186.45</c:v>
                </c:pt>
                <c:pt idx="36">
                  <c:v>177.17</c:v>
                </c:pt>
                <c:pt idx="37">
                  <c:v>161.37</c:v>
                </c:pt>
                <c:pt idx="38">
                  <c:v>154.18</c:v>
                </c:pt>
                <c:pt idx="39">
                  <c:v>149.80000000000001</c:v>
                </c:pt>
                <c:pt idx="40">
                  <c:v>139.05000000000001</c:v>
                </c:pt>
                <c:pt idx="41">
                  <c:v>123.42</c:v>
                </c:pt>
                <c:pt idx="42">
                  <c:v>123</c:v>
                </c:pt>
                <c:pt idx="43">
                  <c:v>120.76</c:v>
                </c:pt>
                <c:pt idx="44">
                  <c:v>124.75</c:v>
                </c:pt>
                <c:pt idx="45">
                  <c:v>120.96</c:v>
                </c:pt>
                <c:pt idx="46">
                  <c:v>118.76</c:v>
                </c:pt>
                <c:pt idx="47">
                  <c:v>118.91</c:v>
                </c:pt>
                <c:pt idx="48">
                  <c:v>115.53</c:v>
                </c:pt>
                <c:pt idx="49">
                  <c:v>114.93</c:v>
                </c:pt>
                <c:pt idx="50">
                  <c:v>113.67</c:v>
                </c:pt>
                <c:pt idx="51">
                  <c:v>115.88</c:v>
                </c:pt>
                <c:pt idx="52">
                  <c:v>120.97</c:v>
                </c:pt>
                <c:pt idx="53">
                  <c:v>126.17</c:v>
                </c:pt>
                <c:pt idx="54">
                  <c:v>106.18</c:v>
                </c:pt>
                <c:pt idx="55">
                  <c:v>117.05</c:v>
                </c:pt>
                <c:pt idx="56">
                  <c:v>127.99</c:v>
                </c:pt>
                <c:pt idx="57">
                  <c:v>134.76</c:v>
                </c:pt>
                <c:pt idx="58">
                  <c:v>139.41</c:v>
                </c:pt>
                <c:pt idx="59">
                  <c:v>147.56</c:v>
                </c:pt>
                <c:pt idx="60">
                  <c:v>149.78</c:v>
                </c:pt>
                <c:pt idx="61">
                  <c:v>161.09</c:v>
                </c:pt>
                <c:pt idx="62">
                  <c:v>167.37</c:v>
                </c:pt>
                <c:pt idx="63">
                  <c:v>173.37</c:v>
                </c:pt>
                <c:pt idx="64">
                  <c:v>177.07</c:v>
                </c:pt>
                <c:pt idx="65">
                  <c:v>172.21</c:v>
                </c:pt>
                <c:pt idx="66">
                  <c:v>176.52</c:v>
                </c:pt>
                <c:pt idx="67">
                  <c:v>177.6</c:v>
                </c:pt>
                <c:pt idx="68">
                  <c:v>176.45</c:v>
                </c:pt>
                <c:pt idx="69">
                  <c:v>176.17</c:v>
                </c:pt>
                <c:pt idx="70">
                  <c:v>178.83</c:v>
                </c:pt>
                <c:pt idx="71">
                  <c:v>183.26</c:v>
                </c:pt>
                <c:pt idx="72">
                  <c:v>185.97</c:v>
                </c:pt>
                <c:pt idx="73">
                  <c:v>193.02</c:v>
                </c:pt>
                <c:pt idx="74">
                  <c:v>196.4</c:v>
                </c:pt>
                <c:pt idx="75">
                  <c:v>200.42</c:v>
                </c:pt>
                <c:pt idx="76">
                  <c:v>203.62</c:v>
                </c:pt>
                <c:pt idx="77">
                  <c:v>204.73</c:v>
                </c:pt>
                <c:pt idx="78">
                  <c:v>213.55</c:v>
                </c:pt>
                <c:pt idx="79">
                  <c:v>217.04</c:v>
                </c:pt>
                <c:pt idx="80">
                  <c:v>218.91</c:v>
                </c:pt>
                <c:pt idx="81">
                  <c:v>226.91</c:v>
                </c:pt>
                <c:pt idx="82">
                  <c:v>232.32</c:v>
                </c:pt>
                <c:pt idx="83">
                  <c:v>239.06</c:v>
                </c:pt>
                <c:pt idx="84">
                  <c:v>244.13</c:v>
                </c:pt>
                <c:pt idx="85">
                  <c:v>251.49</c:v>
                </c:pt>
                <c:pt idx="86">
                  <c:v>250.35</c:v>
                </c:pt>
                <c:pt idx="87">
                  <c:v>240.4</c:v>
                </c:pt>
                <c:pt idx="88">
                  <c:v>215.25</c:v>
                </c:pt>
                <c:pt idx="89">
                  <c:v>177.75</c:v>
                </c:pt>
                <c:pt idx="90">
                  <c:v>147.5</c:v>
                </c:pt>
                <c:pt idx="91">
                  <c:v>131.65</c:v>
                </c:pt>
                <c:pt idx="92">
                  <c:v>121.1</c:v>
                </c:pt>
              </c:numCache>
            </c:numRef>
          </c:val>
          <c:smooth val="0"/>
        </c:ser>
        <c:ser>
          <c:idx val="1"/>
          <c:order val="1"/>
          <c:tx>
            <c:v>螺纹钢库存（万吨）</c:v>
          </c:tx>
          <c:marker>
            <c:symbol val="none"/>
          </c:marker>
          <c:cat>
            <c:numRef>
              <c:f>钢材库存!$A$6:$A$98</c:f>
              <c:numCache>
                <c:formatCode>yyyy\-mm\-dd;@</c:formatCode>
                <c:ptCount val="93"/>
                <c:pt idx="0">
                  <c:v>41558</c:v>
                </c:pt>
                <c:pt idx="1">
                  <c:v>41551</c:v>
                </c:pt>
                <c:pt idx="2">
                  <c:v>41544</c:v>
                </c:pt>
                <c:pt idx="3">
                  <c:v>41537</c:v>
                </c:pt>
                <c:pt idx="4">
                  <c:v>41530</c:v>
                </c:pt>
                <c:pt idx="5">
                  <c:v>41523</c:v>
                </c:pt>
                <c:pt idx="6">
                  <c:v>41516</c:v>
                </c:pt>
                <c:pt idx="7">
                  <c:v>41509</c:v>
                </c:pt>
                <c:pt idx="8">
                  <c:v>41502</c:v>
                </c:pt>
                <c:pt idx="9">
                  <c:v>41495</c:v>
                </c:pt>
                <c:pt idx="10">
                  <c:v>41488</c:v>
                </c:pt>
                <c:pt idx="11">
                  <c:v>41481</c:v>
                </c:pt>
                <c:pt idx="12">
                  <c:v>41474</c:v>
                </c:pt>
                <c:pt idx="13">
                  <c:v>41467</c:v>
                </c:pt>
                <c:pt idx="14">
                  <c:v>41460</c:v>
                </c:pt>
                <c:pt idx="15">
                  <c:v>41453</c:v>
                </c:pt>
                <c:pt idx="16">
                  <c:v>41446</c:v>
                </c:pt>
                <c:pt idx="17">
                  <c:v>41439</c:v>
                </c:pt>
                <c:pt idx="18">
                  <c:v>41432</c:v>
                </c:pt>
                <c:pt idx="19">
                  <c:v>41425</c:v>
                </c:pt>
                <c:pt idx="20">
                  <c:v>41418</c:v>
                </c:pt>
                <c:pt idx="21">
                  <c:v>41411</c:v>
                </c:pt>
                <c:pt idx="22">
                  <c:v>41404</c:v>
                </c:pt>
                <c:pt idx="23">
                  <c:v>41397</c:v>
                </c:pt>
                <c:pt idx="24">
                  <c:v>41390</c:v>
                </c:pt>
                <c:pt idx="25">
                  <c:v>41383</c:v>
                </c:pt>
                <c:pt idx="26">
                  <c:v>41376</c:v>
                </c:pt>
                <c:pt idx="27">
                  <c:v>41369</c:v>
                </c:pt>
                <c:pt idx="28">
                  <c:v>41362</c:v>
                </c:pt>
                <c:pt idx="29">
                  <c:v>41355</c:v>
                </c:pt>
                <c:pt idx="30">
                  <c:v>41348</c:v>
                </c:pt>
                <c:pt idx="31">
                  <c:v>41341</c:v>
                </c:pt>
                <c:pt idx="32">
                  <c:v>41334</c:v>
                </c:pt>
                <c:pt idx="33">
                  <c:v>41327</c:v>
                </c:pt>
                <c:pt idx="34">
                  <c:v>41320</c:v>
                </c:pt>
                <c:pt idx="35">
                  <c:v>41313</c:v>
                </c:pt>
                <c:pt idx="36">
                  <c:v>41306</c:v>
                </c:pt>
                <c:pt idx="37">
                  <c:v>41299</c:v>
                </c:pt>
                <c:pt idx="38">
                  <c:v>41292</c:v>
                </c:pt>
                <c:pt idx="39">
                  <c:v>41285</c:v>
                </c:pt>
                <c:pt idx="40">
                  <c:v>41278</c:v>
                </c:pt>
                <c:pt idx="41">
                  <c:v>41271</c:v>
                </c:pt>
                <c:pt idx="42">
                  <c:v>41264</c:v>
                </c:pt>
                <c:pt idx="43">
                  <c:v>41257</c:v>
                </c:pt>
                <c:pt idx="44">
                  <c:v>41250</c:v>
                </c:pt>
                <c:pt idx="45">
                  <c:v>41243</c:v>
                </c:pt>
                <c:pt idx="46">
                  <c:v>41236</c:v>
                </c:pt>
                <c:pt idx="47">
                  <c:v>41229</c:v>
                </c:pt>
                <c:pt idx="48">
                  <c:v>41222</c:v>
                </c:pt>
                <c:pt idx="49">
                  <c:v>41215</c:v>
                </c:pt>
                <c:pt idx="50">
                  <c:v>41208</c:v>
                </c:pt>
                <c:pt idx="51">
                  <c:v>41201</c:v>
                </c:pt>
                <c:pt idx="52">
                  <c:v>41194</c:v>
                </c:pt>
                <c:pt idx="53">
                  <c:v>41187</c:v>
                </c:pt>
                <c:pt idx="54">
                  <c:v>41180</c:v>
                </c:pt>
                <c:pt idx="55">
                  <c:v>41173</c:v>
                </c:pt>
                <c:pt idx="56">
                  <c:v>41166</c:v>
                </c:pt>
                <c:pt idx="57">
                  <c:v>41159</c:v>
                </c:pt>
                <c:pt idx="58">
                  <c:v>41152</c:v>
                </c:pt>
                <c:pt idx="59">
                  <c:v>41145</c:v>
                </c:pt>
                <c:pt idx="60">
                  <c:v>41138</c:v>
                </c:pt>
                <c:pt idx="61">
                  <c:v>41131</c:v>
                </c:pt>
                <c:pt idx="62">
                  <c:v>41124</c:v>
                </c:pt>
                <c:pt idx="63">
                  <c:v>41117</c:v>
                </c:pt>
                <c:pt idx="64">
                  <c:v>41110</c:v>
                </c:pt>
                <c:pt idx="65">
                  <c:v>41103</c:v>
                </c:pt>
                <c:pt idx="66">
                  <c:v>41096</c:v>
                </c:pt>
                <c:pt idx="67">
                  <c:v>41089</c:v>
                </c:pt>
                <c:pt idx="68">
                  <c:v>41082</c:v>
                </c:pt>
                <c:pt idx="69">
                  <c:v>41075</c:v>
                </c:pt>
                <c:pt idx="70">
                  <c:v>41068</c:v>
                </c:pt>
                <c:pt idx="71">
                  <c:v>41061</c:v>
                </c:pt>
                <c:pt idx="72">
                  <c:v>41054</c:v>
                </c:pt>
                <c:pt idx="73">
                  <c:v>41047</c:v>
                </c:pt>
                <c:pt idx="74">
                  <c:v>41040</c:v>
                </c:pt>
                <c:pt idx="75">
                  <c:v>41033</c:v>
                </c:pt>
                <c:pt idx="76">
                  <c:v>41026</c:v>
                </c:pt>
                <c:pt idx="77">
                  <c:v>41019</c:v>
                </c:pt>
                <c:pt idx="78">
                  <c:v>41012</c:v>
                </c:pt>
                <c:pt idx="79">
                  <c:v>41005</c:v>
                </c:pt>
                <c:pt idx="80">
                  <c:v>40998</c:v>
                </c:pt>
                <c:pt idx="81">
                  <c:v>40991</c:v>
                </c:pt>
                <c:pt idx="82">
                  <c:v>40984</c:v>
                </c:pt>
                <c:pt idx="83">
                  <c:v>40977</c:v>
                </c:pt>
                <c:pt idx="84">
                  <c:v>40970</c:v>
                </c:pt>
                <c:pt idx="85">
                  <c:v>40963</c:v>
                </c:pt>
                <c:pt idx="86">
                  <c:v>40956</c:v>
                </c:pt>
                <c:pt idx="87">
                  <c:v>40949</c:v>
                </c:pt>
                <c:pt idx="88">
                  <c:v>40942</c:v>
                </c:pt>
                <c:pt idx="89">
                  <c:v>40935</c:v>
                </c:pt>
                <c:pt idx="90">
                  <c:v>40928</c:v>
                </c:pt>
                <c:pt idx="91">
                  <c:v>40921</c:v>
                </c:pt>
                <c:pt idx="92">
                  <c:v>40914</c:v>
                </c:pt>
              </c:numCache>
            </c:numRef>
          </c:cat>
          <c:val>
            <c:numRef>
              <c:f>钢材库存!$C$6:$C$98</c:f>
              <c:numCache>
                <c:formatCode>#,##0.00_ </c:formatCode>
                <c:ptCount val="93"/>
                <c:pt idx="0">
                  <c:v>606.4</c:v>
                </c:pt>
                <c:pt idx="1">
                  <c:v>617.98</c:v>
                </c:pt>
                <c:pt idx="2">
                  <c:v>598.03</c:v>
                </c:pt>
                <c:pt idx="3">
                  <c:v>608.09</c:v>
                </c:pt>
                <c:pt idx="4">
                  <c:v>597.04</c:v>
                </c:pt>
                <c:pt idx="5">
                  <c:v>595.65</c:v>
                </c:pt>
                <c:pt idx="6">
                  <c:v>606.80999999999995</c:v>
                </c:pt>
                <c:pt idx="7">
                  <c:v>620.74</c:v>
                </c:pt>
                <c:pt idx="8">
                  <c:v>623.48</c:v>
                </c:pt>
                <c:pt idx="9">
                  <c:v>633.24</c:v>
                </c:pt>
                <c:pt idx="10">
                  <c:v>650.04</c:v>
                </c:pt>
                <c:pt idx="11">
                  <c:v>654.83000000000004</c:v>
                </c:pt>
                <c:pt idx="12">
                  <c:v>678.04</c:v>
                </c:pt>
                <c:pt idx="13">
                  <c:v>703.28</c:v>
                </c:pt>
                <c:pt idx="14">
                  <c:v>717.83</c:v>
                </c:pt>
                <c:pt idx="15">
                  <c:v>741.62</c:v>
                </c:pt>
                <c:pt idx="16">
                  <c:v>762.64</c:v>
                </c:pt>
                <c:pt idx="17">
                  <c:v>784</c:v>
                </c:pt>
                <c:pt idx="18">
                  <c:v>790.07</c:v>
                </c:pt>
                <c:pt idx="19">
                  <c:v>812.4</c:v>
                </c:pt>
                <c:pt idx="20">
                  <c:v>844.16</c:v>
                </c:pt>
                <c:pt idx="21">
                  <c:v>874.4</c:v>
                </c:pt>
                <c:pt idx="22">
                  <c:v>914.34</c:v>
                </c:pt>
                <c:pt idx="23">
                  <c:v>939.93</c:v>
                </c:pt>
                <c:pt idx="24">
                  <c:v>955.25</c:v>
                </c:pt>
                <c:pt idx="25">
                  <c:v>995.11</c:v>
                </c:pt>
                <c:pt idx="26">
                  <c:v>1027.83</c:v>
                </c:pt>
                <c:pt idx="27">
                  <c:v>1048.6600000000001</c:v>
                </c:pt>
                <c:pt idx="28">
                  <c:v>1071.26</c:v>
                </c:pt>
                <c:pt idx="29">
                  <c:v>1079.51</c:v>
                </c:pt>
                <c:pt idx="30">
                  <c:v>1094.8499999999999</c:v>
                </c:pt>
                <c:pt idx="31">
                  <c:v>1079.79</c:v>
                </c:pt>
                <c:pt idx="32">
                  <c:v>1034.47</c:v>
                </c:pt>
                <c:pt idx="33">
                  <c:v>962.06</c:v>
                </c:pt>
                <c:pt idx="34">
                  <c:v>840.12</c:v>
                </c:pt>
                <c:pt idx="35">
                  <c:v>747.17</c:v>
                </c:pt>
                <c:pt idx="36">
                  <c:v>706.02</c:v>
                </c:pt>
                <c:pt idx="37">
                  <c:v>662.06</c:v>
                </c:pt>
                <c:pt idx="38">
                  <c:v>631.92999999999995</c:v>
                </c:pt>
                <c:pt idx="39">
                  <c:v>606.5</c:v>
                </c:pt>
                <c:pt idx="40">
                  <c:v>585.9</c:v>
                </c:pt>
                <c:pt idx="41">
                  <c:v>519.96</c:v>
                </c:pt>
                <c:pt idx="42">
                  <c:v>509.87</c:v>
                </c:pt>
                <c:pt idx="43">
                  <c:v>504.63</c:v>
                </c:pt>
                <c:pt idx="44">
                  <c:v>503.81</c:v>
                </c:pt>
                <c:pt idx="45">
                  <c:v>498.38</c:v>
                </c:pt>
                <c:pt idx="46">
                  <c:v>488.6</c:v>
                </c:pt>
                <c:pt idx="47">
                  <c:v>489.94</c:v>
                </c:pt>
                <c:pt idx="48">
                  <c:v>489.34</c:v>
                </c:pt>
                <c:pt idx="49">
                  <c:v>492.73</c:v>
                </c:pt>
                <c:pt idx="50">
                  <c:v>489.97</c:v>
                </c:pt>
                <c:pt idx="51">
                  <c:v>505.32</c:v>
                </c:pt>
                <c:pt idx="52">
                  <c:v>531.5</c:v>
                </c:pt>
                <c:pt idx="53">
                  <c:v>558.55999999999995</c:v>
                </c:pt>
                <c:pt idx="54">
                  <c:v>498.93</c:v>
                </c:pt>
                <c:pt idx="55">
                  <c:v>529.88</c:v>
                </c:pt>
                <c:pt idx="56">
                  <c:v>558.58000000000004</c:v>
                </c:pt>
                <c:pt idx="57">
                  <c:v>574.39</c:v>
                </c:pt>
                <c:pt idx="58">
                  <c:v>590.52</c:v>
                </c:pt>
                <c:pt idx="59">
                  <c:v>603.04</c:v>
                </c:pt>
                <c:pt idx="60">
                  <c:v>619.82000000000005</c:v>
                </c:pt>
                <c:pt idx="61">
                  <c:v>641.39</c:v>
                </c:pt>
                <c:pt idx="62">
                  <c:v>650.72</c:v>
                </c:pt>
                <c:pt idx="63">
                  <c:v>662.07</c:v>
                </c:pt>
                <c:pt idx="64">
                  <c:v>670.78</c:v>
                </c:pt>
                <c:pt idx="65">
                  <c:v>672.28</c:v>
                </c:pt>
                <c:pt idx="66">
                  <c:v>672.51</c:v>
                </c:pt>
                <c:pt idx="67">
                  <c:v>671.25</c:v>
                </c:pt>
                <c:pt idx="68">
                  <c:v>666.78</c:v>
                </c:pt>
                <c:pt idx="69">
                  <c:v>670.46</c:v>
                </c:pt>
                <c:pt idx="70">
                  <c:v>677.39</c:v>
                </c:pt>
                <c:pt idx="71">
                  <c:v>682.49</c:v>
                </c:pt>
                <c:pt idx="72">
                  <c:v>690.65</c:v>
                </c:pt>
                <c:pt idx="73">
                  <c:v>712.53</c:v>
                </c:pt>
                <c:pt idx="74">
                  <c:v>728.63</c:v>
                </c:pt>
                <c:pt idx="75">
                  <c:v>736.8</c:v>
                </c:pt>
                <c:pt idx="76">
                  <c:v>751.27</c:v>
                </c:pt>
                <c:pt idx="77">
                  <c:v>764.75</c:v>
                </c:pt>
                <c:pt idx="78">
                  <c:v>783.7</c:v>
                </c:pt>
                <c:pt idx="79">
                  <c:v>804.87</c:v>
                </c:pt>
                <c:pt idx="80">
                  <c:v>806.5</c:v>
                </c:pt>
                <c:pt idx="81">
                  <c:v>814.81</c:v>
                </c:pt>
                <c:pt idx="82">
                  <c:v>825.33</c:v>
                </c:pt>
                <c:pt idx="83">
                  <c:v>838.83</c:v>
                </c:pt>
                <c:pt idx="84">
                  <c:v>847.24</c:v>
                </c:pt>
                <c:pt idx="85">
                  <c:v>844.79</c:v>
                </c:pt>
                <c:pt idx="86">
                  <c:v>849.51</c:v>
                </c:pt>
                <c:pt idx="87">
                  <c:v>810.64</c:v>
                </c:pt>
                <c:pt idx="88">
                  <c:v>742.68</c:v>
                </c:pt>
                <c:pt idx="89">
                  <c:v>665.94</c:v>
                </c:pt>
                <c:pt idx="90">
                  <c:v>582.38</c:v>
                </c:pt>
                <c:pt idx="91">
                  <c:v>544.29999999999995</c:v>
                </c:pt>
                <c:pt idx="92">
                  <c:v>517.16</c:v>
                </c:pt>
              </c:numCache>
            </c:numRef>
          </c:val>
          <c:smooth val="0"/>
        </c:ser>
        <c:ser>
          <c:idx val="3"/>
          <c:order val="2"/>
          <c:tx>
            <c:v>热轧库存（万吨）</c:v>
          </c:tx>
          <c:marker>
            <c:symbol val="none"/>
          </c:marker>
          <c:cat>
            <c:numRef>
              <c:f>钢材库存!$A$6:$A$98</c:f>
              <c:numCache>
                <c:formatCode>yyyy\-mm\-dd;@</c:formatCode>
                <c:ptCount val="93"/>
                <c:pt idx="0">
                  <c:v>41558</c:v>
                </c:pt>
                <c:pt idx="1">
                  <c:v>41551</c:v>
                </c:pt>
                <c:pt idx="2">
                  <c:v>41544</c:v>
                </c:pt>
                <c:pt idx="3">
                  <c:v>41537</c:v>
                </c:pt>
                <c:pt idx="4">
                  <c:v>41530</c:v>
                </c:pt>
                <c:pt idx="5">
                  <c:v>41523</c:v>
                </c:pt>
                <c:pt idx="6">
                  <c:v>41516</c:v>
                </c:pt>
                <c:pt idx="7">
                  <c:v>41509</c:v>
                </c:pt>
                <c:pt idx="8">
                  <c:v>41502</c:v>
                </c:pt>
                <c:pt idx="9">
                  <c:v>41495</c:v>
                </c:pt>
                <c:pt idx="10">
                  <c:v>41488</c:v>
                </c:pt>
                <c:pt idx="11">
                  <c:v>41481</c:v>
                </c:pt>
                <c:pt idx="12">
                  <c:v>41474</c:v>
                </c:pt>
                <c:pt idx="13">
                  <c:v>41467</c:v>
                </c:pt>
                <c:pt idx="14">
                  <c:v>41460</c:v>
                </c:pt>
                <c:pt idx="15">
                  <c:v>41453</c:v>
                </c:pt>
                <c:pt idx="16">
                  <c:v>41446</c:v>
                </c:pt>
                <c:pt idx="17">
                  <c:v>41439</c:v>
                </c:pt>
                <c:pt idx="18">
                  <c:v>41432</c:v>
                </c:pt>
                <c:pt idx="19">
                  <c:v>41425</c:v>
                </c:pt>
                <c:pt idx="20">
                  <c:v>41418</c:v>
                </c:pt>
                <c:pt idx="21">
                  <c:v>41411</c:v>
                </c:pt>
                <c:pt idx="22">
                  <c:v>41404</c:v>
                </c:pt>
                <c:pt idx="23">
                  <c:v>41397</c:v>
                </c:pt>
                <c:pt idx="24">
                  <c:v>41390</c:v>
                </c:pt>
                <c:pt idx="25">
                  <c:v>41383</c:v>
                </c:pt>
                <c:pt idx="26">
                  <c:v>41376</c:v>
                </c:pt>
                <c:pt idx="27">
                  <c:v>41369</c:v>
                </c:pt>
                <c:pt idx="28">
                  <c:v>41362</c:v>
                </c:pt>
                <c:pt idx="29">
                  <c:v>41355</c:v>
                </c:pt>
                <c:pt idx="30">
                  <c:v>41348</c:v>
                </c:pt>
                <c:pt idx="31">
                  <c:v>41341</c:v>
                </c:pt>
                <c:pt idx="32">
                  <c:v>41334</c:v>
                </c:pt>
                <c:pt idx="33">
                  <c:v>41327</c:v>
                </c:pt>
                <c:pt idx="34">
                  <c:v>41320</c:v>
                </c:pt>
                <c:pt idx="35">
                  <c:v>41313</c:v>
                </c:pt>
                <c:pt idx="36">
                  <c:v>41306</c:v>
                </c:pt>
                <c:pt idx="37">
                  <c:v>41299</c:v>
                </c:pt>
                <c:pt idx="38">
                  <c:v>41292</c:v>
                </c:pt>
                <c:pt idx="39">
                  <c:v>41285</c:v>
                </c:pt>
                <c:pt idx="40">
                  <c:v>41278</c:v>
                </c:pt>
                <c:pt idx="41">
                  <c:v>41271</c:v>
                </c:pt>
                <c:pt idx="42">
                  <c:v>41264</c:v>
                </c:pt>
                <c:pt idx="43">
                  <c:v>41257</c:v>
                </c:pt>
                <c:pt idx="44">
                  <c:v>41250</c:v>
                </c:pt>
                <c:pt idx="45">
                  <c:v>41243</c:v>
                </c:pt>
                <c:pt idx="46">
                  <c:v>41236</c:v>
                </c:pt>
                <c:pt idx="47">
                  <c:v>41229</c:v>
                </c:pt>
                <c:pt idx="48">
                  <c:v>41222</c:v>
                </c:pt>
                <c:pt idx="49">
                  <c:v>41215</c:v>
                </c:pt>
                <c:pt idx="50">
                  <c:v>41208</c:v>
                </c:pt>
                <c:pt idx="51">
                  <c:v>41201</c:v>
                </c:pt>
                <c:pt idx="52">
                  <c:v>41194</c:v>
                </c:pt>
                <c:pt idx="53">
                  <c:v>41187</c:v>
                </c:pt>
                <c:pt idx="54">
                  <c:v>41180</c:v>
                </c:pt>
                <c:pt idx="55">
                  <c:v>41173</c:v>
                </c:pt>
                <c:pt idx="56">
                  <c:v>41166</c:v>
                </c:pt>
                <c:pt idx="57">
                  <c:v>41159</c:v>
                </c:pt>
                <c:pt idx="58">
                  <c:v>41152</c:v>
                </c:pt>
                <c:pt idx="59">
                  <c:v>41145</c:v>
                </c:pt>
                <c:pt idx="60">
                  <c:v>41138</c:v>
                </c:pt>
                <c:pt idx="61">
                  <c:v>41131</c:v>
                </c:pt>
                <c:pt idx="62">
                  <c:v>41124</c:v>
                </c:pt>
                <c:pt idx="63">
                  <c:v>41117</c:v>
                </c:pt>
                <c:pt idx="64">
                  <c:v>41110</c:v>
                </c:pt>
                <c:pt idx="65">
                  <c:v>41103</c:v>
                </c:pt>
                <c:pt idx="66">
                  <c:v>41096</c:v>
                </c:pt>
                <c:pt idx="67">
                  <c:v>41089</c:v>
                </c:pt>
                <c:pt idx="68">
                  <c:v>41082</c:v>
                </c:pt>
                <c:pt idx="69">
                  <c:v>41075</c:v>
                </c:pt>
                <c:pt idx="70">
                  <c:v>41068</c:v>
                </c:pt>
                <c:pt idx="71">
                  <c:v>41061</c:v>
                </c:pt>
                <c:pt idx="72">
                  <c:v>41054</c:v>
                </c:pt>
                <c:pt idx="73">
                  <c:v>41047</c:v>
                </c:pt>
                <c:pt idx="74">
                  <c:v>41040</c:v>
                </c:pt>
                <c:pt idx="75">
                  <c:v>41033</c:v>
                </c:pt>
                <c:pt idx="76">
                  <c:v>41026</c:v>
                </c:pt>
                <c:pt idx="77">
                  <c:v>41019</c:v>
                </c:pt>
                <c:pt idx="78">
                  <c:v>41012</c:v>
                </c:pt>
                <c:pt idx="79">
                  <c:v>41005</c:v>
                </c:pt>
                <c:pt idx="80">
                  <c:v>40998</c:v>
                </c:pt>
                <c:pt idx="81">
                  <c:v>40991</c:v>
                </c:pt>
                <c:pt idx="82">
                  <c:v>40984</c:v>
                </c:pt>
                <c:pt idx="83">
                  <c:v>40977</c:v>
                </c:pt>
                <c:pt idx="84">
                  <c:v>40970</c:v>
                </c:pt>
                <c:pt idx="85">
                  <c:v>40963</c:v>
                </c:pt>
                <c:pt idx="86">
                  <c:v>40956</c:v>
                </c:pt>
                <c:pt idx="87">
                  <c:v>40949</c:v>
                </c:pt>
                <c:pt idx="88">
                  <c:v>40942</c:v>
                </c:pt>
                <c:pt idx="89">
                  <c:v>40935</c:v>
                </c:pt>
                <c:pt idx="90">
                  <c:v>40928</c:v>
                </c:pt>
                <c:pt idx="91">
                  <c:v>40921</c:v>
                </c:pt>
                <c:pt idx="92">
                  <c:v>40914</c:v>
                </c:pt>
              </c:numCache>
            </c:numRef>
          </c:cat>
          <c:val>
            <c:numRef>
              <c:f>钢材库存!$E$6:$E$98</c:f>
              <c:numCache>
                <c:formatCode>#,##0.00_ </c:formatCode>
                <c:ptCount val="93"/>
                <c:pt idx="0">
                  <c:v>419.95</c:v>
                </c:pt>
                <c:pt idx="1">
                  <c:v>422.08</c:v>
                </c:pt>
                <c:pt idx="2">
                  <c:v>402.19</c:v>
                </c:pt>
                <c:pt idx="3">
                  <c:v>406.24</c:v>
                </c:pt>
                <c:pt idx="4">
                  <c:v>407.42</c:v>
                </c:pt>
                <c:pt idx="5">
                  <c:v>407.1</c:v>
                </c:pt>
                <c:pt idx="6">
                  <c:v>410.72</c:v>
                </c:pt>
                <c:pt idx="7">
                  <c:v>411.47</c:v>
                </c:pt>
                <c:pt idx="8">
                  <c:v>417.07</c:v>
                </c:pt>
                <c:pt idx="9">
                  <c:v>417.58</c:v>
                </c:pt>
                <c:pt idx="10">
                  <c:v>423.3</c:v>
                </c:pt>
                <c:pt idx="11">
                  <c:v>427.61</c:v>
                </c:pt>
                <c:pt idx="12">
                  <c:v>429.63</c:v>
                </c:pt>
                <c:pt idx="13">
                  <c:v>429.83</c:v>
                </c:pt>
                <c:pt idx="14">
                  <c:v>435.62</c:v>
                </c:pt>
                <c:pt idx="15">
                  <c:v>443.43</c:v>
                </c:pt>
                <c:pt idx="16">
                  <c:v>449.3</c:v>
                </c:pt>
                <c:pt idx="17">
                  <c:v>456.01</c:v>
                </c:pt>
                <c:pt idx="18">
                  <c:v>458.18</c:v>
                </c:pt>
                <c:pt idx="19">
                  <c:v>469.8</c:v>
                </c:pt>
                <c:pt idx="20">
                  <c:v>468.58</c:v>
                </c:pt>
                <c:pt idx="21">
                  <c:v>472.38</c:v>
                </c:pt>
                <c:pt idx="22">
                  <c:v>482</c:v>
                </c:pt>
                <c:pt idx="23">
                  <c:v>481.99</c:v>
                </c:pt>
                <c:pt idx="24">
                  <c:v>479.05</c:v>
                </c:pt>
                <c:pt idx="25">
                  <c:v>482.5</c:v>
                </c:pt>
                <c:pt idx="26">
                  <c:v>478.36</c:v>
                </c:pt>
                <c:pt idx="27">
                  <c:v>476.1</c:v>
                </c:pt>
                <c:pt idx="28">
                  <c:v>472.57</c:v>
                </c:pt>
                <c:pt idx="29">
                  <c:v>471.71</c:v>
                </c:pt>
                <c:pt idx="30">
                  <c:v>475.57</c:v>
                </c:pt>
                <c:pt idx="31">
                  <c:v>473.27</c:v>
                </c:pt>
                <c:pt idx="32">
                  <c:v>472.17</c:v>
                </c:pt>
                <c:pt idx="33">
                  <c:v>457.1</c:v>
                </c:pt>
                <c:pt idx="34">
                  <c:v>407.02</c:v>
                </c:pt>
                <c:pt idx="35">
                  <c:v>376.87</c:v>
                </c:pt>
                <c:pt idx="36">
                  <c:v>364.97</c:v>
                </c:pt>
                <c:pt idx="37">
                  <c:v>358.58</c:v>
                </c:pt>
                <c:pt idx="38">
                  <c:v>354.13</c:v>
                </c:pt>
                <c:pt idx="39">
                  <c:v>352.19</c:v>
                </c:pt>
                <c:pt idx="40">
                  <c:v>343</c:v>
                </c:pt>
                <c:pt idx="41">
                  <c:v>274.82</c:v>
                </c:pt>
                <c:pt idx="42">
                  <c:v>275.3</c:v>
                </c:pt>
                <c:pt idx="43">
                  <c:v>278.54000000000002</c:v>
                </c:pt>
                <c:pt idx="44">
                  <c:v>285.57</c:v>
                </c:pt>
                <c:pt idx="45">
                  <c:v>295.98</c:v>
                </c:pt>
                <c:pt idx="46">
                  <c:v>303</c:v>
                </c:pt>
                <c:pt idx="47">
                  <c:v>312.11</c:v>
                </c:pt>
                <c:pt idx="48">
                  <c:v>314.83</c:v>
                </c:pt>
                <c:pt idx="49">
                  <c:v>325.97000000000003</c:v>
                </c:pt>
                <c:pt idx="50">
                  <c:v>335.64</c:v>
                </c:pt>
                <c:pt idx="51">
                  <c:v>345.87</c:v>
                </c:pt>
                <c:pt idx="52">
                  <c:v>360.73</c:v>
                </c:pt>
                <c:pt idx="53">
                  <c:v>359.65</c:v>
                </c:pt>
                <c:pt idx="54">
                  <c:v>352.09</c:v>
                </c:pt>
                <c:pt idx="55">
                  <c:v>358.05</c:v>
                </c:pt>
                <c:pt idx="56">
                  <c:v>379.96</c:v>
                </c:pt>
                <c:pt idx="57">
                  <c:v>392.41</c:v>
                </c:pt>
                <c:pt idx="58">
                  <c:v>389.53</c:v>
                </c:pt>
                <c:pt idx="59">
                  <c:v>390.34</c:v>
                </c:pt>
                <c:pt idx="60">
                  <c:v>391.94</c:v>
                </c:pt>
                <c:pt idx="61">
                  <c:v>391.83</c:v>
                </c:pt>
                <c:pt idx="62">
                  <c:v>390.82</c:v>
                </c:pt>
                <c:pt idx="63">
                  <c:v>384.63</c:v>
                </c:pt>
                <c:pt idx="64">
                  <c:v>383.28</c:v>
                </c:pt>
                <c:pt idx="65">
                  <c:v>378.25</c:v>
                </c:pt>
                <c:pt idx="66">
                  <c:v>380.85</c:v>
                </c:pt>
                <c:pt idx="67">
                  <c:v>382.76</c:v>
                </c:pt>
                <c:pt idx="68">
                  <c:v>378.02</c:v>
                </c:pt>
                <c:pt idx="69">
                  <c:v>377.35</c:v>
                </c:pt>
                <c:pt idx="70">
                  <c:v>377.03</c:v>
                </c:pt>
                <c:pt idx="71">
                  <c:v>377.2</c:v>
                </c:pt>
                <c:pt idx="72">
                  <c:v>382.05</c:v>
                </c:pt>
                <c:pt idx="73">
                  <c:v>388.48</c:v>
                </c:pt>
                <c:pt idx="74">
                  <c:v>389.6</c:v>
                </c:pt>
                <c:pt idx="75">
                  <c:v>396.31</c:v>
                </c:pt>
                <c:pt idx="76">
                  <c:v>403.34</c:v>
                </c:pt>
                <c:pt idx="77">
                  <c:v>414.82</c:v>
                </c:pt>
                <c:pt idx="78">
                  <c:v>425.89</c:v>
                </c:pt>
                <c:pt idx="79">
                  <c:v>433.2</c:v>
                </c:pt>
                <c:pt idx="80">
                  <c:v>441.98</c:v>
                </c:pt>
                <c:pt idx="81">
                  <c:v>451.25</c:v>
                </c:pt>
                <c:pt idx="82">
                  <c:v>456.49</c:v>
                </c:pt>
                <c:pt idx="83">
                  <c:v>460.54</c:v>
                </c:pt>
                <c:pt idx="84">
                  <c:v>461.54</c:v>
                </c:pt>
                <c:pt idx="85">
                  <c:v>465.9</c:v>
                </c:pt>
                <c:pt idx="86">
                  <c:v>468.62</c:v>
                </c:pt>
                <c:pt idx="87">
                  <c:v>464.75</c:v>
                </c:pt>
                <c:pt idx="88">
                  <c:v>452.66</c:v>
                </c:pt>
                <c:pt idx="89">
                  <c:v>430</c:v>
                </c:pt>
                <c:pt idx="90">
                  <c:v>409.2</c:v>
                </c:pt>
                <c:pt idx="91">
                  <c:v>405.81</c:v>
                </c:pt>
                <c:pt idx="92">
                  <c:v>404.08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564800"/>
        <c:axId val="165566336"/>
      </c:lineChart>
      <c:dateAx>
        <c:axId val="165564800"/>
        <c:scaling>
          <c:orientation val="minMax"/>
        </c:scaling>
        <c:delete val="0"/>
        <c:axPos val="b"/>
        <c:numFmt formatCode="yyyy/m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zh-CN"/>
          </a:p>
        </c:txPr>
        <c:crossAx val="165566336"/>
        <c:crosses val="autoZero"/>
        <c:auto val="1"/>
        <c:lblOffset val="100"/>
        <c:baseTimeUnit val="days"/>
      </c:dateAx>
      <c:valAx>
        <c:axId val="165566336"/>
        <c:scaling>
          <c:orientation val="minMax"/>
          <c:max val="1100"/>
          <c:min val="100"/>
        </c:scaling>
        <c:delete val="0"/>
        <c:axPos val="l"/>
        <c:numFmt formatCode="#,##0_ " sourceLinked="0"/>
        <c:majorTickMark val="out"/>
        <c:minorTickMark val="none"/>
        <c:tickLblPos val="nextTo"/>
        <c:crossAx val="165564800"/>
        <c:crosses val="autoZero"/>
        <c:crossBetween val="between"/>
        <c:majorUnit val="200"/>
        <c:minorUnit val="20"/>
      </c:valAx>
    </c:plotArea>
    <c:legend>
      <c:legendPos val="r"/>
      <c:layout>
        <c:manualLayout>
          <c:xMode val="edge"/>
          <c:yMode val="edge"/>
          <c:x val="2.7777777777777779E-3"/>
          <c:y val="0.90181794983960339"/>
          <c:w val="0.97777777777777775"/>
          <c:h val="9.4511883931175267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50000"/>
        </a:schemeClr>
      </a:solidFill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0.2625</cdr:x>
      <cdr:y>0.03125</cdr:y>
    </cdr:from>
    <cdr:to>
      <cdr:x>0.87931</cdr:x>
      <cdr:y>0.11905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96322" y="94511"/>
          <a:ext cx="2576086" cy="2655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CN" altLang="en-US" sz="1100" dirty="0"/>
            <a:t>全国炼焦煤含税平均价（元</a:t>
          </a:r>
          <a:r>
            <a:rPr lang="en-US" altLang="zh-CN" sz="1100" dirty="0"/>
            <a:t>/</a:t>
          </a:r>
          <a:r>
            <a:rPr lang="zh-CN" altLang="en-US" sz="1100" dirty="0"/>
            <a:t>吨）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0.23333</cdr:x>
      <cdr:y>0.02257</cdr:y>
    </cdr:from>
    <cdr:to>
      <cdr:x>0.775</cdr:x>
      <cdr:y>0.11979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66800" y="61913"/>
          <a:ext cx="24765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zh-CN" altLang="en-US" sz="1100" dirty="0"/>
            <a:t>焦炭港口库存（万吨）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0.60163</cdr:x>
      <cdr:y>0.88571</cdr:y>
    </cdr:from>
    <cdr:to>
      <cdr:x>0.78049</cdr:x>
      <cdr:y>1</cdr:y>
    </cdr:to>
    <cdr:sp macro="" textlink="">
      <cdr:nvSpPr>
        <cdr:cNvPr id="2" name="线形标注 2 1"/>
        <cdr:cNvSpPr/>
      </cdr:nvSpPr>
      <cdr:spPr>
        <a:xfrm xmlns:a="http://schemas.openxmlformats.org/drawingml/2006/main">
          <a:off x="5328592" y="4464474"/>
          <a:ext cx="1584160" cy="576086"/>
        </a:xfrm>
        <a:prstGeom xmlns:a="http://schemas.openxmlformats.org/drawingml/2006/main" prst="borderCallout2">
          <a:avLst>
            <a:gd name="adj1" fmla="val 18750"/>
            <a:gd name="adj2" fmla="val -8333"/>
            <a:gd name="adj3" fmla="val 18750"/>
            <a:gd name="adj4" fmla="val -16667"/>
            <a:gd name="adj5" fmla="val -201122"/>
            <a:gd name="adj6" fmla="val -54507"/>
          </a:avLst>
        </a:prstGeom>
        <a:solidFill xmlns:a="http://schemas.openxmlformats.org/drawingml/2006/main">
          <a:schemeClr val="tx2">
            <a:lumMod val="60000"/>
            <a:lumOff val="40000"/>
          </a:schemeClr>
        </a:solidFill>
        <a:ln xmlns:a="http://schemas.openxmlformats.org/drawingml/2006/main" w="38100">
          <a:solidFill>
            <a:schemeClr val="tx2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pPr algn="ctr"/>
          <a:r>
            <a:rPr lang="zh-CN" altLang="en-US" sz="2000" b="1" dirty="0" smtClean="0"/>
            <a:t>钢价回归</a:t>
          </a:r>
          <a:endParaRPr lang="zh-CN" sz="20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0.60163</cdr:x>
      <cdr:y>0.88571</cdr:y>
    </cdr:from>
    <cdr:to>
      <cdr:x>0.78049</cdr:x>
      <cdr:y>1</cdr:y>
    </cdr:to>
    <cdr:sp macro="" textlink="">
      <cdr:nvSpPr>
        <cdr:cNvPr id="2" name="线形标注 2 1"/>
        <cdr:cNvSpPr/>
      </cdr:nvSpPr>
      <cdr:spPr>
        <a:xfrm xmlns:a="http://schemas.openxmlformats.org/drawingml/2006/main">
          <a:off x="5328592" y="4464474"/>
          <a:ext cx="1584160" cy="576086"/>
        </a:xfrm>
        <a:prstGeom xmlns:a="http://schemas.openxmlformats.org/drawingml/2006/main" prst="borderCallout2">
          <a:avLst>
            <a:gd name="adj1" fmla="val 18750"/>
            <a:gd name="adj2" fmla="val -8333"/>
            <a:gd name="adj3" fmla="val 18750"/>
            <a:gd name="adj4" fmla="val -16667"/>
            <a:gd name="adj5" fmla="val -201122"/>
            <a:gd name="adj6" fmla="val -54507"/>
          </a:avLst>
        </a:prstGeom>
        <a:solidFill xmlns:a="http://schemas.openxmlformats.org/drawingml/2006/main">
          <a:schemeClr val="tx2">
            <a:lumMod val="60000"/>
            <a:lumOff val="40000"/>
          </a:schemeClr>
        </a:solidFill>
        <a:ln xmlns:a="http://schemas.openxmlformats.org/drawingml/2006/main" w="38100">
          <a:solidFill>
            <a:schemeClr val="tx2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2">
            <a:shade val="50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pPr algn="ctr"/>
          <a:r>
            <a:rPr lang="zh-CN" altLang="en-US" sz="2000" b="1" dirty="0" smtClean="0"/>
            <a:t>钢价回归</a:t>
          </a:r>
          <a:endParaRPr lang="zh-CN" sz="20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1A0D2-756D-40C6-8A5F-97341CA3AAFC}" type="datetimeFigureOut">
              <a:rPr lang="zh-CN" altLang="en-US" smtClean="0"/>
              <a:pPr/>
              <a:t>2013/10/22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D9D6E-F2D6-4A51-9384-34CB2650EA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5561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要做产业链套利，首先需要捋清各要素在价格上的组成关系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D9D6E-F2D6-4A51-9384-34CB2650EAE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151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通过成本结构的分析，我们可以得出，焦炭成本是螺纹钢价格中所包含的各类成本中的重要组成部分。当焦炭价格大幅上涨的时候，螺纹钢的价格应当会受此影响而一同上涨，因此二者应当呈现一定的正相关关系。</a:t>
            </a:r>
            <a:endParaRPr lang="en-US" altLang="zh-CN" dirty="0" smtClean="0"/>
          </a:p>
          <a:p>
            <a:r>
              <a:rPr lang="zh-CN" altLang="en-US" dirty="0" smtClean="0"/>
              <a:t>通过观察过去一段时间内的螺纹钢与焦炭的价格，我们发现其二者的价格有时呈现较强的线性关系。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D9D6E-F2D6-4A51-9384-34CB2650EAE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805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通过分析过去一段时间内或者以往同期的价格关系，我们可以在一定程度上通过焦炭价格预测螺纹钢的价格区间。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D9D6E-F2D6-4A51-9384-34CB2650EAE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805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通过分析过去一段时间内或者以往同期的价格关系，我们可以在一定程度上通过焦炭价格预测螺纹钢的价格区间。如果预测结果与实际价格间存在较大偏差，我们认为套利机会出现，而若实际价格回归分析结果，则认为实际价格合理，平仓了结套利头寸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D9D6E-F2D6-4A51-9384-34CB2650EAEE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805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通过分析过去一段时间内或者以往同期的价格关系，我们可以在一定程度上通过焦炭价格预测螺纹钢的价格区间。如果预测结果与实际价格间存在较大偏差，我们认为套利机会出现，而若实际价格回归分析结果，则认为实际价格合理，平仓了结套利头寸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D9D6E-F2D6-4A51-9384-34CB2650EAE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805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4988"/>
            <a:ext cx="8229600" cy="821724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4988"/>
            <a:ext cx="8229600" cy="461684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7D133-02C8-4ABB-9C08-2DB829856206}" type="datetime1">
              <a:rPr lang="zh-CN" altLang="en-US" smtClean="0">
                <a:solidFill>
                  <a:prstClr val="white"/>
                </a:solidFill>
              </a:rPr>
              <a:pPr/>
              <a:t>2013/10/22</a:t>
            </a:fld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AAF285-F297-EA40-A193-97EE752ACAD0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 dirty="0">
              <a:solidFill>
                <a:srgbClr val="000000"/>
              </a:solidFill>
            </a:endParaRPr>
          </a:p>
        </p:txBody>
      </p:sp>
      <p:pic>
        <p:nvPicPr>
          <p:cNvPr id="7" name="Picture 3" descr="D:\Users\Ji Zhe\Pictures\water\ml0031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9525"/>
            <a:ext cx="9193213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3513" y="-100013"/>
            <a:ext cx="9504363" cy="7200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4988"/>
            <a:ext cx="8229600" cy="461684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4988"/>
            <a:ext cx="8229600" cy="4616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4988"/>
            <a:ext cx="8229600" cy="461684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标题占位符 1"/>
          <p:cNvSpPr>
            <a:spLocks noGrp="1"/>
          </p:cNvSpPr>
          <p:nvPr>
            <p:ph type="title"/>
          </p:nvPr>
        </p:nvSpPr>
        <p:spPr bwMode="auto">
          <a:xfrm>
            <a:off x="-11113" y="0"/>
            <a:ext cx="749141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20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grpSp>
        <p:nvGrpSpPr>
          <p:cNvPr id="21" name="组合 28"/>
          <p:cNvGrpSpPr>
            <a:grpSpLocks/>
          </p:cNvGrpSpPr>
          <p:nvPr userDrawn="1"/>
        </p:nvGrpSpPr>
        <p:grpSpPr bwMode="auto">
          <a:xfrm>
            <a:off x="-14288" y="495300"/>
            <a:ext cx="9180513" cy="130175"/>
            <a:chOff x="-7201" y="0"/>
            <a:chExt cx="9151200" cy="476672"/>
          </a:xfrm>
        </p:grpSpPr>
        <p:sp>
          <p:nvSpPr>
            <p:cNvPr id="22" name="矩形 21"/>
            <p:cNvSpPr/>
            <p:nvPr userDrawn="1"/>
          </p:nvSpPr>
          <p:spPr>
            <a:xfrm>
              <a:off x="-7201" y="0"/>
              <a:ext cx="9151200" cy="47667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3" name="矩形 22"/>
            <p:cNvSpPr/>
            <p:nvPr userDrawn="1"/>
          </p:nvSpPr>
          <p:spPr>
            <a:xfrm>
              <a:off x="1576813" y="0"/>
              <a:ext cx="1922654" cy="47667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矩形 23"/>
            <p:cNvSpPr/>
            <p:nvPr userDrawn="1"/>
          </p:nvSpPr>
          <p:spPr>
            <a:xfrm>
              <a:off x="388408" y="0"/>
              <a:ext cx="1188405" cy="476672"/>
            </a:xfrm>
            <a:prstGeom prst="rect">
              <a:avLst/>
            </a:prstGeom>
            <a:solidFill>
              <a:srgbClr val="7E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矩形 24"/>
            <p:cNvSpPr/>
            <p:nvPr userDrawn="1"/>
          </p:nvSpPr>
          <p:spPr>
            <a:xfrm>
              <a:off x="-7201" y="0"/>
              <a:ext cx="395609" cy="476672"/>
            </a:xfrm>
            <a:prstGeom prst="rect">
              <a:avLst/>
            </a:prstGeom>
            <a:solidFill>
              <a:srgbClr val="F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6" name="矩形 25"/>
            <p:cNvSpPr/>
            <p:nvPr userDrawn="1"/>
          </p:nvSpPr>
          <p:spPr>
            <a:xfrm>
              <a:off x="3493138" y="0"/>
              <a:ext cx="3111060" cy="476672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7" name="矩形 26"/>
          <p:cNvSpPr/>
          <p:nvPr userDrawn="1"/>
        </p:nvSpPr>
        <p:spPr>
          <a:xfrm>
            <a:off x="0" y="6597650"/>
            <a:ext cx="9166225" cy="287338"/>
          </a:xfrm>
          <a:prstGeom prst="rect">
            <a:avLst/>
          </a:prstGeom>
          <a:gradFill flip="none" rotWithShape="1">
            <a:gsLst>
              <a:gs pos="0">
                <a:srgbClr val="808080"/>
              </a:gs>
              <a:gs pos="100000">
                <a:schemeClr val="tx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zh-CN" altLang="en-US" dirty="0">
              <a:solidFill>
                <a:prstClr val="white"/>
              </a:solidFill>
              <a:latin typeface="微软雅黑"/>
            </a:endParaRPr>
          </a:p>
        </p:txBody>
      </p:sp>
      <p:pic>
        <p:nvPicPr>
          <p:cNvPr id="28" name="Picture 2" descr="D:\东证期货\日常工作\20110509 PPT修改\东证完整\东证-logo简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-7938"/>
            <a:ext cx="163988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矩形 28"/>
          <p:cNvSpPr/>
          <p:nvPr userDrawn="1"/>
        </p:nvSpPr>
        <p:spPr>
          <a:xfrm>
            <a:off x="-7938" y="6597650"/>
            <a:ext cx="3514726" cy="287338"/>
          </a:xfrm>
          <a:prstGeom prst="rect">
            <a:avLst/>
          </a:prstGeom>
          <a:solidFill>
            <a:srgbClr val="F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200">
                <a:solidFill>
                  <a:srgbClr val="FFFFFF"/>
                </a:solidFill>
                <a:latin typeface="微软雅黑" charset="0"/>
                <a:cs typeface="微软雅黑" charset="0"/>
              </a:rPr>
              <a:t>www.orientfutures.com</a:t>
            </a:r>
            <a:endParaRPr lang="zh-CN" altLang="en-US" sz="1200">
              <a:solidFill>
                <a:srgbClr val="FFFFFF"/>
              </a:solidFill>
              <a:latin typeface="微软雅黑" charset="0"/>
              <a:cs typeface="微软雅黑" charset="0"/>
            </a:endParaRPr>
          </a:p>
        </p:txBody>
      </p:sp>
      <p:pic>
        <p:nvPicPr>
          <p:cNvPr id="30" name="Picture 3" descr="D:\东证期货\日常工作\20110509 PPT修改\东证完整\东证-LOGO详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338" y="6535738"/>
            <a:ext cx="17319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组合 6"/>
          <p:cNvGrpSpPr>
            <a:grpSpLocks/>
          </p:cNvGrpSpPr>
          <p:nvPr userDrawn="1"/>
        </p:nvGrpSpPr>
        <p:grpSpPr bwMode="auto">
          <a:xfrm>
            <a:off x="-22225" y="495300"/>
            <a:ext cx="9180513" cy="130175"/>
            <a:chOff x="-21772" y="495467"/>
            <a:chExt cx="9180000" cy="130754"/>
          </a:xfrm>
        </p:grpSpPr>
        <p:sp>
          <p:nvSpPr>
            <p:cNvPr id="32" name="矩形 31"/>
            <p:cNvSpPr/>
            <p:nvPr userDrawn="1"/>
          </p:nvSpPr>
          <p:spPr>
            <a:xfrm>
              <a:off x="-21772" y="495467"/>
              <a:ext cx="9180000" cy="130754"/>
            </a:xfrm>
            <a:prstGeom prst="rect">
              <a:avLst/>
            </a:prstGeom>
            <a:gradFill>
              <a:gsLst>
                <a:gs pos="82000">
                  <a:srgbClr val="D1D1D1"/>
                </a:gs>
                <a:gs pos="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矩形 32"/>
            <p:cNvSpPr/>
            <p:nvPr userDrawn="1"/>
          </p:nvSpPr>
          <p:spPr>
            <a:xfrm>
              <a:off x="-21772" y="495467"/>
              <a:ext cx="3517703" cy="13075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4" name="矩形 33"/>
            <p:cNvSpPr/>
            <p:nvPr userDrawn="1"/>
          </p:nvSpPr>
          <p:spPr>
            <a:xfrm>
              <a:off x="375081" y="495467"/>
              <a:ext cx="1192146" cy="130754"/>
            </a:xfrm>
            <a:prstGeom prst="rect">
              <a:avLst/>
            </a:prstGeom>
            <a:solidFill>
              <a:srgbClr val="F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5" name="矩形 34"/>
            <p:cNvSpPr/>
            <p:nvPr userDrawn="1"/>
          </p:nvSpPr>
          <p:spPr>
            <a:xfrm>
              <a:off x="3489582" y="495467"/>
              <a:ext cx="3120851" cy="13075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ftr="0"/>
  <p:txStyles>
    <p:titleStyle>
      <a:lvl1pPr algn="just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华文楷体" pitchFamily="2" charset="-122"/>
          <a:ea typeface="华文楷体" pitchFamily="2" charset="-122"/>
          <a:cs typeface="+mj-cs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华文楷体" pitchFamily="2" charset="-122"/>
          <a:ea typeface="华文楷体" pitchFamily="2" charset="-122"/>
          <a:cs typeface="+mn-cs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华文楷体" pitchFamily="2" charset="-122"/>
          <a:ea typeface="华文楷体" pitchFamily="2" charset="-122"/>
          <a:cs typeface="+mn-cs"/>
        </a:defRPr>
      </a:lvl2pPr>
      <a:lvl3pPr marL="1143000" indent="-228600" algn="just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华文楷体" pitchFamily="2" charset="-122"/>
          <a:ea typeface="华文楷体" pitchFamily="2" charset="-122"/>
          <a:cs typeface="+mn-cs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华文楷体" pitchFamily="2" charset="-122"/>
          <a:ea typeface="华文楷体" pitchFamily="2" charset="-122"/>
          <a:cs typeface="+mn-cs"/>
        </a:defRPr>
      </a:lvl4pPr>
      <a:lvl5pPr marL="2057400" indent="-228600" algn="just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华文楷体" pitchFamily="2" charset="-122"/>
          <a:ea typeface="华文楷体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1" t="17719" b="23515"/>
          <a:stretch>
            <a:fillRect/>
          </a:stretch>
        </p:blipFill>
        <p:spPr bwMode="auto">
          <a:xfrm>
            <a:off x="3563888" y="3861048"/>
            <a:ext cx="5414963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404664"/>
            <a:ext cx="6119911" cy="194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矩形 5"/>
          <p:cNvSpPr>
            <a:spLocks noChangeArrowheads="1"/>
          </p:cNvSpPr>
          <p:nvPr/>
        </p:nvSpPr>
        <p:spPr bwMode="auto">
          <a:xfrm>
            <a:off x="2189614" y="2963547"/>
            <a:ext cx="760947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cap="all" dirty="0" smtClean="0">
                <a:ln/>
                <a:effectLst/>
                <a:latin typeface="华文楷体" pitchFamily="2" charset="-122"/>
                <a:ea typeface="华文楷体" pitchFamily="2" charset="-122"/>
                <a:cs typeface="仿宋"/>
              </a:rPr>
              <a:t>——</a:t>
            </a:r>
            <a:r>
              <a:rPr lang="zh-CN" altLang="en-US" sz="3200" b="1" cap="all" dirty="0" smtClean="0">
                <a:ln/>
                <a:effectLst/>
                <a:latin typeface="华文楷体" pitchFamily="2" charset="-122"/>
                <a:ea typeface="华文楷体" pitchFamily="2" charset="-122"/>
                <a:cs typeface="仿宋"/>
              </a:rPr>
              <a:t>煤焦弱势震荡 关注产业对冲</a:t>
            </a:r>
            <a:endParaRPr lang="zh-CN" altLang="en-US" sz="3200" b="1" cap="all" dirty="0">
              <a:ln/>
              <a:effectLst/>
              <a:latin typeface="华文楷体" pitchFamily="2" charset="-122"/>
              <a:ea typeface="华文楷体" pitchFamily="2" charset="-122"/>
              <a:cs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282237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六边形 3"/>
          <p:cNvSpPr/>
          <p:nvPr/>
        </p:nvSpPr>
        <p:spPr>
          <a:xfrm>
            <a:off x="3455519" y="2300776"/>
            <a:ext cx="1728192" cy="1440160"/>
          </a:xfrm>
          <a:prstGeom prst="hexag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/>
              <a:t>螺纹钢</a:t>
            </a:r>
            <a:endParaRPr lang="en-US" altLang="zh-CN" sz="2400" b="1" dirty="0" smtClean="0"/>
          </a:p>
          <a:p>
            <a:pPr algn="ctr"/>
            <a:r>
              <a:rPr lang="zh-CN" altLang="en-US" sz="2400" b="1" dirty="0" smtClean="0"/>
              <a:t>成本价</a:t>
            </a:r>
            <a:endParaRPr lang="zh-CN" altLang="en-US" sz="2400" b="1" dirty="0"/>
          </a:p>
        </p:txBody>
      </p:sp>
      <p:sp>
        <p:nvSpPr>
          <p:cNvPr id="5" name="线形标注 2 4"/>
          <p:cNvSpPr/>
          <p:nvPr/>
        </p:nvSpPr>
        <p:spPr>
          <a:xfrm>
            <a:off x="5662542" y="1364672"/>
            <a:ext cx="1656184" cy="720080"/>
          </a:xfrm>
          <a:prstGeom prst="borderCallout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铁矿石成本</a:t>
            </a:r>
            <a:endParaRPr lang="zh-CN" altLang="en-US" b="1" dirty="0"/>
          </a:p>
        </p:txBody>
      </p:sp>
      <p:sp>
        <p:nvSpPr>
          <p:cNvPr id="8" name="线形标注 2 7"/>
          <p:cNvSpPr/>
          <p:nvPr/>
        </p:nvSpPr>
        <p:spPr>
          <a:xfrm>
            <a:off x="5666954" y="4100976"/>
            <a:ext cx="1656184" cy="7200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1021"/>
              <a:gd name="adj6" fmla="val -474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其他成本</a:t>
            </a:r>
            <a:endParaRPr lang="zh-CN" altLang="en-US" b="1" dirty="0"/>
          </a:p>
        </p:txBody>
      </p:sp>
      <p:sp>
        <p:nvSpPr>
          <p:cNvPr id="9" name="线形标注 2 8"/>
          <p:cNvSpPr/>
          <p:nvPr/>
        </p:nvSpPr>
        <p:spPr>
          <a:xfrm>
            <a:off x="1439295" y="4100976"/>
            <a:ext cx="1656184" cy="720080"/>
          </a:xfrm>
          <a:prstGeom prst="borderCallout2">
            <a:avLst>
              <a:gd name="adj1" fmla="val 18751"/>
              <a:gd name="adj2" fmla="val 103738"/>
              <a:gd name="adj3" fmla="val 18750"/>
              <a:gd name="adj4" fmla="val 112709"/>
              <a:gd name="adj5" fmla="val -37231"/>
              <a:gd name="adj6" fmla="val 13956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运营成本</a:t>
            </a:r>
            <a:endParaRPr lang="zh-CN" altLang="en-US" b="1" dirty="0"/>
          </a:p>
        </p:txBody>
      </p:sp>
      <p:sp>
        <p:nvSpPr>
          <p:cNvPr id="12" name="线形标注 2 11"/>
          <p:cNvSpPr/>
          <p:nvPr/>
        </p:nvSpPr>
        <p:spPr>
          <a:xfrm>
            <a:off x="1439295" y="1364672"/>
            <a:ext cx="1656184" cy="720080"/>
          </a:xfrm>
          <a:prstGeom prst="borderCallout2">
            <a:avLst>
              <a:gd name="adj1" fmla="val 18750"/>
              <a:gd name="adj2" fmla="val 103738"/>
              <a:gd name="adj3" fmla="val 18750"/>
              <a:gd name="adj4" fmla="val 111885"/>
              <a:gd name="adj5" fmla="val 116291"/>
              <a:gd name="adj6" fmla="val 14039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焦炭成本</a:t>
            </a:r>
            <a:endParaRPr lang="zh-CN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55576" y="5566094"/>
                <a:ext cx="76668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000" b="1" i="1" smtClean="0">
                          <a:latin typeface="Cambria Math"/>
                        </a:rPr>
                        <m:t>螺纹钢</m:t>
                      </m:r>
                      <m:r>
                        <a:rPr lang="zh-CN" altLang="en-US" sz="2000" b="1" i="1">
                          <a:latin typeface="Cambria Math"/>
                        </a:rPr>
                        <m:t>成本价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=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𝒂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∗</m:t>
                      </m:r>
                      <m:r>
                        <a:rPr lang="zh-CN" altLang="en-US" sz="2000" b="1" i="1">
                          <a:latin typeface="Cambria Math"/>
                        </a:rPr>
                        <m:t>焦炭</m:t>
                      </m:r>
                      <m:r>
                        <a:rPr lang="zh-CN" altLang="en-US" sz="2000" b="1" i="1" smtClean="0">
                          <a:latin typeface="Cambria Math"/>
                        </a:rPr>
                        <m:t>价格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+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𝒃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∗</m:t>
                      </m:r>
                      <m:r>
                        <a:rPr lang="zh-CN" altLang="en-US" sz="2000" b="1" i="1">
                          <a:latin typeface="Cambria Math"/>
                        </a:rPr>
                        <m:t>铁矿石</m:t>
                      </m:r>
                      <m:r>
                        <a:rPr lang="zh-CN" altLang="en-US" sz="2000" b="1" i="1" smtClean="0">
                          <a:latin typeface="Cambria Math"/>
                        </a:rPr>
                        <m:t>价格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+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𝒄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∗</m:t>
                      </m:r>
                      <m:r>
                        <a:rPr lang="zh-CN" altLang="en-US" sz="2000" b="1" i="1">
                          <a:latin typeface="Cambria Math"/>
                        </a:rPr>
                        <m:t>运营</m:t>
                      </m:r>
                      <m:r>
                        <a:rPr lang="zh-CN" altLang="en-US" sz="2000" b="1" i="1" smtClean="0">
                          <a:latin typeface="Cambria Math"/>
                        </a:rPr>
                        <m:t>成本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+</m:t>
                      </m:r>
                      <m:r>
                        <a:rPr lang="en-US" altLang="zh-CN" sz="2000" b="1" i="1" smtClean="0">
                          <a:latin typeface="Cambria Math"/>
                        </a:rPr>
                        <m:t>𝒆</m:t>
                      </m:r>
                    </m:oMath>
                  </m:oMathPara>
                </a14:m>
                <a:endParaRPr lang="zh-CN" altLang="en-US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566094"/>
                <a:ext cx="7666842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4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图表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040667"/>
              </p:ext>
            </p:extLst>
          </p:nvPr>
        </p:nvGraphicFramePr>
        <p:xfrm>
          <a:off x="40821" y="1169534"/>
          <a:ext cx="9062358" cy="5139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37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799087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预测钢价与实际钢价的偏差</a:t>
            </a:r>
            <a:endParaRPr lang="zh-CN" altLang="en-US" b="1" dirty="0"/>
          </a:p>
        </p:txBody>
      </p:sp>
      <p:graphicFrame>
        <p:nvGraphicFramePr>
          <p:cNvPr id="9" name="图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798804"/>
              </p:ext>
            </p:extLst>
          </p:nvPr>
        </p:nvGraphicFramePr>
        <p:xfrm>
          <a:off x="179512" y="1340768"/>
          <a:ext cx="879021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945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510000"/>
              </p:ext>
            </p:extLst>
          </p:nvPr>
        </p:nvGraphicFramePr>
        <p:xfrm>
          <a:off x="107504" y="1124744"/>
          <a:ext cx="885698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5536" y="799087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预测钢价与实际钢价的偏差</a:t>
            </a:r>
            <a:endParaRPr lang="zh-CN" altLang="en-US" b="1" dirty="0"/>
          </a:p>
        </p:txBody>
      </p:sp>
      <p:cxnSp>
        <p:nvCxnSpPr>
          <p:cNvPr id="6" name="直接连接符 5"/>
          <p:cNvCxnSpPr>
            <a:endCxn id="4" idx="3"/>
          </p:cNvCxnSpPr>
          <p:nvPr/>
        </p:nvCxnSpPr>
        <p:spPr>
          <a:xfrm>
            <a:off x="539552" y="3645024"/>
            <a:ext cx="84249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539552" y="5229200"/>
            <a:ext cx="84249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线形标注 2 7"/>
          <p:cNvSpPr/>
          <p:nvPr/>
        </p:nvSpPr>
        <p:spPr>
          <a:xfrm>
            <a:off x="1386883" y="1844824"/>
            <a:ext cx="1833729" cy="648072"/>
          </a:xfrm>
          <a:prstGeom prst="borderCallout2">
            <a:avLst>
              <a:gd name="adj1" fmla="val 20856"/>
              <a:gd name="adj2" fmla="val 104795"/>
              <a:gd name="adj3" fmla="val 20856"/>
              <a:gd name="adj4" fmla="val 112090"/>
              <a:gd name="adj5" fmla="val 209372"/>
              <a:gd name="adj6" fmla="val 131211"/>
            </a:avLst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套利机会出现</a:t>
            </a:r>
            <a:endParaRPr lang="zh-CN" altLang="en-US" sz="2000" b="1" dirty="0"/>
          </a:p>
        </p:txBody>
      </p:sp>
      <p:cxnSp>
        <p:nvCxnSpPr>
          <p:cNvPr id="9" name="直接连接符 8"/>
          <p:cNvCxnSpPr/>
          <p:nvPr/>
        </p:nvCxnSpPr>
        <p:spPr>
          <a:xfrm>
            <a:off x="539552" y="4437112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72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200302"/>
              </p:ext>
            </p:extLst>
          </p:nvPr>
        </p:nvGraphicFramePr>
        <p:xfrm>
          <a:off x="107504" y="1124744"/>
          <a:ext cx="885698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5536" y="799087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成功案例</a:t>
            </a:r>
            <a:endParaRPr lang="zh-CN" altLang="en-US" b="1" dirty="0"/>
          </a:p>
        </p:txBody>
      </p:sp>
      <p:cxnSp>
        <p:nvCxnSpPr>
          <p:cNvPr id="6" name="直接连接符 5"/>
          <p:cNvCxnSpPr>
            <a:endCxn id="4" idx="3"/>
          </p:cNvCxnSpPr>
          <p:nvPr/>
        </p:nvCxnSpPr>
        <p:spPr>
          <a:xfrm>
            <a:off x="539552" y="3645024"/>
            <a:ext cx="84249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539552" y="5229200"/>
            <a:ext cx="842493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线形标注 2 7"/>
          <p:cNvSpPr/>
          <p:nvPr/>
        </p:nvSpPr>
        <p:spPr>
          <a:xfrm>
            <a:off x="1386883" y="1844824"/>
            <a:ext cx="1833729" cy="648072"/>
          </a:xfrm>
          <a:prstGeom prst="borderCallout2">
            <a:avLst>
              <a:gd name="adj1" fmla="val 20856"/>
              <a:gd name="adj2" fmla="val 104795"/>
              <a:gd name="adj3" fmla="val 20856"/>
              <a:gd name="adj4" fmla="val 112090"/>
              <a:gd name="adj5" fmla="val 209372"/>
              <a:gd name="adj6" fmla="val 131211"/>
            </a:avLst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/>
              <a:t>套利机会出现</a:t>
            </a:r>
            <a:endParaRPr lang="zh-CN" altLang="en-US" sz="2000" b="1" dirty="0"/>
          </a:p>
        </p:txBody>
      </p:sp>
      <p:cxnSp>
        <p:nvCxnSpPr>
          <p:cNvPr id="9" name="直接连接符 8"/>
          <p:cNvCxnSpPr/>
          <p:nvPr/>
        </p:nvCxnSpPr>
        <p:spPr>
          <a:xfrm>
            <a:off x="539552" y="4437112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53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Ji Zhe\Desktop\road_and_sky-wid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Franklin Gothic Medium" charset="0"/>
              </a:rPr>
              <a:t> </a:t>
            </a:r>
            <a:endParaRPr lang="zh-CN" altLang="en-US" dirty="0">
              <a:latin typeface="Franklin Gothic Medium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2016224"/>
          </a:xfrm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indent="0" eaLnBrk="1" hangingPunct="1">
              <a:buFont typeface="Arial" pitchFamily="34" charset="0"/>
              <a:buNone/>
              <a:defRPr/>
            </a:pPr>
            <a:r>
              <a:rPr lang="zh-CN" alt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+mn-cs"/>
              </a:rPr>
              <a:t>选择东证期货</a:t>
            </a:r>
            <a:endParaRPr lang="en-US" altLang="zh-CN" sz="54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+mn-cs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altLang="zh-CN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+mn-cs"/>
              </a:rPr>
              <a:t>    </a:t>
            </a:r>
            <a:r>
              <a:rPr lang="zh-CN" alt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+mn-cs"/>
              </a:rPr>
              <a:t>享受最专业期货服务</a:t>
            </a:r>
            <a:endParaRPr lang="en-US" altLang="zh-CN" sz="54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491880" y="3477738"/>
            <a:ext cx="307498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400" b="1" dirty="0">
                <a:ln w="24500" cmpd="dbl">
                  <a:solidFill>
                    <a:srgbClr val="7F7F7F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7F7F7F">
                        <a:tint val="10000"/>
                        <a:satMod val="155000"/>
                      </a:srgbClr>
                    </a:gs>
                    <a:gs pos="60000">
                      <a:srgbClr val="7F7F7F">
                        <a:tint val="30000"/>
                        <a:satMod val="155000"/>
                      </a:srgbClr>
                    </a:gs>
                    <a:gs pos="100000">
                      <a:srgbClr val="7F7F7F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ea typeface="宋体" pitchFamily="2" charset="-122"/>
              </a:rPr>
              <a:t>Welcome to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4400" b="1" dirty="0">
              <a:ln w="24500" cmpd="dbl">
                <a:solidFill>
                  <a:srgbClr val="7F7F7F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7F7F7F">
                      <a:tint val="10000"/>
                      <a:satMod val="155000"/>
                    </a:srgbClr>
                  </a:gs>
                  <a:gs pos="60000">
                    <a:srgbClr val="7F7F7F">
                      <a:tint val="30000"/>
                      <a:satMod val="155000"/>
                    </a:srgbClr>
                  </a:gs>
                  <a:gs pos="100000">
                    <a:srgbClr val="7F7F7F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484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-76496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目录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2132856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煤焦钢产业链行情分析</a:t>
            </a:r>
            <a:endParaRPr lang="en-US" altLang="zh-CN" sz="3600" dirty="0" smtClean="0">
              <a:latin typeface="楷体" pitchFamily="49" charset="-122"/>
              <a:ea typeface="楷体" pitchFamily="49" charset="-122"/>
            </a:endParaRPr>
          </a:p>
          <a:p>
            <a:pPr marL="342900" indent="-342900">
              <a:buAutoNum type="arabicPeriod"/>
            </a:pPr>
            <a:endParaRPr lang="en-US" altLang="zh-CN" sz="3600" dirty="0" smtClean="0">
              <a:latin typeface="楷体" pitchFamily="49" charset="-122"/>
              <a:ea typeface="楷体" pitchFamily="49" charset="-122"/>
            </a:endParaRPr>
          </a:p>
          <a:p>
            <a:pPr marL="342900" indent="-342900">
              <a:buAutoNum type="arabicPeriod"/>
            </a:pP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煤焦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钢产业链套利模型简介</a:t>
            </a:r>
            <a:endParaRPr lang="en-US" altLang="zh-CN" sz="3600" dirty="0" smtClean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3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80" y="1464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楷体" pitchFamily="49" charset="-122"/>
                <a:ea typeface="楷体" pitchFamily="49" charset="-122"/>
              </a:rPr>
              <a:t>煤焦钢产业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链</a:t>
            </a:r>
            <a:endParaRPr lang="en-US" altLang="zh-CN" sz="2800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3" name="Picture 30" descr="C:\Documents and Settings\gxd\Application Data\Tencent\Users\337460375\QQ\WinTemp\RichOle\MI9L659N8}8CWFFD7SIBWSS.jpg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257" y="980727"/>
            <a:ext cx="9075973" cy="48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圆角矩形 5"/>
          <p:cNvSpPr/>
          <p:nvPr/>
        </p:nvSpPr>
        <p:spPr>
          <a:xfrm>
            <a:off x="3497472" y="2996952"/>
            <a:ext cx="714488" cy="39412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5940152" y="2852936"/>
            <a:ext cx="288032" cy="10081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63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4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上游：煤炭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76470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煤炭产量在逐渐减少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graphicFrame>
        <p:nvGraphicFramePr>
          <p:cNvPr id="10" name="图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395710"/>
              </p:ext>
            </p:extLst>
          </p:nvPr>
        </p:nvGraphicFramePr>
        <p:xfrm>
          <a:off x="89756" y="1134036"/>
          <a:ext cx="4410236" cy="3375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84602" y="786026"/>
            <a:ext cx="291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进口煤炭增幅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明显</a:t>
            </a:r>
          </a:p>
        </p:txBody>
      </p:sp>
      <p:graphicFrame>
        <p:nvGraphicFramePr>
          <p:cNvPr id="15" name="图表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698066"/>
              </p:ext>
            </p:extLst>
          </p:nvPr>
        </p:nvGraphicFramePr>
        <p:xfrm>
          <a:off x="4572000" y="1134036"/>
          <a:ext cx="4392488" cy="3375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179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焦煤焦炭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价格走势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graphicFrame>
        <p:nvGraphicFramePr>
          <p:cNvPr id="3" name="图表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337195"/>
              </p:ext>
            </p:extLst>
          </p:nvPr>
        </p:nvGraphicFramePr>
        <p:xfrm>
          <a:off x="107504" y="1196752"/>
          <a:ext cx="417646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76470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焦煤价格有反弹迹象</a:t>
            </a:r>
          </a:p>
        </p:txBody>
      </p:sp>
      <p:graphicFrame>
        <p:nvGraphicFramePr>
          <p:cNvPr id="7" name="图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789432"/>
              </p:ext>
            </p:extLst>
          </p:nvPr>
        </p:nvGraphicFramePr>
        <p:xfrm>
          <a:off x="4355976" y="1134036"/>
          <a:ext cx="4572000" cy="3087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55976" y="764704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焦炭价格稳中有升，部分地区有所回落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68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95536" y="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中游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：炼焦煤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59884" y="83566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北方四港炼焦煤库存维持高位</a:t>
            </a:r>
          </a:p>
        </p:txBody>
      </p:sp>
      <p:graphicFrame>
        <p:nvGraphicFramePr>
          <p:cNvPr id="11" name="图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20620"/>
              </p:ext>
            </p:extLst>
          </p:nvPr>
        </p:nvGraphicFramePr>
        <p:xfrm>
          <a:off x="2195736" y="1412776"/>
          <a:ext cx="4464496" cy="2816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椭圆 1"/>
          <p:cNvSpPr/>
          <p:nvPr/>
        </p:nvSpPr>
        <p:spPr>
          <a:xfrm>
            <a:off x="6372200" y="1772816"/>
            <a:ext cx="144016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084168" y="1512153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749</a:t>
            </a:r>
            <a:r>
              <a:rPr lang="zh-CN" altLang="en-US" sz="12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万吨</a:t>
            </a:r>
            <a:endParaRPr lang="zh-CN" altLang="en-US" sz="12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193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6926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焦炭产量持续增长</a:t>
            </a:r>
          </a:p>
        </p:txBody>
      </p:sp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281687"/>
              </p:ext>
            </p:extLst>
          </p:nvPr>
        </p:nvGraphicFramePr>
        <p:xfrm>
          <a:off x="251520" y="1079480"/>
          <a:ext cx="4104456" cy="306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图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934063"/>
              </p:ext>
            </p:extLst>
          </p:nvPr>
        </p:nvGraphicFramePr>
        <p:xfrm>
          <a:off x="4499992" y="1062028"/>
          <a:ext cx="4343400" cy="3087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499992" y="69269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焦炭库存高位徘徊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中游：焦炭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32876" y="1363073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solidFill>
                  <a:srgbClr val="FF0000"/>
                </a:solidFill>
              </a:rPr>
              <a:t>257</a:t>
            </a:r>
            <a:r>
              <a:rPr lang="zh-CN" altLang="en-US" sz="1100" dirty="0">
                <a:solidFill>
                  <a:srgbClr val="FF0000"/>
                </a:solidFill>
              </a:rPr>
              <a:t>万吨</a:t>
            </a:r>
          </a:p>
        </p:txBody>
      </p:sp>
      <p:sp>
        <p:nvSpPr>
          <p:cNvPr id="6" name="椭圆 5"/>
          <p:cNvSpPr/>
          <p:nvPr/>
        </p:nvSpPr>
        <p:spPr>
          <a:xfrm>
            <a:off x="8528920" y="1624684"/>
            <a:ext cx="147536" cy="2201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94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84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下游：钢材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805" y="62068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粗钢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产量维持高位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graphicFrame>
        <p:nvGraphicFramePr>
          <p:cNvPr id="5" name="图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892727"/>
              </p:ext>
            </p:extLst>
          </p:nvPr>
        </p:nvGraphicFramePr>
        <p:xfrm>
          <a:off x="89756" y="990021"/>
          <a:ext cx="4266220" cy="2366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0" y="62068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钢材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库存小幅回升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graphicFrame>
        <p:nvGraphicFramePr>
          <p:cNvPr id="10" name="图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3845801"/>
              </p:ext>
            </p:extLst>
          </p:nvPr>
        </p:nvGraphicFramePr>
        <p:xfrm>
          <a:off x="4499992" y="990020"/>
          <a:ext cx="4464496" cy="2398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图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633459"/>
              </p:ext>
            </p:extLst>
          </p:nvPr>
        </p:nvGraphicFramePr>
        <p:xfrm>
          <a:off x="89756" y="3789040"/>
          <a:ext cx="4266220" cy="2671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496" y="338835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楷体" pitchFamily="49" charset="-122"/>
                <a:ea typeface="楷体" pitchFamily="49" charset="-122"/>
              </a:rPr>
              <a:t>钢材价格上涨无力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，缓慢下跌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7894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628800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latin typeface="楷体" pitchFamily="49" charset="-122"/>
                <a:ea typeface="楷体" pitchFamily="49" charset="-122"/>
              </a:rPr>
              <a:t>煤焦钢产业链模型</a:t>
            </a:r>
            <a:endParaRPr lang="zh-CN" altLang="en-US" sz="4800" b="1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3198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9991</TotalTime>
  <Words>456</Words>
  <Application>Microsoft Office PowerPoint</Application>
  <PresentationFormat>全屏显示(4:3)</PresentationFormat>
  <Paragraphs>55</Paragraphs>
  <Slides>15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Owner</dc:creator>
  <cp:lastModifiedBy>GONG</cp:lastModifiedBy>
  <cp:revision>370</cp:revision>
  <dcterms:created xsi:type="dcterms:W3CDTF">2012-07-05T04:31:32Z</dcterms:created>
  <dcterms:modified xsi:type="dcterms:W3CDTF">2013-10-22T08:17:54Z</dcterms:modified>
</cp:coreProperties>
</file>