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21" r:id="rId3"/>
    <p:sldId id="257" r:id="rId4"/>
    <p:sldId id="322" r:id="rId5"/>
    <p:sldId id="378" r:id="rId6"/>
    <p:sldId id="267" r:id="rId7"/>
    <p:sldId id="380" r:id="rId8"/>
    <p:sldId id="381" r:id="rId9"/>
    <p:sldId id="382" r:id="rId10"/>
    <p:sldId id="375" r:id="rId11"/>
    <p:sldId id="376" r:id="rId12"/>
    <p:sldId id="260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0&#24037;&#20316;\&#27604;&#36187;\2013&#22823;&#36830;&#27604;&#36187;\&#31532;&#19968;&#38454;&#27573;&#29616;&#22330;\ppt&#25152;&#29992;&#25968;&#25454;.xlsx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0&#30740;&#31350;&#31215;&#32047;\00&#25968;&#25454;&#24211;\lidc\00&#32463;&#24120;&#29992;&#30340;\lidc-coke-0-weekly.xlsx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0&#30740;&#31350;&#31215;&#32047;\00&#25968;&#25454;&#24211;\lidc\00&#32463;&#24120;&#29992;&#30340;\lidc-coke-0-weekly.xlsx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00&#30740;&#31350;&#31215;&#32047;\00&#25968;&#25454;&#24211;\lidc\00&#32463;&#24120;&#29992;&#30340;\lidc-coke-0-weekly.xlsx" TargetMode="External"/><Relationship Id="rId2" Type="http://schemas.openxmlformats.org/officeDocument/2006/relationships/image" Target="../media/image7.jpg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7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9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0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4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5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16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17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36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37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3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39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40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59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60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61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62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63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</c:pivotFmts>
    <c:plotArea>
      <c:layout/>
      <c:lineChart>
        <c:grouping val="standard"/>
        <c:varyColors val="0"/>
        <c:ser>
          <c:idx val="1"/>
          <c:order val="1"/>
          <c:marker>
            <c:symbol val="none"/>
          </c:marker>
          <c:cat>
            <c:numRef>
              <c:f>GDP与CRB!$A$39:$A$73</c:f>
              <c:numCache>
                <c:formatCode>yyyy;@</c:formatCode>
                <c:ptCount val="35"/>
                <c:pt idx="0">
                  <c:v>28855</c:v>
                </c:pt>
                <c:pt idx="1">
                  <c:v>29220</c:v>
                </c:pt>
                <c:pt idx="2">
                  <c:v>29586</c:v>
                </c:pt>
                <c:pt idx="3">
                  <c:v>29951</c:v>
                </c:pt>
                <c:pt idx="4">
                  <c:v>30316</c:v>
                </c:pt>
                <c:pt idx="5">
                  <c:v>30681</c:v>
                </c:pt>
                <c:pt idx="6">
                  <c:v>31047</c:v>
                </c:pt>
                <c:pt idx="7">
                  <c:v>31412</c:v>
                </c:pt>
                <c:pt idx="8">
                  <c:v>31777</c:v>
                </c:pt>
                <c:pt idx="9">
                  <c:v>32142</c:v>
                </c:pt>
                <c:pt idx="10">
                  <c:v>32508</c:v>
                </c:pt>
                <c:pt idx="11">
                  <c:v>32873</c:v>
                </c:pt>
                <c:pt idx="12">
                  <c:v>33238</c:v>
                </c:pt>
                <c:pt idx="13">
                  <c:v>33603</c:v>
                </c:pt>
                <c:pt idx="14">
                  <c:v>33969</c:v>
                </c:pt>
                <c:pt idx="15">
                  <c:v>34334</c:v>
                </c:pt>
                <c:pt idx="16">
                  <c:v>34699</c:v>
                </c:pt>
                <c:pt idx="17">
                  <c:v>35064</c:v>
                </c:pt>
                <c:pt idx="18">
                  <c:v>35430</c:v>
                </c:pt>
                <c:pt idx="19">
                  <c:v>35795</c:v>
                </c:pt>
                <c:pt idx="20">
                  <c:v>36160</c:v>
                </c:pt>
                <c:pt idx="21">
                  <c:v>36525</c:v>
                </c:pt>
                <c:pt idx="22">
                  <c:v>36891</c:v>
                </c:pt>
                <c:pt idx="23">
                  <c:v>37256</c:v>
                </c:pt>
                <c:pt idx="24">
                  <c:v>37621</c:v>
                </c:pt>
                <c:pt idx="25">
                  <c:v>37986</c:v>
                </c:pt>
                <c:pt idx="26">
                  <c:v>38352</c:v>
                </c:pt>
                <c:pt idx="27">
                  <c:v>38717</c:v>
                </c:pt>
                <c:pt idx="28">
                  <c:v>39082</c:v>
                </c:pt>
                <c:pt idx="29">
                  <c:v>39447</c:v>
                </c:pt>
                <c:pt idx="30">
                  <c:v>39813</c:v>
                </c:pt>
                <c:pt idx="31">
                  <c:v>40178</c:v>
                </c:pt>
                <c:pt idx="32">
                  <c:v>40543</c:v>
                </c:pt>
                <c:pt idx="33">
                  <c:v>40908</c:v>
                </c:pt>
                <c:pt idx="34">
                  <c:v>41274</c:v>
                </c:pt>
              </c:numCache>
            </c:numRef>
          </c:cat>
          <c:val>
            <c:numRef>
              <c:f>GDP与CRB!$C$39:$C$73</c:f>
              <c:numCache>
                <c:formatCode>###,###,###,###,##0.00</c:formatCode>
                <c:ptCount val="35"/>
                <c:pt idx="0">
                  <c:v>235.38333333333335</c:v>
                </c:pt>
                <c:pt idx="1">
                  <c:v>277.63333333333333</c:v>
                </c:pt>
                <c:pt idx="2">
                  <c:v>283.95</c:v>
                </c:pt>
                <c:pt idx="3">
                  <c:v>267.27499999999998</c:v>
                </c:pt>
                <c:pt idx="4">
                  <c:v>240.42499999999998</c:v>
                </c:pt>
                <c:pt idx="5">
                  <c:v>256.65833333333336</c:v>
                </c:pt>
                <c:pt idx="6">
                  <c:v>276.74166666666667</c:v>
                </c:pt>
                <c:pt idx="7">
                  <c:v>242.44999999999996</c:v>
                </c:pt>
                <c:pt idx="8">
                  <c:v>221.08583333333331</c:v>
                </c:pt>
                <c:pt idx="9">
                  <c:v>246.0566666666667</c:v>
                </c:pt>
                <c:pt idx="10">
                  <c:v>271.24916666666667</c:v>
                </c:pt>
                <c:pt idx="11">
                  <c:v>277.56</c:v>
                </c:pt>
                <c:pt idx="12">
                  <c:v>269.00166666666672</c:v>
                </c:pt>
                <c:pt idx="13">
                  <c:v>247.30250000000001</c:v>
                </c:pt>
                <c:pt idx="14">
                  <c:v>241.96166666666667</c:v>
                </c:pt>
                <c:pt idx="15">
                  <c:v>237.58500000000001</c:v>
                </c:pt>
                <c:pt idx="16">
                  <c:v>262.65000000000003</c:v>
                </c:pt>
                <c:pt idx="17">
                  <c:v>290.68301587301579</c:v>
                </c:pt>
                <c:pt idx="18">
                  <c:v>297.86681102362206</c:v>
                </c:pt>
                <c:pt idx="19">
                  <c:v>292.68964426877471</c:v>
                </c:pt>
                <c:pt idx="20">
                  <c:v>261.01960317460316</c:v>
                </c:pt>
                <c:pt idx="21">
                  <c:v>228.16486055776886</c:v>
                </c:pt>
                <c:pt idx="22">
                  <c:v>224.75999999999993</c:v>
                </c:pt>
                <c:pt idx="23">
                  <c:v>225.08303999999978</c:v>
                </c:pt>
                <c:pt idx="24">
                  <c:v>227.46904761904767</c:v>
                </c:pt>
                <c:pt idx="25">
                  <c:v>258.07871485943781</c:v>
                </c:pt>
                <c:pt idx="26">
                  <c:v>296.90361445783145</c:v>
                </c:pt>
                <c:pt idx="27">
                  <c:v>295.53036000000003</c:v>
                </c:pt>
                <c:pt idx="28">
                  <c:v>334.08946938775506</c:v>
                </c:pt>
                <c:pt idx="29">
                  <c:v>405.58043999999984</c:v>
                </c:pt>
                <c:pt idx="30">
                  <c:v>425.7228968253969</c:v>
                </c:pt>
                <c:pt idx="31">
                  <c:v>360.85817460317429</c:v>
                </c:pt>
                <c:pt idx="32">
                  <c:v>451.17880952380943</c:v>
                </c:pt>
                <c:pt idx="33">
                  <c:v>538.65492063492047</c:v>
                </c:pt>
                <c:pt idx="34">
                  <c:v>487.19865079365076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13632"/>
        <c:axId val="132615168"/>
      </c:lineChar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GDP与CRB!$A$39:$A$73</c:f>
              <c:numCache>
                <c:formatCode>yyyy;@</c:formatCode>
                <c:ptCount val="35"/>
                <c:pt idx="0">
                  <c:v>28855</c:v>
                </c:pt>
                <c:pt idx="1">
                  <c:v>29220</c:v>
                </c:pt>
                <c:pt idx="2">
                  <c:v>29586</c:v>
                </c:pt>
                <c:pt idx="3">
                  <c:v>29951</c:v>
                </c:pt>
                <c:pt idx="4">
                  <c:v>30316</c:v>
                </c:pt>
                <c:pt idx="5">
                  <c:v>30681</c:v>
                </c:pt>
                <c:pt idx="6">
                  <c:v>31047</c:v>
                </c:pt>
                <c:pt idx="7">
                  <c:v>31412</c:v>
                </c:pt>
                <c:pt idx="8">
                  <c:v>31777</c:v>
                </c:pt>
                <c:pt idx="9">
                  <c:v>32142</c:v>
                </c:pt>
                <c:pt idx="10">
                  <c:v>32508</c:v>
                </c:pt>
                <c:pt idx="11">
                  <c:v>32873</c:v>
                </c:pt>
                <c:pt idx="12">
                  <c:v>33238</c:v>
                </c:pt>
                <c:pt idx="13">
                  <c:v>33603</c:v>
                </c:pt>
                <c:pt idx="14">
                  <c:v>33969</c:v>
                </c:pt>
                <c:pt idx="15">
                  <c:v>34334</c:v>
                </c:pt>
                <c:pt idx="16">
                  <c:v>34699</c:v>
                </c:pt>
                <c:pt idx="17">
                  <c:v>35064</c:v>
                </c:pt>
                <c:pt idx="18">
                  <c:v>35430</c:v>
                </c:pt>
                <c:pt idx="19">
                  <c:v>35795</c:v>
                </c:pt>
                <c:pt idx="20">
                  <c:v>36160</c:v>
                </c:pt>
                <c:pt idx="21">
                  <c:v>36525</c:v>
                </c:pt>
                <c:pt idx="22">
                  <c:v>36891</c:v>
                </c:pt>
                <c:pt idx="23">
                  <c:v>37256</c:v>
                </c:pt>
                <c:pt idx="24">
                  <c:v>37621</c:v>
                </c:pt>
                <c:pt idx="25">
                  <c:v>37986</c:v>
                </c:pt>
                <c:pt idx="26">
                  <c:v>38352</c:v>
                </c:pt>
                <c:pt idx="27">
                  <c:v>38717</c:v>
                </c:pt>
                <c:pt idx="28">
                  <c:v>39082</c:v>
                </c:pt>
                <c:pt idx="29">
                  <c:v>39447</c:v>
                </c:pt>
                <c:pt idx="30">
                  <c:v>39813</c:v>
                </c:pt>
                <c:pt idx="31">
                  <c:v>40178</c:v>
                </c:pt>
                <c:pt idx="32">
                  <c:v>40543</c:v>
                </c:pt>
                <c:pt idx="33">
                  <c:v>40908</c:v>
                </c:pt>
                <c:pt idx="34">
                  <c:v>41274</c:v>
                </c:pt>
              </c:numCache>
            </c:numRef>
          </c:cat>
          <c:val>
            <c:numRef>
              <c:f>GDP与CRB!$B$39:$B$73</c:f>
              <c:numCache>
                <c:formatCode>###,###,###,###,##0.00</c:formatCode>
                <c:ptCount val="35"/>
                <c:pt idx="0">
                  <c:v>11.7</c:v>
                </c:pt>
                <c:pt idx="1">
                  <c:v>7.6</c:v>
                </c:pt>
                <c:pt idx="2">
                  <c:v>7.8</c:v>
                </c:pt>
                <c:pt idx="3">
                  <c:v>5.2</c:v>
                </c:pt>
                <c:pt idx="4">
                  <c:v>9.1</c:v>
                </c:pt>
                <c:pt idx="5">
                  <c:v>10.9</c:v>
                </c:pt>
                <c:pt idx="6">
                  <c:v>15.2</c:v>
                </c:pt>
                <c:pt idx="7">
                  <c:v>13.5</c:v>
                </c:pt>
                <c:pt idx="8">
                  <c:v>8.8000000000000007</c:v>
                </c:pt>
                <c:pt idx="9">
                  <c:v>11.6</c:v>
                </c:pt>
                <c:pt idx="10">
                  <c:v>11.3</c:v>
                </c:pt>
                <c:pt idx="11">
                  <c:v>4.0999999999999996</c:v>
                </c:pt>
                <c:pt idx="12">
                  <c:v>3.8</c:v>
                </c:pt>
                <c:pt idx="13">
                  <c:v>9.1999999999999993</c:v>
                </c:pt>
                <c:pt idx="14">
                  <c:v>14.2</c:v>
                </c:pt>
                <c:pt idx="15">
                  <c:v>14</c:v>
                </c:pt>
                <c:pt idx="16">
                  <c:v>13.1</c:v>
                </c:pt>
                <c:pt idx="17">
                  <c:v>10.9</c:v>
                </c:pt>
                <c:pt idx="18">
                  <c:v>10</c:v>
                </c:pt>
                <c:pt idx="19">
                  <c:v>9.3000000000000007</c:v>
                </c:pt>
                <c:pt idx="20">
                  <c:v>7.8</c:v>
                </c:pt>
                <c:pt idx="21">
                  <c:v>7.6</c:v>
                </c:pt>
                <c:pt idx="22">
                  <c:v>8.4</c:v>
                </c:pt>
                <c:pt idx="23">
                  <c:v>8.3000000000000007</c:v>
                </c:pt>
                <c:pt idx="24">
                  <c:v>9.1</c:v>
                </c:pt>
                <c:pt idx="25">
                  <c:v>10</c:v>
                </c:pt>
                <c:pt idx="26">
                  <c:v>10.1</c:v>
                </c:pt>
                <c:pt idx="27">
                  <c:v>11.3</c:v>
                </c:pt>
                <c:pt idx="28">
                  <c:v>12.7</c:v>
                </c:pt>
                <c:pt idx="29">
                  <c:v>14.2</c:v>
                </c:pt>
                <c:pt idx="30">
                  <c:v>9.6</c:v>
                </c:pt>
                <c:pt idx="31">
                  <c:v>9.1999999999999993</c:v>
                </c:pt>
                <c:pt idx="32">
                  <c:v>10.4</c:v>
                </c:pt>
                <c:pt idx="33">
                  <c:v>9.3000000000000007</c:v>
                </c:pt>
                <c:pt idx="34">
                  <c:v>7.7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626688"/>
        <c:axId val="132625152"/>
      </c:lineChart>
      <c:dateAx>
        <c:axId val="132613632"/>
        <c:scaling>
          <c:orientation val="minMax"/>
        </c:scaling>
        <c:delete val="0"/>
        <c:axPos val="b"/>
        <c:numFmt formatCode="yyyy;@" sourceLinked="1"/>
        <c:majorTickMark val="none"/>
        <c:minorTickMark val="none"/>
        <c:tickLblPos val="nextTo"/>
        <c:crossAx val="132615168"/>
        <c:crosses val="autoZero"/>
        <c:auto val="1"/>
        <c:lblOffset val="100"/>
        <c:baseTimeUnit val="days"/>
      </c:dateAx>
      <c:valAx>
        <c:axId val="132615168"/>
        <c:scaling>
          <c:orientation val="minMax"/>
          <c:min val="100"/>
        </c:scaling>
        <c:delete val="0"/>
        <c:axPos val="l"/>
        <c:majorGridlines/>
        <c:numFmt formatCode="#,##0_);[Red]\(#,##0\)" sourceLinked="0"/>
        <c:majorTickMark val="none"/>
        <c:minorTickMark val="none"/>
        <c:tickLblPos val="nextTo"/>
        <c:crossAx val="132613632"/>
        <c:crosses val="autoZero"/>
        <c:crossBetween val="between"/>
      </c:valAx>
      <c:valAx>
        <c:axId val="132625152"/>
        <c:scaling>
          <c:orientation val="minMax"/>
        </c:scaling>
        <c:delete val="0"/>
        <c:axPos val="r"/>
        <c:numFmt formatCode="#,##0_);[Red]\(#,##0\)" sourceLinked="0"/>
        <c:majorTickMark val="out"/>
        <c:minorTickMark val="none"/>
        <c:tickLblPos val="nextTo"/>
        <c:crossAx val="132626688"/>
        <c:crosses val="max"/>
        <c:crossBetween val="between"/>
      </c:valAx>
      <c:dateAx>
        <c:axId val="132626688"/>
        <c:scaling>
          <c:orientation val="minMax"/>
        </c:scaling>
        <c:delete val="1"/>
        <c:axPos val="b"/>
        <c:numFmt formatCode="yyyy;@" sourceLinked="1"/>
        <c:majorTickMark val="out"/>
        <c:minorTickMark val="none"/>
        <c:tickLblPos val="nextTo"/>
        <c:crossAx val="132625152"/>
        <c:crosses val="autoZero"/>
        <c:auto val="1"/>
        <c:lblOffset val="100"/>
        <c:baseTimeUnit val="years"/>
      </c:dateAx>
      <c:spPr>
        <a:blipFill dpi="0" rotWithShape="1">
          <a:blip xmlns:r="http://schemas.openxmlformats.org/officeDocument/2006/relationships" r:embed="rId2">
            <a:alphaModFix amt="10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</c:spPr>
    </c:plotArea>
    <c:legend>
      <c:legendPos val="t"/>
      <c:layout/>
      <c:overlay val="0"/>
    </c:legend>
    <c:plotVisOnly val="1"/>
    <c:dispBlanksAs val="gap"/>
    <c:showDLblsOverMax val="0"/>
  </c:chart>
  <c:externalData r:id="rId3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[lidc-coke-0-weekly.xlsx]粗钢日产量!数据透视表4</c:name>
    <c:fmtId val="19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7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9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0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4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5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16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17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36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37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3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39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40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59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60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61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62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63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粗钢日产量!$H$24:$H$25</c:f>
              <c:strCache>
                <c:ptCount val="1"/>
                <c:pt idx="0">
                  <c:v>2013年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粗钢日产量!$G$26:$G$62</c:f>
              <c:strCache>
                <c:ptCount val="36"/>
                <c:pt idx="0">
                  <c:v>1月10日</c:v>
                </c:pt>
                <c:pt idx="1">
                  <c:v>1月20日</c:v>
                </c:pt>
                <c:pt idx="2">
                  <c:v>1月31日</c:v>
                </c:pt>
                <c:pt idx="3">
                  <c:v>2月10日</c:v>
                </c:pt>
                <c:pt idx="4">
                  <c:v>2月20日</c:v>
                </c:pt>
                <c:pt idx="5">
                  <c:v>2月28日</c:v>
                </c:pt>
                <c:pt idx="6">
                  <c:v>3月10日</c:v>
                </c:pt>
                <c:pt idx="7">
                  <c:v>3月20日</c:v>
                </c:pt>
                <c:pt idx="8">
                  <c:v>3月31日</c:v>
                </c:pt>
                <c:pt idx="9">
                  <c:v>4月10日</c:v>
                </c:pt>
                <c:pt idx="10">
                  <c:v>4月20日</c:v>
                </c:pt>
                <c:pt idx="11">
                  <c:v>4月30日</c:v>
                </c:pt>
                <c:pt idx="12">
                  <c:v>5月10日</c:v>
                </c:pt>
                <c:pt idx="13">
                  <c:v>5月20日</c:v>
                </c:pt>
                <c:pt idx="14">
                  <c:v>5月31日</c:v>
                </c:pt>
                <c:pt idx="15">
                  <c:v>6月10日</c:v>
                </c:pt>
                <c:pt idx="16">
                  <c:v>6月20日</c:v>
                </c:pt>
                <c:pt idx="17">
                  <c:v>6月30日</c:v>
                </c:pt>
                <c:pt idx="18">
                  <c:v>7月10日</c:v>
                </c:pt>
                <c:pt idx="19">
                  <c:v>7月20日</c:v>
                </c:pt>
                <c:pt idx="20">
                  <c:v>7月31日</c:v>
                </c:pt>
                <c:pt idx="21">
                  <c:v>8月10日</c:v>
                </c:pt>
                <c:pt idx="22">
                  <c:v>8月20日</c:v>
                </c:pt>
                <c:pt idx="23">
                  <c:v>8月31日</c:v>
                </c:pt>
                <c:pt idx="24">
                  <c:v>9月10日</c:v>
                </c:pt>
                <c:pt idx="25">
                  <c:v>9月20日</c:v>
                </c:pt>
                <c:pt idx="26">
                  <c:v>9月30日</c:v>
                </c:pt>
                <c:pt idx="27">
                  <c:v>10月10日</c:v>
                </c:pt>
                <c:pt idx="28">
                  <c:v>10月20日</c:v>
                </c:pt>
                <c:pt idx="29">
                  <c:v>10月31日</c:v>
                </c:pt>
                <c:pt idx="30">
                  <c:v>11月10日</c:v>
                </c:pt>
                <c:pt idx="31">
                  <c:v>11月20日</c:v>
                </c:pt>
                <c:pt idx="32">
                  <c:v>11月30日</c:v>
                </c:pt>
                <c:pt idx="33">
                  <c:v>12月10日</c:v>
                </c:pt>
                <c:pt idx="34">
                  <c:v>12月20日</c:v>
                </c:pt>
                <c:pt idx="35">
                  <c:v>12月31日</c:v>
                </c:pt>
              </c:strCache>
            </c:strRef>
          </c:cat>
          <c:val>
            <c:numRef>
              <c:f>粗钢日产量!$H$26:$H$62</c:f>
              <c:numCache>
                <c:formatCode>General</c:formatCode>
                <c:ptCount val="36"/>
                <c:pt idx="0">
                  <c:v>194.42</c:v>
                </c:pt>
                <c:pt idx="1">
                  <c:v>191.44</c:v>
                </c:pt>
                <c:pt idx="2">
                  <c:v>190.58</c:v>
                </c:pt>
                <c:pt idx="3">
                  <c:v>198.89</c:v>
                </c:pt>
                <c:pt idx="4">
                  <c:v>200.61</c:v>
                </c:pt>
                <c:pt idx="5">
                  <c:v>203.42</c:v>
                </c:pt>
                <c:pt idx="6">
                  <c:v>208.46</c:v>
                </c:pt>
                <c:pt idx="7">
                  <c:v>206.37</c:v>
                </c:pt>
                <c:pt idx="8">
                  <c:v>207.19</c:v>
                </c:pt>
                <c:pt idx="9">
                  <c:v>212.39</c:v>
                </c:pt>
                <c:pt idx="10">
                  <c:v>211.58</c:v>
                </c:pt>
                <c:pt idx="11">
                  <c:v>212.87</c:v>
                </c:pt>
                <c:pt idx="12">
                  <c:v>219.29</c:v>
                </c:pt>
                <c:pt idx="13">
                  <c:v>218.54</c:v>
                </c:pt>
                <c:pt idx="14">
                  <c:v>215.44</c:v>
                </c:pt>
                <c:pt idx="15">
                  <c:v>215.63</c:v>
                </c:pt>
                <c:pt idx="16">
                  <c:v>216.43</c:v>
                </c:pt>
                <c:pt idx="17">
                  <c:v>218.12</c:v>
                </c:pt>
                <c:pt idx="18">
                  <c:v>208.3</c:v>
                </c:pt>
                <c:pt idx="19">
                  <c:v>213.03</c:v>
                </c:pt>
                <c:pt idx="20">
                  <c:v>208.4</c:v>
                </c:pt>
                <c:pt idx="21">
                  <c:v>214</c:v>
                </c:pt>
                <c:pt idx="22">
                  <c:v>211.8</c:v>
                </c:pt>
                <c:pt idx="23">
                  <c:v>211.92</c:v>
                </c:pt>
                <c:pt idx="24">
                  <c:v>212.94</c:v>
                </c:pt>
                <c:pt idx="25">
                  <c:v>214.35</c:v>
                </c:pt>
                <c:pt idx="26">
                  <c:v>215.2</c:v>
                </c:pt>
                <c:pt idx="27">
                  <c:v>212.81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粗钢日产量!$I$24:$I$25</c:f>
              <c:strCache>
                <c:ptCount val="1"/>
                <c:pt idx="0">
                  <c:v>2012年</c:v>
                </c:pt>
              </c:strCache>
            </c:strRef>
          </c:tx>
          <c:marker>
            <c:symbol val="none"/>
          </c:marker>
          <c:cat>
            <c:strRef>
              <c:f>粗钢日产量!$G$26:$G$62</c:f>
              <c:strCache>
                <c:ptCount val="36"/>
                <c:pt idx="0">
                  <c:v>1月10日</c:v>
                </c:pt>
                <c:pt idx="1">
                  <c:v>1月20日</c:v>
                </c:pt>
                <c:pt idx="2">
                  <c:v>1月31日</c:v>
                </c:pt>
                <c:pt idx="3">
                  <c:v>2月10日</c:v>
                </c:pt>
                <c:pt idx="4">
                  <c:v>2月20日</c:v>
                </c:pt>
                <c:pt idx="5">
                  <c:v>2月28日</c:v>
                </c:pt>
                <c:pt idx="6">
                  <c:v>3月10日</c:v>
                </c:pt>
                <c:pt idx="7">
                  <c:v>3月20日</c:v>
                </c:pt>
                <c:pt idx="8">
                  <c:v>3月31日</c:v>
                </c:pt>
                <c:pt idx="9">
                  <c:v>4月10日</c:v>
                </c:pt>
                <c:pt idx="10">
                  <c:v>4月20日</c:v>
                </c:pt>
                <c:pt idx="11">
                  <c:v>4月30日</c:v>
                </c:pt>
                <c:pt idx="12">
                  <c:v>5月10日</c:v>
                </c:pt>
                <c:pt idx="13">
                  <c:v>5月20日</c:v>
                </c:pt>
                <c:pt idx="14">
                  <c:v>5月31日</c:v>
                </c:pt>
                <c:pt idx="15">
                  <c:v>6月10日</c:v>
                </c:pt>
                <c:pt idx="16">
                  <c:v>6月20日</c:v>
                </c:pt>
                <c:pt idx="17">
                  <c:v>6月30日</c:v>
                </c:pt>
                <c:pt idx="18">
                  <c:v>7月10日</c:v>
                </c:pt>
                <c:pt idx="19">
                  <c:v>7月20日</c:v>
                </c:pt>
                <c:pt idx="20">
                  <c:v>7月31日</c:v>
                </c:pt>
                <c:pt idx="21">
                  <c:v>8月10日</c:v>
                </c:pt>
                <c:pt idx="22">
                  <c:v>8月20日</c:v>
                </c:pt>
                <c:pt idx="23">
                  <c:v>8月31日</c:v>
                </c:pt>
                <c:pt idx="24">
                  <c:v>9月10日</c:v>
                </c:pt>
                <c:pt idx="25">
                  <c:v>9月20日</c:v>
                </c:pt>
                <c:pt idx="26">
                  <c:v>9月30日</c:v>
                </c:pt>
                <c:pt idx="27">
                  <c:v>10月10日</c:v>
                </c:pt>
                <c:pt idx="28">
                  <c:v>10月20日</c:v>
                </c:pt>
                <c:pt idx="29">
                  <c:v>10月31日</c:v>
                </c:pt>
                <c:pt idx="30">
                  <c:v>11月10日</c:v>
                </c:pt>
                <c:pt idx="31">
                  <c:v>11月20日</c:v>
                </c:pt>
                <c:pt idx="32">
                  <c:v>11月30日</c:v>
                </c:pt>
                <c:pt idx="33">
                  <c:v>12月10日</c:v>
                </c:pt>
                <c:pt idx="34">
                  <c:v>12月20日</c:v>
                </c:pt>
                <c:pt idx="35">
                  <c:v>12月31日</c:v>
                </c:pt>
              </c:strCache>
            </c:strRef>
          </c:cat>
          <c:val>
            <c:numRef>
              <c:f>粗钢日产量!$I$26:$I$62</c:f>
              <c:numCache>
                <c:formatCode>General</c:formatCode>
                <c:ptCount val="36"/>
                <c:pt idx="0">
                  <c:v>169.06</c:v>
                </c:pt>
                <c:pt idx="1">
                  <c:v>166.86</c:v>
                </c:pt>
                <c:pt idx="2">
                  <c:v>167.25</c:v>
                </c:pt>
                <c:pt idx="3">
                  <c:v>170.45</c:v>
                </c:pt>
                <c:pt idx="4">
                  <c:v>169.92</c:v>
                </c:pt>
                <c:pt idx="5">
                  <c:v>167.85</c:v>
                </c:pt>
                <c:pt idx="6">
                  <c:v>189.8</c:v>
                </c:pt>
                <c:pt idx="7">
                  <c:v>191.9</c:v>
                </c:pt>
                <c:pt idx="8">
                  <c:v>189</c:v>
                </c:pt>
                <c:pt idx="9">
                  <c:v>203.08</c:v>
                </c:pt>
                <c:pt idx="10">
                  <c:v>200.52</c:v>
                </c:pt>
                <c:pt idx="11">
                  <c:v>203.5</c:v>
                </c:pt>
                <c:pt idx="12">
                  <c:v>204.53</c:v>
                </c:pt>
                <c:pt idx="13">
                  <c:v>203.95</c:v>
                </c:pt>
                <c:pt idx="14">
                  <c:v>195.96</c:v>
                </c:pt>
                <c:pt idx="15">
                  <c:v>199.94</c:v>
                </c:pt>
                <c:pt idx="16">
                  <c:v>197.05</c:v>
                </c:pt>
                <c:pt idx="17">
                  <c:v>196.5</c:v>
                </c:pt>
                <c:pt idx="18">
                  <c:v>195.81</c:v>
                </c:pt>
                <c:pt idx="19">
                  <c:v>199.3</c:v>
                </c:pt>
                <c:pt idx="20">
                  <c:v>194.94</c:v>
                </c:pt>
                <c:pt idx="21">
                  <c:v>196.99</c:v>
                </c:pt>
                <c:pt idx="22">
                  <c:v>193.04</c:v>
                </c:pt>
                <c:pt idx="23">
                  <c:v>187.15</c:v>
                </c:pt>
                <c:pt idx="24">
                  <c:v>189.46</c:v>
                </c:pt>
                <c:pt idx="25">
                  <c:v>185.65</c:v>
                </c:pt>
                <c:pt idx="26">
                  <c:v>184.28</c:v>
                </c:pt>
                <c:pt idx="27">
                  <c:v>191.62</c:v>
                </c:pt>
                <c:pt idx="28">
                  <c:v>199.92</c:v>
                </c:pt>
                <c:pt idx="29">
                  <c:v>192.57</c:v>
                </c:pt>
                <c:pt idx="30">
                  <c:v>195.67</c:v>
                </c:pt>
                <c:pt idx="31">
                  <c:v>195.18</c:v>
                </c:pt>
                <c:pt idx="32">
                  <c:v>195.99</c:v>
                </c:pt>
                <c:pt idx="33">
                  <c:v>194.5</c:v>
                </c:pt>
                <c:pt idx="34">
                  <c:v>191.09</c:v>
                </c:pt>
                <c:pt idx="35">
                  <c:v>190.07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粗钢日产量!$J$24:$J$25</c:f>
              <c:strCache>
                <c:ptCount val="1"/>
                <c:pt idx="0">
                  <c:v>2011年</c:v>
                </c:pt>
              </c:strCache>
            </c:strRef>
          </c:tx>
          <c:marker>
            <c:symbol val="none"/>
          </c:marker>
          <c:cat>
            <c:strRef>
              <c:f>粗钢日产量!$G$26:$G$62</c:f>
              <c:strCache>
                <c:ptCount val="36"/>
                <c:pt idx="0">
                  <c:v>1月10日</c:v>
                </c:pt>
                <c:pt idx="1">
                  <c:v>1月20日</c:v>
                </c:pt>
                <c:pt idx="2">
                  <c:v>1月31日</c:v>
                </c:pt>
                <c:pt idx="3">
                  <c:v>2月10日</c:v>
                </c:pt>
                <c:pt idx="4">
                  <c:v>2月20日</c:v>
                </c:pt>
                <c:pt idx="5">
                  <c:v>2月28日</c:v>
                </c:pt>
                <c:pt idx="6">
                  <c:v>3月10日</c:v>
                </c:pt>
                <c:pt idx="7">
                  <c:v>3月20日</c:v>
                </c:pt>
                <c:pt idx="8">
                  <c:v>3月31日</c:v>
                </c:pt>
                <c:pt idx="9">
                  <c:v>4月10日</c:v>
                </c:pt>
                <c:pt idx="10">
                  <c:v>4月20日</c:v>
                </c:pt>
                <c:pt idx="11">
                  <c:v>4月30日</c:v>
                </c:pt>
                <c:pt idx="12">
                  <c:v>5月10日</c:v>
                </c:pt>
                <c:pt idx="13">
                  <c:v>5月20日</c:v>
                </c:pt>
                <c:pt idx="14">
                  <c:v>5月31日</c:v>
                </c:pt>
                <c:pt idx="15">
                  <c:v>6月10日</c:v>
                </c:pt>
                <c:pt idx="16">
                  <c:v>6月20日</c:v>
                </c:pt>
                <c:pt idx="17">
                  <c:v>6月30日</c:v>
                </c:pt>
                <c:pt idx="18">
                  <c:v>7月10日</c:v>
                </c:pt>
                <c:pt idx="19">
                  <c:v>7月20日</c:v>
                </c:pt>
                <c:pt idx="20">
                  <c:v>7月31日</c:v>
                </c:pt>
                <c:pt idx="21">
                  <c:v>8月10日</c:v>
                </c:pt>
                <c:pt idx="22">
                  <c:v>8月20日</c:v>
                </c:pt>
                <c:pt idx="23">
                  <c:v>8月31日</c:v>
                </c:pt>
                <c:pt idx="24">
                  <c:v>9月10日</c:v>
                </c:pt>
                <c:pt idx="25">
                  <c:v>9月20日</c:v>
                </c:pt>
                <c:pt idx="26">
                  <c:v>9月30日</c:v>
                </c:pt>
                <c:pt idx="27">
                  <c:v>10月10日</c:v>
                </c:pt>
                <c:pt idx="28">
                  <c:v>10月20日</c:v>
                </c:pt>
                <c:pt idx="29">
                  <c:v>10月31日</c:v>
                </c:pt>
                <c:pt idx="30">
                  <c:v>11月10日</c:v>
                </c:pt>
                <c:pt idx="31">
                  <c:v>11月20日</c:v>
                </c:pt>
                <c:pt idx="32">
                  <c:v>11月30日</c:v>
                </c:pt>
                <c:pt idx="33">
                  <c:v>12月10日</c:v>
                </c:pt>
                <c:pt idx="34">
                  <c:v>12月20日</c:v>
                </c:pt>
                <c:pt idx="35">
                  <c:v>12月31日</c:v>
                </c:pt>
              </c:strCache>
            </c:strRef>
          </c:cat>
          <c:val>
            <c:numRef>
              <c:f>粗钢日产量!$J$26:$J$62</c:f>
              <c:numCache>
                <c:formatCode>General</c:formatCode>
                <c:ptCount val="36"/>
                <c:pt idx="0">
                  <c:v>179.3</c:v>
                </c:pt>
                <c:pt idx="1">
                  <c:v>169.54</c:v>
                </c:pt>
                <c:pt idx="2">
                  <c:v>170.98</c:v>
                </c:pt>
                <c:pt idx="3">
                  <c:v>178.68</c:v>
                </c:pt>
                <c:pt idx="4">
                  <c:v>181.4</c:v>
                </c:pt>
                <c:pt idx="5">
                  <c:v>191.2</c:v>
                </c:pt>
                <c:pt idx="6">
                  <c:v>190.33</c:v>
                </c:pt>
                <c:pt idx="7">
                  <c:v>194.48</c:v>
                </c:pt>
                <c:pt idx="8">
                  <c:v>192.22</c:v>
                </c:pt>
                <c:pt idx="9">
                  <c:v>197.92</c:v>
                </c:pt>
                <c:pt idx="10">
                  <c:v>190.39</c:v>
                </c:pt>
                <c:pt idx="11">
                  <c:v>194.1</c:v>
                </c:pt>
                <c:pt idx="12">
                  <c:v>194.67</c:v>
                </c:pt>
                <c:pt idx="13">
                  <c:v>198.38</c:v>
                </c:pt>
                <c:pt idx="14">
                  <c:v>191.51</c:v>
                </c:pt>
                <c:pt idx="15">
                  <c:v>196.74</c:v>
                </c:pt>
                <c:pt idx="16">
                  <c:v>195.54</c:v>
                </c:pt>
                <c:pt idx="17">
                  <c:v>201.8</c:v>
                </c:pt>
                <c:pt idx="18">
                  <c:v>195.5</c:v>
                </c:pt>
                <c:pt idx="19">
                  <c:v>194.99</c:v>
                </c:pt>
                <c:pt idx="20">
                  <c:v>193.5</c:v>
                </c:pt>
                <c:pt idx="21">
                  <c:v>194.19</c:v>
                </c:pt>
                <c:pt idx="22">
                  <c:v>194.7</c:v>
                </c:pt>
                <c:pt idx="23">
                  <c:v>190.53</c:v>
                </c:pt>
                <c:pt idx="24">
                  <c:v>196.4</c:v>
                </c:pt>
                <c:pt idx="25">
                  <c:v>191.86</c:v>
                </c:pt>
                <c:pt idx="26">
                  <c:v>193.04</c:v>
                </c:pt>
                <c:pt idx="27">
                  <c:v>193.39</c:v>
                </c:pt>
                <c:pt idx="28">
                  <c:v>179.98</c:v>
                </c:pt>
                <c:pt idx="29">
                  <c:v>171.7</c:v>
                </c:pt>
                <c:pt idx="30">
                  <c:v>166.41</c:v>
                </c:pt>
                <c:pt idx="31">
                  <c:v>166.37</c:v>
                </c:pt>
                <c:pt idx="32">
                  <c:v>168.52</c:v>
                </c:pt>
                <c:pt idx="33">
                  <c:v>167.36</c:v>
                </c:pt>
                <c:pt idx="34">
                  <c:v>166.61</c:v>
                </c:pt>
                <c:pt idx="35">
                  <c:v>162.63999999999999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粗钢日产量!$K$24:$K$25</c:f>
              <c:strCache>
                <c:ptCount val="1"/>
                <c:pt idx="0">
                  <c:v>2010年</c:v>
                </c:pt>
              </c:strCache>
            </c:strRef>
          </c:tx>
          <c:marker>
            <c:symbol val="none"/>
          </c:marker>
          <c:cat>
            <c:strRef>
              <c:f>粗钢日产量!$G$26:$G$62</c:f>
              <c:strCache>
                <c:ptCount val="36"/>
                <c:pt idx="0">
                  <c:v>1月10日</c:v>
                </c:pt>
                <c:pt idx="1">
                  <c:v>1月20日</c:v>
                </c:pt>
                <c:pt idx="2">
                  <c:v>1月31日</c:v>
                </c:pt>
                <c:pt idx="3">
                  <c:v>2月10日</c:v>
                </c:pt>
                <c:pt idx="4">
                  <c:v>2月20日</c:v>
                </c:pt>
                <c:pt idx="5">
                  <c:v>2月28日</c:v>
                </c:pt>
                <c:pt idx="6">
                  <c:v>3月10日</c:v>
                </c:pt>
                <c:pt idx="7">
                  <c:v>3月20日</c:v>
                </c:pt>
                <c:pt idx="8">
                  <c:v>3月31日</c:v>
                </c:pt>
                <c:pt idx="9">
                  <c:v>4月10日</c:v>
                </c:pt>
                <c:pt idx="10">
                  <c:v>4月20日</c:v>
                </c:pt>
                <c:pt idx="11">
                  <c:v>4月30日</c:v>
                </c:pt>
                <c:pt idx="12">
                  <c:v>5月10日</c:v>
                </c:pt>
                <c:pt idx="13">
                  <c:v>5月20日</c:v>
                </c:pt>
                <c:pt idx="14">
                  <c:v>5月31日</c:v>
                </c:pt>
                <c:pt idx="15">
                  <c:v>6月10日</c:v>
                </c:pt>
                <c:pt idx="16">
                  <c:v>6月20日</c:v>
                </c:pt>
                <c:pt idx="17">
                  <c:v>6月30日</c:v>
                </c:pt>
                <c:pt idx="18">
                  <c:v>7月10日</c:v>
                </c:pt>
                <c:pt idx="19">
                  <c:v>7月20日</c:v>
                </c:pt>
                <c:pt idx="20">
                  <c:v>7月31日</c:v>
                </c:pt>
                <c:pt idx="21">
                  <c:v>8月10日</c:v>
                </c:pt>
                <c:pt idx="22">
                  <c:v>8月20日</c:v>
                </c:pt>
                <c:pt idx="23">
                  <c:v>8月31日</c:v>
                </c:pt>
                <c:pt idx="24">
                  <c:v>9月10日</c:v>
                </c:pt>
                <c:pt idx="25">
                  <c:v>9月20日</c:v>
                </c:pt>
                <c:pt idx="26">
                  <c:v>9月30日</c:v>
                </c:pt>
                <c:pt idx="27">
                  <c:v>10月10日</c:v>
                </c:pt>
                <c:pt idx="28">
                  <c:v>10月20日</c:v>
                </c:pt>
                <c:pt idx="29">
                  <c:v>10月31日</c:v>
                </c:pt>
                <c:pt idx="30">
                  <c:v>11月10日</c:v>
                </c:pt>
                <c:pt idx="31">
                  <c:v>11月20日</c:v>
                </c:pt>
                <c:pt idx="32">
                  <c:v>11月30日</c:v>
                </c:pt>
                <c:pt idx="33">
                  <c:v>12月10日</c:v>
                </c:pt>
                <c:pt idx="34">
                  <c:v>12月20日</c:v>
                </c:pt>
                <c:pt idx="35">
                  <c:v>12月31日</c:v>
                </c:pt>
              </c:strCache>
            </c:strRef>
          </c:cat>
          <c:val>
            <c:numRef>
              <c:f>粗钢日产量!$K$26:$K$62</c:f>
              <c:numCache>
                <c:formatCode>General</c:formatCode>
                <c:ptCount val="36"/>
                <c:pt idx="10">
                  <c:v>180</c:v>
                </c:pt>
                <c:pt idx="11">
                  <c:v>188</c:v>
                </c:pt>
                <c:pt idx="12">
                  <c:v>183</c:v>
                </c:pt>
                <c:pt idx="13">
                  <c:v>180</c:v>
                </c:pt>
                <c:pt idx="14">
                  <c:v>178</c:v>
                </c:pt>
                <c:pt idx="15">
                  <c:v>178</c:v>
                </c:pt>
                <c:pt idx="16">
                  <c:v>177</c:v>
                </c:pt>
                <c:pt idx="17">
                  <c:v>171</c:v>
                </c:pt>
                <c:pt idx="18">
                  <c:v>169</c:v>
                </c:pt>
                <c:pt idx="19">
                  <c:v>165</c:v>
                </c:pt>
                <c:pt idx="20">
                  <c:v>164.2</c:v>
                </c:pt>
                <c:pt idx="21">
                  <c:v>171.9</c:v>
                </c:pt>
                <c:pt idx="22">
                  <c:v>171.1</c:v>
                </c:pt>
                <c:pt idx="23">
                  <c:v>168</c:v>
                </c:pt>
                <c:pt idx="24">
                  <c:v>169.66</c:v>
                </c:pt>
                <c:pt idx="25">
                  <c:v>154.72999999999999</c:v>
                </c:pt>
                <c:pt idx="26">
                  <c:v>167.8</c:v>
                </c:pt>
                <c:pt idx="27">
                  <c:v>162.69999999999999</c:v>
                </c:pt>
                <c:pt idx="28">
                  <c:v>156</c:v>
                </c:pt>
                <c:pt idx="29">
                  <c:v>156</c:v>
                </c:pt>
                <c:pt idx="30">
                  <c:v>162.19999999999999</c:v>
                </c:pt>
                <c:pt idx="31">
                  <c:v>160.69999999999999</c:v>
                </c:pt>
                <c:pt idx="32">
                  <c:v>164.3</c:v>
                </c:pt>
                <c:pt idx="33">
                  <c:v>166.7</c:v>
                </c:pt>
                <c:pt idx="34">
                  <c:v>168.7</c:v>
                </c:pt>
                <c:pt idx="35">
                  <c:v>173.3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93568"/>
        <c:axId val="153295104"/>
      </c:lineChart>
      <c:catAx>
        <c:axId val="153293568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crossAx val="153295104"/>
        <c:crosses val="autoZero"/>
        <c:auto val="1"/>
        <c:lblAlgn val="ctr"/>
        <c:lblOffset val="100"/>
        <c:noMultiLvlLbl val="0"/>
      </c:catAx>
      <c:valAx>
        <c:axId val="153295104"/>
        <c:scaling>
          <c:orientation val="minMax"/>
          <c:min val="15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3293568"/>
        <c:crosses val="autoZero"/>
        <c:crossBetween val="midCat"/>
      </c:valAx>
      <c:spPr>
        <a:blipFill dpi="0" rotWithShape="1">
          <a:blip xmlns:r="http://schemas.openxmlformats.org/officeDocument/2006/relationships" r:embed="rId2">
            <a:alphaModFix amt="10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</c:spPr>
    </c:plotArea>
    <c:legend>
      <c:legendPos val="r"/>
      <c:layout/>
      <c:overlay val="0"/>
    </c:legend>
    <c:plotVisOnly val="1"/>
    <c:dispBlanksAs val="gap"/>
    <c:showDLblsOverMax val="0"/>
  </c:chart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7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9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0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4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5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16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17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36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37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3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39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40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59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60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61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62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63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钢材库存!$L$24</c:f>
              <c:strCache>
                <c:ptCount val="1"/>
                <c:pt idx="0">
                  <c:v>2012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钢材库存!$L$25:$L$76</c:f>
              <c:numCache>
                <c:formatCode>0.00_ </c:formatCode>
                <c:ptCount val="52"/>
                <c:pt idx="0">
                  <c:v>1188.01</c:v>
                </c:pt>
                <c:pt idx="1">
                  <c:v>1177.3</c:v>
                </c:pt>
                <c:pt idx="2">
                  <c:v>1172.48</c:v>
                </c:pt>
                <c:pt idx="3">
                  <c:v>1188.46</c:v>
                </c:pt>
                <c:pt idx="4">
                  <c:v>1195.45</c:v>
                </c:pt>
                <c:pt idx="5">
                  <c:v>1192.67</c:v>
                </c:pt>
                <c:pt idx="6">
                  <c:v>1209.1599999999999</c:v>
                </c:pt>
                <c:pt idx="7">
                  <c:v>1208.48</c:v>
                </c:pt>
                <c:pt idx="8">
                  <c:v>1233.71</c:v>
                </c:pt>
                <c:pt idx="9">
                  <c:v>1243.23</c:v>
                </c:pt>
                <c:pt idx="10">
                  <c:v>1267.6200000000001</c:v>
                </c:pt>
                <c:pt idx="11">
                  <c:v>1315.39</c:v>
                </c:pt>
                <c:pt idx="12">
                  <c:v>1351.24</c:v>
                </c:pt>
                <c:pt idx="13">
                  <c:v>1253.76</c:v>
                </c:pt>
                <c:pt idx="14">
                  <c:v>1306.45</c:v>
                </c:pt>
                <c:pt idx="15">
                  <c:v>1372.86</c:v>
                </c:pt>
                <c:pt idx="16">
                  <c:v>1410.97</c:v>
                </c:pt>
                <c:pt idx="17">
                  <c:v>1433.3000000000002</c:v>
                </c:pt>
                <c:pt idx="18">
                  <c:v>1456.36</c:v>
                </c:pt>
                <c:pt idx="19">
                  <c:v>1479.42</c:v>
                </c:pt>
                <c:pt idx="20">
                  <c:v>1514.29</c:v>
                </c:pt>
                <c:pt idx="21">
                  <c:v>1529.97</c:v>
                </c:pt>
                <c:pt idx="22">
                  <c:v>1537.96</c:v>
                </c:pt>
                <c:pt idx="23">
                  <c:v>1548.35</c:v>
                </c:pt>
                <c:pt idx="24">
                  <c:v>1545.93</c:v>
                </c:pt>
                <c:pt idx="25">
                  <c:v>1554.84</c:v>
                </c:pt>
                <c:pt idx="26">
                  <c:v>1554.6100000000001</c:v>
                </c:pt>
                <c:pt idx="27">
                  <c:v>1542.73</c:v>
                </c:pt>
                <c:pt idx="28">
                  <c:v>1543.8000000000002</c:v>
                </c:pt>
                <c:pt idx="29">
                  <c:v>1549.9099999999999</c:v>
                </c:pt>
                <c:pt idx="30">
                  <c:v>1561.48</c:v>
                </c:pt>
                <c:pt idx="31">
                  <c:v>1579.2</c:v>
                </c:pt>
                <c:pt idx="32">
                  <c:v>1614.49</c:v>
                </c:pt>
                <c:pt idx="33">
                  <c:v>1637.3400000000001</c:v>
                </c:pt>
                <c:pt idx="34">
                  <c:v>1653.1499999999999</c:v>
                </c:pt>
                <c:pt idx="35">
                  <c:v>1677.71</c:v>
                </c:pt>
                <c:pt idx="36">
                  <c:v>1706.27</c:v>
                </c:pt>
                <c:pt idx="37">
                  <c:v>1744.99</c:v>
                </c:pt>
                <c:pt idx="38">
                  <c:v>1775.47</c:v>
                </c:pt>
                <c:pt idx="39">
                  <c:v>1788.77</c:v>
                </c:pt>
                <c:pt idx="40">
                  <c:v>1817.11</c:v>
                </c:pt>
                <c:pt idx="41">
                  <c:v>1840.66</c:v>
                </c:pt>
                <c:pt idx="42">
                  <c:v>1866.44</c:v>
                </c:pt>
                <c:pt idx="43">
                  <c:v>1881.83</c:v>
                </c:pt>
                <c:pt idx="44">
                  <c:v>1893.8199999999997</c:v>
                </c:pt>
                <c:pt idx="45">
                  <c:v>1899.87</c:v>
                </c:pt>
                <c:pt idx="46">
                  <c:v>1848.94</c:v>
                </c:pt>
                <c:pt idx="47">
                  <c:v>1737.12</c:v>
                </c:pt>
                <c:pt idx="48">
                  <c:v>1578.6200000000001</c:v>
                </c:pt>
                <c:pt idx="49">
                  <c:v>1436.19</c:v>
                </c:pt>
                <c:pt idx="50">
                  <c:v>1375.25</c:v>
                </c:pt>
                <c:pt idx="51">
                  <c:v>1334.3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钢材库存!$M$24</c:f>
              <c:strCache>
                <c:ptCount val="1"/>
                <c:pt idx="0">
                  <c:v>2011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钢材库存!$M$25:$M$76</c:f>
              <c:numCache>
                <c:formatCode>0.00_ </c:formatCode>
                <c:ptCount val="52"/>
                <c:pt idx="0">
                  <c:v>1290.06</c:v>
                </c:pt>
                <c:pt idx="1">
                  <c:v>1277.0700000000002</c:v>
                </c:pt>
                <c:pt idx="2">
                  <c:v>1288.1199999999999</c:v>
                </c:pt>
                <c:pt idx="3">
                  <c:v>1292.981</c:v>
                </c:pt>
                <c:pt idx="4">
                  <c:v>1294.9090000000001</c:v>
                </c:pt>
                <c:pt idx="5">
                  <c:v>1313.586</c:v>
                </c:pt>
                <c:pt idx="6">
                  <c:v>1316.357</c:v>
                </c:pt>
                <c:pt idx="7">
                  <c:v>1343.0060000000001</c:v>
                </c:pt>
                <c:pt idx="8">
                  <c:v>1387.3489999999999</c:v>
                </c:pt>
                <c:pt idx="9">
                  <c:v>1438.557</c:v>
                </c:pt>
                <c:pt idx="10">
                  <c:v>1487.16</c:v>
                </c:pt>
                <c:pt idx="11">
                  <c:v>1512.56</c:v>
                </c:pt>
                <c:pt idx="12">
                  <c:v>1519.3879999999999</c:v>
                </c:pt>
                <c:pt idx="13">
                  <c:v>1445.962</c:v>
                </c:pt>
                <c:pt idx="14">
                  <c:v>1444.173</c:v>
                </c:pt>
                <c:pt idx="15">
                  <c:v>1425.0149999999999</c:v>
                </c:pt>
                <c:pt idx="16">
                  <c:v>1404.134</c:v>
                </c:pt>
                <c:pt idx="17">
                  <c:v>1390.6690000000001</c:v>
                </c:pt>
                <c:pt idx="18">
                  <c:v>1382.1770000000001</c:v>
                </c:pt>
                <c:pt idx="19">
                  <c:v>1373.3809999999999</c:v>
                </c:pt>
                <c:pt idx="20">
                  <c:v>1379.377</c:v>
                </c:pt>
                <c:pt idx="21">
                  <c:v>1388.4680000000001</c:v>
                </c:pt>
                <c:pt idx="22">
                  <c:v>1385.335</c:v>
                </c:pt>
                <c:pt idx="23">
                  <c:v>1385.8</c:v>
                </c:pt>
                <c:pt idx="24">
                  <c:v>1383.1529999999998</c:v>
                </c:pt>
                <c:pt idx="25">
                  <c:v>1405.954</c:v>
                </c:pt>
                <c:pt idx="26">
                  <c:v>1427.4080000000001</c:v>
                </c:pt>
                <c:pt idx="27">
                  <c:v>1431.7460000000001</c:v>
                </c:pt>
                <c:pt idx="28">
                  <c:v>1433.6360000000002</c:v>
                </c:pt>
                <c:pt idx="29">
                  <c:v>1443.201</c:v>
                </c:pt>
                <c:pt idx="30">
                  <c:v>1442.412</c:v>
                </c:pt>
                <c:pt idx="31">
                  <c:v>1461.2260000000001</c:v>
                </c:pt>
                <c:pt idx="32">
                  <c:v>1497.4450000000002</c:v>
                </c:pt>
                <c:pt idx="33">
                  <c:v>1525.7840000000001</c:v>
                </c:pt>
                <c:pt idx="34">
                  <c:v>1530.634</c:v>
                </c:pt>
                <c:pt idx="35">
                  <c:v>1542.2860000000001</c:v>
                </c:pt>
                <c:pt idx="36">
                  <c:v>1600.412</c:v>
                </c:pt>
                <c:pt idx="37">
                  <c:v>1646.8340000000001</c:v>
                </c:pt>
                <c:pt idx="38">
                  <c:v>1688.354</c:v>
                </c:pt>
                <c:pt idx="39">
                  <c:v>1726.7399999999998</c:v>
                </c:pt>
                <c:pt idx="40">
                  <c:v>1788.6129999999998</c:v>
                </c:pt>
                <c:pt idx="41">
                  <c:v>1809.1569999999999</c:v>
                </c:pt>
                <c:pt idx="42">
                  <c:v>1861.8579999999999</c:v>
                </c:pt>
                <c:pt idx="43">
                  <c:v>1890.0809999999999</c:v>
                </c:pt>
                <c:pt idx="44">
                  <c:v>1853.1540000000002</c:v>
                </c:pt>
                <c:pt idx="45">
                  <c:v>1814.7279999999998</c:v>
                </c:pt>
                <c:pt idx="46">
                  <c:v>1712.2183</c:v>
                </c:pt>
                <c:pt idx="47">
                  <c:v>1472.4660000000001</c:v>
                </c:pt>
                <c:pt idx="48">
                  <c:v>1404.7976000000003</c:v>
                </c:pt>
                <c:pt idx="49">
                  <c:v>1380.2253000000001</c:v>
                </c:pt>
                <c:pt idx="50">
                  <c:v>1352.1059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钢材库存!$N$24</c:f>
              <c:strCache>
                <c:ptCount val="1"/>
                <c:pt idx="0">
                  <c:v>2010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钢材库存!$N$25:$N$76</c:f>
              <c:numCache>
                <c:formatCode>0.00_ </c:formatCode>
                <c:ptCount val="52"/>
                <c:pt idx="0">
                  <c:v>1323.598</c:v>
                </c:pt>
                <c:pt idx="1">
                  <c:v>1304.9730000000002</c:v>
                </c:pt>
                <c:pt idx="2">
                  <c:v>1280.5889999999999</c:v>
                </c:pt>
                <c:pt idx="3">
                  <c:v>1287.3799999999999</c:v>
                </c:pt>
                <c:pt idx="4">
                  <c:v>1293.4179999999999</c:v>
                </c:pt>
                <c:pt idx="5">
                  <c:v>1305.7919999999999</c:v>
                </c:pt>
                <c:pt idx="6">
                  <c:v>1333.9989999999998</c:v>
                </c:pt>
                <c:pt idx="7">
                  <c:v>1360.6229999999998</c:v>
                </c:pt>
                <c:pt idx="8">
                  <c:v>1407.8000000000002</c:v>
                </c:pt>
                <c:pt idx="9">
                  <c:v>1459.385</c:v>
                </c:pt>
                <c:pt idx="10">
                  <c:v>1483.894</c:v>
                </c:pt>
                <c:pt idx="11">
                  <c:v>1510.9630000000002</c:v>
                </c:pt>
                <c:pt idx="12">
                  <c:v>1547.4740000000002</c:v>
                </c:pt>
                <c:pt idx="13">
                  <c:v>1478.2029999999997</c:v>
                </c:pt>
                <c:pt idx="14">
                  <c:v>1449.115</c:v>
                </c:pt>
                <c:pt idx="15">
                  <c:v>1458.5509999999999</c:v>
                </c:pt>
                <c:pt idx="16">
                  <c:v>1482.537</c:v>
                </c:pt>
                <c:pt idx="17">
                  <c:v>1489.692</c:v>
                </c:pt>
                <c:pt idx="18">
                  <c:v>1496.527</c:v>
                </c:pt>
                <c:pt idx="19">
                  <c:v>1502.7880000000002</c:v>
                </c:pt>
                <c:pt idx="20">
                  <c:v>1500.1879999999999</c:v>
                </c:pt>
                <c:pt idx="21">
                  <c:v>1494.1559999999999</c:v>
                </c:pt>
                <c:pt idx="22">
                  <c:v>1523.6290000000001</c:v>
                </c:pt>
                <c:pt idx="23">
                  <c:v>1536.7499999999998</c:v>
                </c:pt>
                <c:pt idx="24">
                  <c:v>1544.7099999999998</c:v>
                </c:pt>
                <c:pt idx="25">
                  <c:v>1558.624</c:v>
                </c:pt>
                <c:pt idx="26">
                  <c:v>1572.0010000000002</c:v>
                </c:pt>
                <c:pt idx="27">
                  <c:v>1577.5230000000001</c:v>
                </c:pt>
                <c:pt idx="28">
                  <c:v>1562.8779999999999</c:v>
                </c:pt>
                <c:pt idx="29">
                  <c:v>1569.3009999999999</c:v>
                </c:pt>
                <c:pt idx="30">
                  <c:v>1578.1970000000001</c:v>
                </c:pt>
                <c:pt idx="31">
                  <c:v>1592.21</c:v>
                </c:pt>
                <c:pt idx="32">
                  <c:v>1596.7570000000001</c:v>
                </c:pt>
                <c:pt idx="33">
                  <c:v>1568.5790000000002</c:v>
                </c:pt>
                <c:pt idx="34">
                  <c:v>1542.6890000000001</c:v>
                </c:pt>
                <c:pt idx="35">
                  <c:v>1549.096</c:v>
                </c:pt>
                <c:pt idx="36">
                  <c:v>1585.3010000000002</c:v>
                </c:pt>
                <c:pt idx="37">
                  <c:v>1628.6879999999999</c:v>
                </c:pt>
                <c:pt idx="38">
                  <c:v>1684.739</c:v>
                </c:pt>
                <c:pt idx="39">
                  <c:v>1728.874</c:v>
                </c:pt>
                <c:pt idx="40">
                  <c:v>1790.4900000000002</c:v>
                </c:pt>
                <c:pt idx="41">
                  <c:v>1832.0050000000001</c:v>
                </c:pt>
                <c:pt idx="42">
                  <c:v>1857.9669999999999</c:v>
                </c:pt>
                <c:pt idx="43">
                  <c:v>1809.2779999999998</c:v>
                </c:pt>
                <c:pt idx="44">
                  <c:v>1674.7339999999999</c:v>
                </c:pt>
                <c:pt idx="45">
                  <c:v>1472.9822999999999</c:v>
                </c:pt>
                <c:pt idx="46">
                  <c:v>1424.4250000000002</c:v>
                </c:pt>
                <c:pt idx="47">
                  <c:v>1366.6950000000002</c:v>
                </c:pt>
                <c:pt idx="48">
                  <c:v>1333.9342000000001</c:v>
                </c:pt>
                <c:pt idx="49">
                  <c:v>1298.3129999999999</c:v>
                </c:pt>
                <c:pt idx="50">
                  <c:v>1263.6129999999998</c:v>
                </c:pt>
                <c:pt idx="51">
                  <c:v>1233.2724999999998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钢材库存!$O$24</c:f>
              <c:strCache>
                <c:ptCount val="1"/>
                <c:pt idx="0">
                  <c:v>2009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钢材库存!$O$25:$O$76</c:f>
              <c:numCache>
                <c:formatCode>0.00_ </c:formatCode>
                <c:ptCount val="52"/>
                <c:pt idx="0">
                  <c:v>1232.114</c:v>
                </c:pt>
                <c:pt idx="1">
                  <c:v>1218.7509</c:v>
                </c:pt>
                <c:pt idx="2">
                  <c:v>1211.73</c:v>
                </c:pt>
                <c:pt idx="3">
                  <c:v>1204.2133999999999</c:v>
                </c:pt>
                <c:pt idx="4">
                  <c:v>1196.788</c:v>
                </c:pt>
                <c:pt idx="5">
                  <c:v>1184.6489999999999</c:v>
                </c:pt>
                <c:pt idx="6">
                  <c:v>1182.8450000000003</c:v>
                </c:pt>
                <c:pt idx="7">
                  <c:v>1195.7659999999998</c:v>
                </c:pt>
                <c:pt idx="8">
                  <c:v>1202.4719999999998</c:v>
                </c:pt>
                <c:pt idx="9">
                  <c:v>1228.6489999999999</c:v>
                </c:pt>
                <c:pt idx="10">
                  <c:v>1257.211</c:v>
                </c:pt>
                <c:pt idx="11">
                  <c:v>1246.1859999999999</c:v>
                </c:pt>
                <c:pt idx="12">
                  <c:v>1123.154</c:v>
                </c:pt>
                <c:pt idx="13">
                  <c:v>1123.154</c:v>
                </c:pt>
                <c:pt idx="14">
                  <c:v>1112.741</c:v>
                </c:pt>
                <c:pt idx="15">
                  <c:v>1131</c:v>
                </c:pt>
                <c:pt idx="16">
                  <c:v>1129.607</c:v>
                </c:pt>
                <c:pt idx="17">
                  <c:v>1093.8679999999999</c:v>
                </c:pt>
                <c:pt idx="18">
                  <c:v>1065.646</c:v>
                </c:pt>
                <c:pt idx="19">
                  <c:v>1008.4540000000001</c:v>
                </c:pt>
                <c:pt idx="20">
                  <c:v>964.67100000000005</c:v>
                </c:pt>
                <c:pt idx="21">
                  <c:v>944.10699999999997</c:v>
                </c:pt>
                <c:pt idx="22">
                  <c:v>936.41199999999992</c:v>
                </c:pt>
                <c:pt idx="23">
                  <c:v>928.50100000000009</c:v>
                </c:pt>
                <c:pt idx="24">
                  <c:v>912.31500000000005</c:v>
                </c:pt>
                <c:pt idx="25">
                  <c:v>914.05500000000006</c:v>
                </c:pt>
                <c:pt idx="26">
                  <c:v>896.53199999999993</c:v>
                </c:pt>
                <c:pt idx="27">
                  <c:v>906.56700000000001</c:v>
                </c:pt>
                <c:pt idx="28">
                  <c:v>922.58600000000001</c:v>
                </c:pt>
                <c:pt idx="29">
                  <c:v>909.47400000000005</c:v>
                </c:pt>
                <c:pt idx="30">
                  <c:v>910.00499999999988</c:v>
                </c:pt>
                <c:pt idx="31">
                  <c:v>890.71400000000006</c:v>
                </c:pt>
                <c:pt idx="32">
                  <c:v>920.11400000000003</c:v>
                </c:pt>
                <c:pt idx="33">
                  <c:v>942.70100000000002</c:v>
                </c:pt>
                <c:pt idx="34">
                  <c:v>947.46100000000001</c:v>
                </c:pt>
                <c:pt idx="35">
                  <c:v>973.24399999999991</c:v>
                </c:pt>
                <c:pt idx="36">
                  <c:v>995.78</c:v>
                </c:pt>
                <c:pt idx="37">
                  <c:v>1022.3339999999998</c:v>
                </c:pt>
                <c:pt idx="38">
                  <c:v>1038.222</c:v>
                </c:pt>
                <c:pt idx="39">
                  <c:v>1085.519</c:v>
                </c:pt>
                <c:pt idx="40">
                  <c:v>1111.6659999999999</c:v>
                </c:pt>
                <c:pt idx="41">
                  <c:v>1130.903</c:v>
                </c:pt>
                <c:pt idx="42">
                  <c:v>1146.085</c:v>
                </c:pt>
                <c:pt idx="43">
                  <c:v>1132.616</c:v>
                </c:pt>
                <c:pt idx="44">
                  <c:v>1101.7850000000001</c:v>
                </c:pt>
                <c:pt idx="45">
                  <c:v>1037.722</c:v>
                </c:pt>
                <c:pt idx="46">
                  <c:v>941.73799999999994</c:v>
                </c:pt>
                <c:pt idx="47">
                  <c:v>703.88799999999992</c:v>
                </c:pt>
                <c:pt idx="48">
                  <c:v>703.88799999999992</c:v>
                </c:pt>
                <c:pt idx="49">
                  <c:v>650.9837</c:v>
                </c:pt>
                <c:pt idx="50">
                  <c:v>626.89200000000005</c:v>
                </c:pt>
                <c:pt idx="51">
                  <c:v>601.1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钢材库存!$P$24</c:f>
              <c:strCache>
                <c:ptCount val="1"/>
                <c:pt idx="0">
                  <c:v>2008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钢材库存!$P$25:$P$76</c:f>
              <c:numCache>
                <c:formatCode>0.00_ </c:formatCode>
                <c:ptCount val="52"/>
                <c:pt idx="0">
                  <c:v>582.55700000000002</c:v>
                </c:pt>
                <c:pt idx="1">
                  <c:v>583.14099999999996</c:v>
                </c:pt>
                <c:pt idx="2">
                  <c:v>573.66200000000003</c:v>
                </c:pt>
                <c:pt idx="3">
                  <c:v>569.78399999999999</c:v>
                </c:pt>
                <c:pt idx="4">
                  <c:v>575.12900000000002</c:v>
                </c:pt>
                <c:pt idx="5">
                  <c:v>605.41300000000001</c:v>
                </c:pt>
                <c:pt idx="6">
                  <c:v>631.9799999999999</c:v>
                </c:pt>
                <c:pt idx="7">
                  <c:v>658.18500000000006</c:v>
                </c:pt>
                <c:pt idx="8">
                  <c:v>685.33600000000001</c:v>
                </c:pt>
                <c:pt idx="9">
                  <c:v>734.6</c:v>
                </c:pt>
                <c:pt idx="10">
                  <c:v>772.673</c:v>
                </c:pt>
                <c:pt idx="11">
                  <c:v>776.21499999999992</c:v>
                </c:pt>
                <c:pt idx="12">
                  <c:v>775.76750000000004</c:v>
                </c:pt>
                <c:pt idx="13">
                  <c:v>757.65899999999999</c:v>
                </c:pt>
                <c:pt idx="14">
                  <c:v>748.67700000000002</c:v>
                </c:pt>
                <c:pt idx="15">
                  <c:v>742.85400000000004</c:v>
                </c:pt>
                <c:pt idx="16">
                  <c:v>739.30399999999997</c:v>
                </c:pt>
                <c:pt idx="17">
                  <c:v>747.45899999999995</c:v>
                </c:pt>
                <c:pt idx="18">
                  <c:v>753.01699999999994</c:v>
                </c:pt>
                <c:pt idx="19">
                  <c:v>734.84399999999994</c:v>
                </c:pt>
                <c:pt idx="20">
                  <c:v>724.89200000000005</c:v>
                </c:pt>
                <c:pt idx="21">
                  <c:v>725.86220000000003</c:v>
                </c:pt>
                <c:pt idx="22">
                  <c:v>722.93299999999999</c:v>
                </c:pt>
                <c:pt idx="23">
                  <c:v>730.47</c:v>
                </c:pt>
                <c:pt idx="24">
                  <c:v>730.22699999999998</c:v>
                </c:pt>
                <c:pt idx="25">
                  <c:v>733.39099999999996</c:v>
                </c:pt>
                <c:pt idx="26">
                  <c:v>733.19399999999996</c:v>
                </c:pt>
                <c:pt idx="27">
                  <c:v>739.68000000000006</c:v>
                </c:pt>
                <c:pt idx="28">
                  <c:v>741.86799999999994</c:v>
                </c:pt>
                <c:pt idx="29">
                  <c:v>742.12200000000007</c:v>
                </c:pt>
                <c:pt idx="30">
                  <c:v>754.48699999999997</c:v>
                </c:pt>
                <c:pt idx="31">
                  <c:v>761.298</c:v>
                </c:pt>
                <c:pt idx="32">
                  <c:v>764.59</c:v>
                </c:pt>
                <c:pt idx="33">
                  <c:v>783.17100000000005</c:v>
                </c:pt>
                <c:pt idx="34">
                  <c:v>791.51099999999997</c:v>
                </c:pt>
                <c:pt idx="35">
                  <c:v>807.4140000000001</c:v>
                </c:pt>
                <c:pt idx="36">
                  <c:v>834.56999999999994</c:v>
                </c:pt>
                <c:pt idx="37">
                  <c:v>863.09799999999996</c:v>
                </c:pt>
                <c:pt idx="38">
                  <c:v>882.1099999999999</c:v>
                </c:pt>
                <c:pt idx="39">
                  <c:v>905.89760000000001</c:v>
                </c:pt>
                <c:pt idx="40">
                  <c:v>926.69</c:v>
                </c:pt>
                <c:pt idx="41">
                  <c:v>952.971</c:v>
                </c:pt>
                <c:pt idx="42">
                  <c:v>968.40240000000006</c:v>
                </c:pt>
                <c:pt idx="43">
                  <c:v>1002.7601000000001</c:v>
                </c:pt>
                <c:pt idx="44">
                  <c:v>992.3288</c:v>
                </c:pt>
                <c:pt idx="45">
                  <c:v>913.21069999999997</c:v>
                </c:pt>
                <c:pt idx="46">
                  <c:v>855.76800000000003</c:v>
                </c:pt>
                <c:pt idx="47">
                  <c:v>758.43629999999996</c:v>
                </c:pt>
                <c:pt idx="48">
                  <c:v>712.81639999999993</c:v>
                </c:pt>
                <c:pt idx="49">
                  <c:v>679.00299999999993</c:v>
                </c:pt>
                <c:pt idx="50">
                  <c:v>652.07920000000001</c:v>
                </c:pt>
                <c:pt idx="51">
                  <c:v>621.22730000000001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钢材库存!$Q$24</c:f>
              <c:strCache>
                <c:ptCount val="1"/>
                <c:pt idx="0">
                  <c:v>2007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钢材库存!$Q$25:$Q$76</c:f>
              <c:numCache>
                <c:formatCode>0.00_ </c:formatCode>
                <c:ptCount val="52"/>
                <c:pt idx="0">
                  <c:v>590.03280000000007</c:v>
                </c:pt>
                <c:pt idx="1">
                  <c:v>579.05280000000005</c:v>
                </c:pt>
                <c:pt idx="2">
                  <c:v>567.5566</c:v>
                </c:pt>
                <c:pt idx="3">
                  <c:v>554.7604</c:v>
                </c:pt>
                <c:pt idx="4">
                  <c:v>550.74549999999999</c:v>
                </c:pt>
                <c:pt idx="5">
                  <c:v>563.67579999999998</c:v>
                </c:pt>
                <c:pt idx="6">
                  <c:v>574.70399999999995</c:v>
                </c:pt>
                <c:pt idx="7">
                  <c:v>585.24020000000007</c:v>
                </c:pt>
                <c:pt idx="8">
                  <c:v>596.26009999999997</c:v>
                </c:pt>
                <c:pt idx="9">
                  <c:v>602.65140000000008</c:v>
                </c:pt>
                <c:pt idx="10">
                  <c:v>614.49810000000002</c:v>
                </c:pt>
                <c:pt idx="11">
                  <c:v>620.0236000000001</c:v>
                </c:pt>
                <c:pt idx="12">
                  <c:v>616.63709999999992</c:v>
                </c:pt>
                <c:pt idx="13">
                  <c:v>587.62899999999991</c:v>
                </c:pt>
                <c:pt idx="14">
                  <c:v>573.47190000000001</c:v>
                </c:pt>
                <c:pt idx="15">
                  <c:v>553.49979999999994</c:v>
                </c:pt>
                <c:pt idx="16">
                  <c:v>553.24170000000004</c:v>
                </c:pt>
                <c:pt idx="17">
                  <c:v>552.99360000000001</c:v>
                </c:pt>
                <c:pt idx="18">
                  <c:v>550.4221</c:v>
                </c:pt>
                <c:pt idx="19">
                  <c:v>555.12299999999993</c:v>
                </c:pt>
                <c:pt idx="20">
                  <c:v>570.40879999999993</c:v>
                </c:pt>
                <c:pt idx="21">
                  <c:v>570.20849999999996</c:v>
                </c:pt>
                <c:pt idx="22">
                  <c:v>578.58400000000006</c:v>
                </c:pt>
                <c:pt idx="23">
                  <c:v>585.24329999999998</c:v>
                </c:pt>
                <c:pt idx="24">
                  <c:v>608.99329999999998</c:v>
                </c:pt>
                <c:pt idx="25">
                  <c:v>619.96230000000003</c:v>
                </c:pt>
                <c:pt idx="26">
                  <c:v>614.60169999999994</c:v>
                </c:pt>
                <c:pt idx="27">
                  <c:v>619.18010000000004</c:v>
                </c:pt>
                <c:pt idx="28">
                  <c:v>630.28489999999988</c:v>
                </c:pt>
                <c:pt idx="29">
                  <c:v>636.00380000000007</c:v>
                </c:pt>
                <c:pt idx="30">
                  <c:v>625.97099999999989</c:v>
                </c:pt>
                <c:pt idx="31">
                  <c:v>621.39010000000007</c:v>
                </c:pt>
                <c:pt idx="32">
                  <c:v>624.82119999999998</c:v>
                </c:pt>
                <c:pt idx="33">
                  <c:v>639.55539999999996</c:v>
                </c:pt>
                <c:pt idx="34">
                  <c:v>651.44130000000007</c:v>
                </c:pt>
                <c:pt idx="35">
                  <c:v>673.4674</c:v>
                </c:pt>
                <c:pt idx="36">
                  <c:v>716.24879999999996</c:v>
                </c:pt>
                <c:pt idx="37">
                  <c:v>754.8744999999999</c:v>
                </c:pt>
                <c:pt idx="38">
                  <c:v>790.31649999999991</c:v>
                </c:pt>
                <c:pt idx="39">
                  <c:v>807.42899999999997</c:v>
                </c:pt>
                <c:pt idx="40">
                  <c:v>840.34999999999991</c:v>
                </c:pt>
                <c:pt idx="41">
                  <c:v>858.53800000000001</c:v>
                </c:pt>
                <c:pt idx="42">
                  <c:v>869.58579999999995</c:v>
                </c:pt>
                <c:pt idx="43">
                  <c:v>852.61900000000003</c:v>
                </c:pt>
                <c:pt idx="44">
                  <c:v>805.99</c:v>
                </c:pt>
                <c:pt idx="45">
                  <c:v>662.94299999999998</c:v>
                </c:pt>
                <c:pt idx="46">
                  <c:v>638.41099999999994</c:v>
                </c:pt>
                <c:pt idx="47">
                  <c:v>614.15099999999995</c:v>
                </c:pt>
                <c:pt idx="48">
                  <c:v>589.21600000000001</c:v>
                </c:pt>
                <c:pt idx="49">
                  <c:v>554.63799999999992</c:v>
                </c:pt>
                <c:pt idx="50">
                  <c:v>539.08400000000006</c:v>
                </c:pt>
                <c:pt idx="51">
                  <c:v>540.73400000000004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钢材库存!$R$24</c:f>
              <c:strCache>
                <c:ptCount val="1"/>
                <c:pt idx="0">
                  <c:v>2006</c:v>
                </c:pt>
              </c:strCache>
            </c:strRef>
          </c:tx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钢材库存!$R$25:$R$76</c:f>
              <c:numCache>
                <c:formatCode>0.00_ </c:formatCode>
                <c:ptCount val="52"/>
                <c:pt idx="0">
                  <c:v>543.69799999999998</c:v>
                </c:pt>
                <c:pt idx="1">
                  <c:v>549.08100000000002</c:v>
                </c:pt>
                <c:pt idx="2">
                  <c:v>549.36099999999999</c:v>
                </c:pt>
                <c:pt idx="3">
                  <c:v>548.62</c:v>
                </c:pt>
                <c:pt idx="4">
                  <c:v>555.72399999999993</c:v>
                </c:pt>
                <c:pt idx="5">
                  <c:v>559.11479999999995</c:v>
                </c:pt>
                <c:pt idx="6">
                  <c:v>564.03700000000003</c:v>
                </c:pt>
                <c:pt idx="7">
                  <c:v>566.50200000000007</c:v>
                </c:pt>
                <c:pt idx="8">
                  <c:v>571.90899999999999</c:v>
                </c:pt>
                <c:pt idx="9">
                  <c:v>594.33900000000006</c:v>
                </c:pt>
                <c:pt idx="10">
                  <c:v>609.80920000000003</c:v>
                </c:pt>
                <c:pt idx="11">
                  <c:v>612.26919999999996</c:v>
                </c:pt>
                <c:pt idx="12">
                  <c:v>580.08279999999991</c:v>
                </c:pt>
                <c:pt idx="13">
                  <c:v>586.36099999999999</c:v>
                </c:pt>
                <c:pt idx="14">
                  <c:v>585.846</c:v>
                </c:pt>
                <c:pt idx="15">
                  <c:v>586.38900000000001</c:v>
                </c:pt>
                <c:pt idx="16">
                  <c:v>592.08199999999999</c:v>
                </c:pt>
                <c:pt idx="17">
                  <c:v>603.62300000000005</c:v>
                </c:pt>
                <c:pt idx="18">
                  <c:v>618.06299999999999</c:v>
                </c:pt>
                <c:pt idx="19">
                  <c:v>611.88400000000013</c:v>
                </c:pt>
                <c:pt idx="20">
                  <c:v>620.01</c:v>
                </c:pt>
                <c:pt idx="21">
                  <c:v>619.98599999999999</c:v>
                </c:pt>
                <c:pt idx="22">
                  <c:v>626.93500000000017</c:v>
                </c:pt>
                <c:pt idx="23">
                  <c:v>648.48199999999997</c:v>
                </c:pt>
                <c:pt idx="24">
                  <c:v>642.99199999999996</c:v>
                </c:pt>
                <c:pt idx="25">
                  <c:v>622.50799999999992</c:v>
                </c:pt>
                <c:pt idx="26">
                  <c:v>613.32200000000012</c:v>
                </c:pt>
                <c:pt idx="27">
                  <c:v>588.59399999999994</c:v>
                </c:pt>
                <c:pt idx="28">
                  <c:v>574.48599999999999</c:v>
                </c:pt>
                <c:pt idx="29">
                  <c:v>579.84899999999993</c:v>
                </c:pt>
                <c:pt idx="30">
                  <c:v>604.68999999999994</c:v>
                </c:pt>
                <c:pt idx="31">
                  <c:v>637.40499999999997</c:v>
                </c:pt>
                <c:pt idx="32">
                  <c:v>645.91000000000008</c:v>
                </c:pt>
                <c:pt idx="33">
                  <c:v>675.82299999999998</c:v>
                </c:pt>
                <c:pt idx="34">
                  <c:v>703.596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钢材库存!$K$24</c:f>
              <c:strCache>
                <c:ptCount val="1"/>
                <c:pt idx="0">
                  <c:v>2013</c:v>
                </c:pt>
              </c:strCache>
            </c:strRef>
          </c:tx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marker>
            <c:symbol val="none"/>
          </c:marker>
          <c:cat>
            <c:numRef>
              <c:f>钢材库存!$J$25:$J$76</c:f>
              <c:numCache>
                <c:formatCode>mm/dd</c:formatCode>
                <c:ptCount val="52"/>
                <c:pt idx="0">
                  <c:v>41635</c:v>
                </c:pt>
                <c:pt idx="1">
                  <c:v>41628</c:v>
                </c:pt>
                <c:pt idx="2">
                  <c:v>41621</c:v>
                </c:pt>
                <c:pt idx="3">
                  <c:v>41614</c:v>
                </c:pt>
                <c:pt idx="4">
                  <c:v>41607</c:v>
                </c:pt>
                <c:pt idx="5">
                  <c:v>41600</c:v>
                </c:pt>
                <c:pt idx="6">
                  <c:v>41593</c:v>
                </c:pt>
                <c:pt idx="7">
                  <c:v>41586</c:v>
                </c:pt>
                <c:pt idx="8">
                  <c:v>41579</c:v>
                </c:pt>
                <c:pt idx="9">
                  <c:v>41572</c:v>
                </c:pt>
                <c:pt idx="10">
                  <c:v>41565</c:v>
                </c:pt>
                <c:pt idx="11">
                  <c:v>41558</c:v>
                </c:pt>
                <c:pt idx="12">
                  <c:v>41551</c:v>
                </c:pt>
                <c:pt idx="13">
                  <c:v>41544</c:v>
                </c:pt>
                <c:pt idx="14">
                  <c:v>41537</c:v>
                </c:pt>
                <c:pt idx="15">
                  <c:v>41530</c:v>
                </c:pt>
                <c:pt idx="16">
                  <c:v>41523</c:v>
                </c:pt>
                <c:pt idx="17">
                  <c:v>41516</c:v>
                </c:pt>
                <c:pt idx="18">
                  <c:v>41509</c:v>
                </c:pt>
                <c:pt idx="19">
                  <c:v>41502</c:v>
                </c:pt>
                <c:pt idx="20">
                  <c:v>41495</c:v>
                </c:pt>
                <c:pt idx="21">
                  <c:v>41488</c:v>
                </c:pt>
                <c:pt idx="22">
                  <c:v>41481</c:v>
                </c:pt>
                <c:pt idx="23">
                  <c:v>41474</c:v>
                </c:pt>
                <c:pt idx="24">
                  <c:v>41467</c:v>
                </c:pt>
                <c:pt idx="25">
                  <c:v>41460</c:v>
                </c:pt>
                <c:pt idx="26">
                  <c:v>41453</c:v>
                </c:pt>
                <c:pt idx="27">
                  <c:v>41446</c:v>
                </c:pt>
                <c:pt idx="28">
                  <c:v>41439</c:v>
                </c:pt>
                <c:pt idx="29">
                  <c:v>41432</c:v>
                </c:pt>
                <c:pt idx="30">
                  <c:v>41425</c:v>
                </c:pt>
                <c:pt idx="31">
                  <c:v>41418</c:v>
                </c:pt>
                <c:pt idx="32">
                  <c:v>41411</c:v>
                </c:pt>
                <c:pt idx="33">
                  <c:v>41404</c:v>
                </c:pt>
                <c:pt idx="34">
                  <c:v>41397</c:v>
                </c:pt>
                <c:pt idx="35">
                  <c:v>41390</c:v>
                </c:pt>
                <c:pt idx="36">
                  <c:v>41383</c:v>
                </c:pt>
                <c:pt idx="37">
                  <c:v>41376</c:v>
                </c:pt>
                <c:pt idx="38">
                  <c:v>41369</c:v>
                </c:pt>
                <c:pt idx="39">
                  <c:v>41362</c:v>
                </c:pt>
                <c:pt idx="40">
                  <c:v>41355</c:v>
                </c:pt>
                <c:pt idx="41">
                  <c:v>41348</c:v>
                </c:pt>
                <c:pt idx="42">
                  <c:v>41341</c:v>
                </c:pt>
                <c:pt idx="43">
                  <c:v>41334</c:v>
                </c:pt>
                <c:pt idx="44">
                  <c:v>41327</c:v>
                </c:pt>
                <c:pt idx="45">
                  <c:v>41320</c:v>
                </c:pt>
                <c:pt idx="46">
                  <c:v>41313</c:v>
                </c:pt>
                <c:pt idx="47">
                  <c:v>41306</c:v>
                </c:pt>
                <c:pt idx="48">
                  <c:v>41299</c:v>
                </c:pt>
                <c:pt idx="49">
                  <c:v>41292</c:v>
                </c:pt>
                <c:pt idx="50">
                  <c:v>41285</c:v>
                </c:pt>
                <c:pt idx="51">
                  <c:v>41278</c:v>
                </c:pt>
              </c:numCache>
            </c:numRef>
          </c:cat>
          <c:val>
            <c:numRef>
              <c:f>钢材库存!$K$25:$K$76</c:f>
              <c:numCache>
                <c:formatCode>0.00_ </c:formatCode>
                <c:ptCount val="52"/>
                <c:pt idx="10">
                  <c:v>1469.33</c:v>
                </c:pt>
                <c:pt idx="11">
                  <c:v>1511.18</c:v>
                </c:pt>
                <c:pt idx="12">
                  <c:v>1525.33</c:v>
                </c:pt>
                <c:pt idx="13">
                  <c:v>1462.72</c:v>
                </c:pt>
                <c:pt idx="14">
                  <c:v>1480.8</c:v>
                </c:pt>
                <c:pt idx="15">
                  <c:v>1456.94</c:v>
                </c:pt>
                <c:pt idx="16">
                  <c:v>1453.3100000000002</c:v>
                </c:pt>
                <c:pt idx="17">
                  <c:v>1466.25</c:v>
                </c:pt>
                <c:pt idx="18">
                  <c:v>1475</c:v>
                </c:pt>
                <c:pt idx="19">
                  <c:v>1479.8</c:v>
                </c:pt>
                <c:pt idx="20">
                  <c:v>1501.4</c:v>
                </c:pt>
                <c:pt idx="21">
                  <c:v>1522.5800000000002</c:v>
                </c:pt>
                <c:pt idx="22">
                  <c:v>1535.45</c:v>
                </c:pt>
                <c:pt idx="23">
                  <c:v>1568.5900000000001</c:v>
                </c:pt>
                <c:pt idx="24">
                  <c:v>1610.33</c:v>
                </c:pt>
                <c:pt idx="25">
                  <c:v>1645.34</c:v>
                </c:pt>
                <c:pt idx="26">
                  <c:v>1686.35</c:v>
                </c:pt>
                <c:pt idx="27">
                  <c:v>1721.72</c:v>
                </c:pt>
                <c:pt idx="28">
                  <c:v>1755.83</c:v>
                </c:pt>
                <c:pt idx="29">
                  <c:v>1778.97</c:v>
                </c:pt>
                <c:pt idx="30">
                  <c:v>1814.5</c:v>
                </c:pt>
                <c:pt idx="31">
                  <c:v>1856.13</c:v>
                </c:pt>
                <c:pt idx="32">
                  <c:v>1901.05</c:v>
                </c:pt>
                <c:pt idx="33">
                  <c:v>1966.35</c:v>
                </c:pt>
                <c:pt idx="34">
                  <c:v>1999.89</c:v>
                </c:pt>
                <c:pt idx="35">
                  <c:v>2017.8</c:v>
                </c:pt>
                <c:pt idx="36">
                  <c:v>2078.29</c:v>
                </c:pt>
                <c:pt idx="37">
                  <c:v>2125.2399999999998</c:v>
                </c:pt>
                <c:pt idx="38">
                  <c:v>2156.48</c:v>
                </c:pt>
                <c:pt idx="39">
                  <c:v>2186.64</c:v>
                </c:pt>
                <c:pt idx="40">
                  <c:v>2201.9299999999998</c:v>
                </c:pt>
                <c:pt idx="41">
                  <c:v>2244.63</c:v>
                </c:pt>
                <c:pt idx="42" formatCode="###,###,###,###,##0.00">
                  <c:v>2225.4699999999998</c:v>
                </c:pt>
                <c:pt idx="43" formatCode="###,###,###,###,##0.00">
                  <c:v>2169.17</c:v>
                </c:pt>
                <c:pt idx="44">
                  <c:v>2038.37</c:v>
                </c:pt>
                <c:pt idx="45">
                  <c:v>1801.6</c:v>
                </c:pt>
                <c:pt idx="46">
                  <c:v>1617.4</c:v>
                </c:pt>
                <c:pt idx="47">
                  <c:v>1549.12</c:v>
                </c:pt>
                <c:pt idx="48">
                  <c:v>1479.6299999999999</c:v>
                </c:pt>
                <c:pt idx="49">
                  <c:v>1434.6099999999997</c:v>
                </c:pt>
                <c:pt idx="50">
                  <c:v>1402.68</c:v>
                </c:pt>
                <c:pt idx="51" formatCode="General">
                  <c:v>1373.93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085248"/>
        <c:axId val="198931584"/>
      </c:lineChart>
      <c:dateAx>
        <c:axId val="156085248"/>
        <c:scaling>
          <c:orientation val="minMax"/>
        </c:scaling>
        <c:delete val="0"/>
        <c:axPos val="b"/>
        <c:majorGridlines/>
        <c:numFmt formatCode="mm/dd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zh-CN"/>
          </a:p>
        </c:txPr>
        <c:crossAx val="198931584"/>
        <c:crosses val="autoZero"/>
        <c:auto val="1"/>
        <c:lblOffset val="100"/>
        <c:baseTimeUnit val="days"/>
      </c:dateAx>
      <c:valAx>
        <c:axId val="198931584"/>
        <c:scaling>
          <c:orientation val="minMax"/>
          <c:min val="450"/>
        </c:scaling>
        <c:delete val="0"/>
        <c:axPos val="l"/>
        <c:majorGridlines/>
        <c:numFmt formatCode="0.00_ " sourceLinked="1"/>
        <c:majorTickMark val="none"/>
        <c:minorTickMark val="none"/>
        <c:tickLblPos val="nextTo"/>
        <c:crossAx val="156085248"/>
        <c:crosses val="autoZero"/>
        <c:crossBetween val="between"/>
      </c:valAx>
      <c:spPr>
        <a:blipFill dpi="0" rotWithShape="1">
          <a:blip xmlns:r="http://schemas.openxmlformats.org/officeDocument/2006/relationships" r:embed="rId2">
            <a:alphaModFix amt="10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</c:spPr>
    </c:plotArea>
    <c:legend>
      <c:legendPos val="t"/>
      <c:layout/>
      <c:overlay val="0"/>
    </c:legend>
    <c:plotVisOnly val="1"/>
    <c:dispBlanksAs val="gap"/>
    <c:showDLblsOverMax val="0"/>
  </c:chart>
  <c:externalData r:id="rId3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[lidc-coke-0-weekly.xlsx]钢价分析!数据透视表5</c:name>
    <c:fmtId val="5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7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9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0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14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15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16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17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36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37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38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39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40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59"/>
        <c:spPr>
          <a:ln>
            <a:solidFill>
              <a:srgbClr val="FF6600"/>
            </a:solidFill>
          </a:ln>
        </c:spPr>
        <c:marker>
          <c:symbol val="none"/>
        </c:marker>
      </c:pivotFmt>
      <c:pivotFmt>
        <c:idx val="60"/>
        <c:spPr>
          <a:ln>
            <a:solidFill>
              <a:srgbClr val="FF9999"/>
            </a:solidFill>
          </a:ln>
        </c:spPr>
        <c:marker>
          <c:symbol val="none"/>
        </c:marker>
      </c:pivotFmt>
      <c:pivotFmt>
        <c:idx val="61"/>
        <c:spPr>
          <a:ln>
            <a:solidFill>
              <a:srgbClr val="FF66CC"/>
            </a:solidFill>
          </a:ln>
        </c:spPr>
        <c:marker>
          <c:symbol val="none"/>
        </c:marker>
      </c:pivotFmt>
      <c:pivotFmt>
        <c:idx val="62"/>
        <c:spPr>
          <a:ln>
            <a:solidFill>
              <a:srgbClr val="CC00FF"/>
            </a:solidFill>
          </a:ln>
        </c:spPr>
        <c:marker>
          <c:symbol val="none"/>
        </c:marker>
      </c:pivotFmt>
      <c:pivotFmt>
        <c:idx val="63"/>
        <c:spPr>
          <a:ln>
            <a:solidFill>
              <a:srgbClr val="6600CC"/>
            </a:solidFill>
          </a:ln>
        </c:spPr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spPr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114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spPr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121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spPr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128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spPr>
          <a:ln>
            <a:solidFill>
              <a:sysClr val="windowText" lastClr="000000"/>
            </a:solidFill>
          </a:ln>
        </c:spPr>
        <c:marker>
          <c:symbol val="none"/>
        </c:marker>
      </c:pivotFmt>
      <c:pivotFmt>
        <c:idx val="135"/>
        <c:spPr>
          <a:ln>
            <a:solidFill>
              <a:srgbClr val="FF0000"/>
            </a:solidFill>
          </a:ln>
        </c:spPr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spPr>
          <a:ln>
            <a:solidFill>
              <a:sysClr val="windowText" lastClr="000000"/>
            </a:solidFill>
          </a:ln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钢价分析!$N$7:$N$8</c:f>
              <c:strCache>
                <c:ptCount val="1"/>
                <c:pt idx="0">
                  <c:v>2007年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钢价分析!$N$9:$N$368</c:f>
              <c:numCache>
                <c:formatCode>0_ </c:formatCode>
                <c:ptCount val="359"/>
                <c:pt idx="23">
                  <c:v>3270</c:v>
                </c:pt>
                <c:pt idx="24">
                  <c:v>3280</c:v>
                </c:pt>
                <c:pt idx="27">
                  <c:v>3280</c:v>
                </c:pt>
                <c:pt idx="28">
                  <c:v>3280</c:v>
                </c:pt>
                <c:pt idx="29">
                  <c:v>3280</c:v>
                </c:pt>
                <c:pt idx="30">
                  <c:v>3330</c:v>
                </c:pt>
                <c:pt idx="31">
                  <c:v>3330</c:v>
                </c:pt>
                <c:pt idx="34">
                  <c:v>3330</c:v>
                </c:pt>
                <c:pt idx="35">
                  <c:v>3330</c:v>
                </c:pt>
                <c:pt idx="36">
                  <c:v>3330</c:v>
                </c:pt>
                <c:pt idx="37">
                  <c:v>3330</c:v>
                </c:pt>
                <c:pt idx="38">
                  <c:v>3330</c:v>
                </c:pt>
                <c:pt idx="41">
                  <c:v>3330</c:v>
                </c:pt>
                <c:pt idx="42">
                  <c:v>3330</c:v>
                </c:pt>
                <c:pt idx="43">
                  <c:v>3330</c:v>
                </c:pt>
                <c:pt idx="44">
                  <c:v>3330</c:v>
                </c:pt>
                <c:pt idx="45">
                  <c:v>3330</c:v>
                </c:pt>
                <c:pt idx="54">
                  <c:v>3330</c:v>
                </c:pt>
                <c:pt idx="55">
                  <c:v>3330</c:v>
                </c:pt>
                <c:pt idx="56">
                  <c:v>3330</c:v>
                </c:pt>
                <c:pt idx="57">
                  <c:v>3330</c:v>
                </c:pt>
                <c:pt idx="59">
                  <c:v>3340</c:v>
                </c:pt>
                <c:pt idx="60">
                  <c:v>3340</c:v>
                </c:pt>
                <c:pt idx="63">
                  <c:v>3340</c:v>
                </c:pt>
                <c:pt idx="64">
                  <c:v>3350</c:v>
                </c:pt>
                <c:pt idx="65">
                  <c:v>3350</c:v>
                </c:pt>
                <c:pt idx="66">
                  <c:v>3350</c:v>
                </c:pt>
                <c:pt idx="67">
                  <c:v>3350</c:v>
                </c:pt>
                <c:pt idx="70">
                  <c:v>3350</c:v>
                </c:pt>
                <c:pt idx="71">
                  <c:v>3330</c:v>
                </c:pt>
                <c:pt idx="72">
                  <c:v>3330</c:v>
                </c:pt>
                <c:pt idx="73">
                  <c:v>3330</c:v>
                </c:pt>
                <c:pt idx="74">
                  <c:v>3300</c:v>
                </c:pt>
                <c:pt idx="77">
                  <c:v>3300</c:v>
                </c:pt>
                <c:pt idx="78">
                  <c:v>3300</c:v>
                </c:pt>
                <c:pt idx="79">
                  <c:v>3310</c:v>
                </c:pt>
                <c:pt idx="80">
                  <c:v>3310</c:v>
                </c:pt>
                <c:pt idx="81">
                  <c:v>3310</c:v>
                </c:pt>
                <c:pt idx="84">
                  <c:v>3310</c:v>
                </c:pt>
                <c:pt idx="85">
                  <c:v>3310</c:v>
                </c:pt>
                <c:pt idx="86">
                  <c:v>3310</c:v>
                </c:pt>
                <c:pt idx="87">
                  <c:v>3310</c:v>
                </c:pt>
                <c:pt idx="88">
                  <c:v>3310</c:v>
                </c:pt>
                <c:pt idx="91">
                  <c:v>3300</c:v>
                </c:pt>
                <c:pt idx="92">
                  <c:v>3280</c:v>
                </c:pt>
                <c:pt idx="93">
                  <c:v>3280</c:v>
                </c:pt>
                <c:pt idx="94">
                  <c:v>3280</c:v>
                </c:pt>
                <c:pt idx="95">
                  <c:v>3280</c:v>
                </c:pt>
                <c:pt idx="98">
                  <c:v>3270</c:v>
                </c:pt>
                <c:pt idx="99">
                  <c:v>3270</c:v>
                </c:pt>
                <c:pt idx="100">
                  <c:v>3270</c:v>
                </c:pt>
                <c:pt idx="101">
                  <c:v>3270</c:v>
                </c:pt>
                <c:pt idx="102">
                  <c:v>3280</c:v>
                </c:pt>
                <c:pt idx="105">
                  <c:v>3300</c:v>
                </c:pt>
                <c:pt idx="106">
                  <c:v>3310</c:v>
                </c:pt>
                <c:pt idx="107">
                  <c:v>3330</c:v>
                </c:pt>
                <c:pt idx="108">
                  <c:v>#N/A</c:v>
                </c:pt>
                <c:pt idx="109">
                  <c:v>3340</c:v>
                </c:pt>
                <c:pt idx="112">
                  <c:v>3350</c:v>
                </c:pt>
                <c:pt idx="113">
                  <c:v>3370</c:v>
                </c:pt>
                <c:pt idx="114">
                  <c:v>3380</c:v>
                </c:pt>
                <c:pt idx="115">
                  <c:v>3380</c:v>
                </c:pt>
                <c:pt idx="116">
                  <c:v>3380</c:v>
                </c:pt>
                <c:pt idx="117">
                  <c:v>3380</c:v>
                </c:pt>
                <c:pt idx="118">
                  <c:v>3380</c:v>
                </c:pt>
                <c:pt idx="119">
                  <c:v>3380</c:v>
                </c:pt>
                <c:pt idx="126">
                  <c:v>3480</c:v>
                </c:pt>
                <c:pt idx="127">
                  <c:v>3530</c:v>
                </c:pt>
                <c:pt idx="128">
                  <c:v>3540</c:v>
                </c:pt>
                <c:pt idx="129">
                  <c:v>3570</c:v>
                </c:pt>
                <c:pt idx="132">
                  <c:v>3570</c:v>
                </c:pt>
                <c:pt idx="133">
                  <c:v>3570</c:v>
                </c:pt>
                <c:pt idx="134">
                  <c:v>3550</c:v>
                </c:pt>
                <c:pt idx="135">
                  <c:v>3540</c:v>
                </c:pt>
                <c:pt idx="136">
                  <c:v>3530</c:v>
                </c:pt>
                <c:pt idx="139">
                  <c:v>3520</c:v>
                </c:pt>
                <c:pt idx="140">
                  <c:v>3490</c:v>
                </c:pt>
                <c:pt idx="141">
                  <c:v>3430</c:v>
                </c:pt>
                <c:pt idx="142">
                  <c:v>3420</c:v>
                </c:pt>
                <c:pt idx="143">
                  <c:v>3400</c:v>
                </c:pt>
                <c:pt idx="146">
                  <c:v>3400</c:v>
                </c:pt>
                <c:pt idx="147">
                  <c:v>3410</c:v>
                </c:pt>
                <c:pt idx="148">
                  <c:v>3420</c:v>
                </c:pt>
                <c:pt idx="149">
                  <c:v>3420</c:v>
                </c:pt>
                <c:pt idx="150">
                  <c:v>3420</c:v>
                </c:pt>
                <c:pt idx="153">
                  <c:v>3420</c:v>
                </c:pt>
                <c:pt idx="154">
                  <c:v>3420</c:v>
                </c:pt>
                <c:pt idx="155">
                  <c:v>3400</c:v>
                </c:pt>
                <c:pt idx="156">
                  <c:v>3370</c:v>
                </c:pt>
                <c:pt idx="157">
                  <c:v>3360</c:v>
                </c:pt>
                <c:pt idx="160">
                  <c:v>3360</c:v>
                </c:pt>
                <c:pt idx="161">
                  <c:v>3360</c:v>
                </c:pt>
                <c:pt idx="162">
                  <c:v>3360</c:v>
                </c:pt>
                <c:pt idx="163">
                  <c:v>3360</c:v>
                </c:pt>
                <c:pt idx="164">
                  <c:v>3360</c:v>
                </c:pt>
                <c:pt idx="167">
                  <c:v>3360</c:v>
                </c:pt>
                <c:pt idx="168">
                  <c:v>3370</c:v>
                </c:pt>
                <c:pt idx="169">
                  <c:v>3370</c:v>
                </c:pt>
                <c:pt idx="170">
                  <c:v>3370</c:v>
                </c:pt>
                <c:pt idx="171">
                  <c:v>3390</c:v>
                </c:pt>
                <c:pt idx="174">
                  <c:v>3400</c:v>
                </c:pt>
                <c:pt idx="175">
                  <c:v>3420</c:v>
                </c:pt>
                <c:pt idx="176">
                  <c:v>3420</c:v>
                </c:pt>
                <c:pt idx="177">
                  <c:v>3420</c:v>
                </c:pt>
                <c:pt idx="178">
                  <c:v>3420</c:v>
                </c:pt>
                <c:pt idx="181">
                  <c:v>3420</c:v>
                </c:pt>
                <c:pt idx="182">
                  <c:v>3440</c:v>
                </c:pt>
                <c:pt idx="183">
                  <c:v>3440</c:v>
                </c:pt>
                <c:pt idx="184">
                  <c:v>3440</c:v>
                </c:pt>
                <c:pt idx="185">
                  <c:v>3440</c:v>
                </c:pt>
                <c:pt idx="188">
                  <c:v>3470</c:v>
                </c:pt>
                <c:pt idx="189">
                  <c:v>3470</c:v>
                </c:pt>
                <c:pt idx="190">
                  <c:v>3470</c:v>
                </c:pt>
                <c:pt idx="191">
                  <c:v>3470</c:v>
                </c:pt>
                <c:pt idx="192">
                  <c:v>3470</c:v>
                </c:pt>
                <c:pt idx="195">
                  <c:v>3470</c:v>
                </c:pt>
                <c:pt idx="196">
                  <c:v>3490</c:v>
                </c:pt>
                <c:pt idx="197">
                  <c:v>3490</c:v>
                </c:pt>
                <c:pt idx="198">
                  <c:v>3500</c:v>
                </c:pt>
                <c:pt idx="199">
                  <c:v>3550</c:v>
                </c:pt>
                <c:pt idx="202">
                  <c:v>3600</c:v>
                </c:pt>
                <c:pt idx="203">
                  <c:v>3610</c:v>
                </c:pt>
                <c:pt idx="204">
                  <c:v>3660</c:v>
                </c:pt>
                <c:pt idx="205">
                  <c:v>3690</c:v>
                </c:pt>
                <c:pt idx="206">
                  <c:v>3700</c:v>
                </c:pt>
                <c:pt idx="209">
                  <c:v>3730</c:v>
                </c:pt>
                <c:pt idx="210">
                  <c:v>3730</c:v>
                </c:pt>
                <c:pt idx="211">
                  <c:v>3760</c:v>
                </c:pt>
                <c:pt idx="212">
                  <c:v>3760</c:v>
                </c:pt>
                <c:pt idx="213">
                  <c:v>3760</c:v>
                </c:pt>
                <c:pt idx="216">
                  <c:v>3760</c:v>
                </c:pt>
                <c:pt idx="217">
                  <c:v>3760</c:v>
                </c:pt>
                <c:pt idx="218">
                  <c:v>3750</c:v>
                </c:pt>
                <c:pt idx="219">
                  <c:v>3740</c:v>
                </c:pt>
                <c:pt idx="220">
                  <c:v>3740</c:v>
                </c:pt>
                <c:pt idx="223">
                  <c:v>3740</c:v>
                </c:pt>
                <c:pt idx="224">
                  <c:v>3740</c:v>
                </c:pt>
                <c:pt idx="225">
                  <c:v>3740</c:v>
                </c:pt>
                <c:pt idx="226">
                  <c:v>3740</c:v>
                </c:pt>
                <c:pt idx="227">
                  <c:v>3780</c:v>
                </c:pt>
                <c:pt idx="230">
                  <c:v>3830</c:v>
                </c:pt>
                <c:pt idx="231">
                  <c:v>3880</c:v>
                </c:pt>
                <c:pt idx="232">
                  <c:v>3910</c:v>
                </c:pt>
                <c:pt idx="233">
                  <c:v>3910</c:v>
                </c:pt>
                <c:pt idx="234">
                  <c:v>3910</c:v>
                </c:pt>
                <c:pt idx="237">
                  <c:v>3910</c:v>
                </c:pt>
                <c:pt idx="238">
                  <c:v>3910</c:v>
                </c:pt>
                <c:pt idx="239">
                  <c:v>3940</c:v>
                </c:pt>
                <c:pt idx="240">
                  <c:v>3950</c:v>
                </c:pt>
                <c:pt idx="241">
                  <c:v>4000</c:v>
                </c:pt>
                <c:pt idx="244">
                  <c:v>4050</c:v>
                </c:pt>
                <c:pt idx="245">
                  <c:v>4080</c:v>
                </c:pt>
                <c:pt idx="246">
                  <c:v>4110</c:v>
                </c:pt>
                <c:pt idx="247">
                  <c:v>4120</c:v>
                </c:pt>
                <c:pt idx="248">
                  <c:v>4120</c:v>
                </c:pt>
                <c:pt idx="251">
                  <c:v>4120</c:v>
                </c:pt>
                <c:pt idx="252">
                  <c:v>4130</c:v>
                </c:pt>
                <c:pt idx="253">
                  <c:v>4110</c:v>
                </c:pt>
                <c:pt idx="254">
                  <c:v>4090</c:v>
                </c:pt>
                <c:pt idx="255">
                  <c:v>4070</c:v>
                </c:pt>
                <c:pt idx="258">
                  <c:v>4060</c:v>
                </c:pt>
                <c:pt idx="259">
                  <c:v>4050</c:v>
                </c:pt>
                <c:pt idx="260">
                  <c:v>4050</c:v>
                </c:pt>
                <c:pt idx="261">
                  <c:v>4050</c:v>
                </c:pt>
                <c:pt idx="262">
                  <c:v>4050</c:v>
                </c:pt>
                <c:pt idx="265">
                  <c:v>4050</c:v>
                </c:pt>
                <c:pt idx="266">
                  <c:v>4050</c:v>
                </c:pt>
                <c:pt idx="267">
                  <c:v>4020</c:v>
                </c:pt>
                <c:pt idx="268">
                  <c:v>4000</c:v>
                </c:pt>
                <c:pt idx="269">
                  <c:v>3990</c:v>
                </c:pt>
                <c:pt idx="270">
                  <c:v>3990</c:v>
                </c:pt>
                <c:pt idx="271">
                  <c:v>3990</c:v>
                </c:pt>
                <c:pt idx="274">
                  <c:v>3990</c:v>
                </c:pt>
                <c:pt idx="275">
                  <c:v>3990</c:v>
                </c:pt>
                <c:pt idx="276">
                  <c:v>4020</c:v>
                </c:pt>
                <c:pt idx="277">
                  <c:v>4040</c:v>
                </c:pt>
                <c:pt idx="278">
                  <c:v>4040</c:v>
                </c:pt>
                <c:pt idx="281">
                  <c:v>4050</c:v>
                </c:pt>
                <c:pt idx="282">
                  <c:v>4050</c:v>
                </c:pt>
                <c:pt idx="283">
                  <c:v>4050</c:v>
                </c:pt>
                <c:pt idx="284">
                  <c:v>4050</c:v>
                </c:pt>
                <c:pt idx="285">
                  <c:v>4040</c:v>
                </c:pt>
                <c:pt idx="288">
                  <c:v>4040</c:v>
                </c:pt>
                <c:pt idx="289">
                  <c:v>4050</c:v>
                </c:pt>
                <c:pt idx="290">
                  <c:v>4050</c:v>
                </c:pt>
                <c:pt idx="291">
                  <c:v>4050</c:v>
                </c:pt>
                <c:pt idx="292">
                  <c:v>4050</c:v>
                </c:pt>
                <c:pt idx="295">
                  <c:v>4070</c:v>
                </c:pt>
                <c:pt idx="296">
                  <c:v>4080</c:v>
                </c:pt>
                <c:pt idx="297">
                  <c:v>4080</c:v>
                </c:pt>
                <c:pt idx="298">
                  <c:v>4080</c:v>
                </c:pt>
                <c:pt idx="299">
                  <c:v>4080</c:v>
                </c:pt>
                <c:pt idx="302">
                  <c:v>4100</c:v>
                </c:pt>
                <c:pt idx="303">
                  <c:v>4120</c:v>
                </c:pt>
                <c:pt idx="304">
                  <c:v>4140</c:v>
                </c:pt>
                <c:pt idx="305">
                  <c:v>4160</c:v>
                </c:pt>
                <c:pt idx="306">
                  <c:v>4200</c:v>
                </c:pt>
                <c:pt idx="309">
                  <c:v>4340</c:v>
                </c:pt>
                <c:pt idx="310">
                  <c:v>4370</c:v>
                </c:pt>
                <c:pt idx="311">
                  <c:v>4370</c:v>
                </c:pt>
                <c:pt idx="312">
                  <c:v>4370</c:v>
                </c:pt>
                <c:pt idx="313">
                  <c:v>4370</c:v>
                </c:pt>
                <c:pt idx="316">
                  <c:v>4340</c:v>
                </c:pt>
                <c:pt idx="317">
                  <c:v>4310</c:v>
                </c:pt>
                <c:pt idx="318">
                  <c:v>4310</c:v>
                </c:pt>
                <c:pt idx="319">
                  <c:v>4310</c:v>
                </c:pt>
                <c:pt idx="320">
                  <c:v>4330</c:v>
                </c:pt>
                <c:pt idx="323">
                  <c:v>4350</c:v>
                </c:pt>
                <c:pt idx="324">
                  <c:v>4400</c:v>
                </c:pt>
                <c:pt idx="325">
                  <c:v>4450</c:v>
                </c:pt>
                <c:pt idx="326">
                  <c:v>4480</c:v>
                </c:pt>
                <c:pt idx="327">
                  <c:v>4520</c:v>
                </c:pt>
                <c:pt idx="330">
                  <c:v>4610</c:v>
                </c:pt>
                <c:pt idx="331">
                  <c:v>4710</c:v>
                </c:pt>
                <c:pt idx="332">
                  <c:v>4750</c:v>
                </c:pt>
                <c:pt idx="333">
                  <c:v>4700</c:v>
                </c:pt>
                <c:pt idx="334">
                  <c:v>4630</c:v>
                </c:pt>
                <c:pt idx="337">
                  <c:v>4580</c:v>
                </c:pt>
                <c:pt idx="338">
                  <c:v>4640</c:v>
                </c:pt>
                <c:pt idx="339">
                  <c:v>4690</c:v>
                </c:pt>
                <c:pt idx="340">
                  <c:v>4690</c:v>
                </c:pt>
                <c:pt idx="341">
                  <c:v>4690</c:v>
                </c:pt>
                <c:pt idx="344">
                  <c:v>4650</c:v>
                </c:pt>
                <c:pt idx="345">
                  <c:v>4600</c:v>
                </c:pt>
                <c:pt idx="346">
                  <c:v>4550</c:v>
                </c:pt>
                <c:pt idx="347">
                  <c:v>4520</c:v>
                </c:pt>
                <c:pt idx="348">
                  <c:v>4470</c:v>
                </c:pt>
                <c:pt idx="351">
                  <c:v>4470</c:v>
                </c:pt>
                <c:pt idx="352">
                  <c:v>4470</c:v>
                </c:pt>
                <c:pt idx="353">
                  <c:v>4460</c:v>
                </c:pt>
                <c:pt idx="354">
                  <c:v>4460</c:v>
                </c:pt>
                <c:pt idx="355">
                  <c:v>4460</c:v>
                </c:pt>
                <c:pt idx="356">
                  <c:v>4460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钢价分析!$O$7:$O$8</c:f>
              <c:strCache>
                <c:ptCount val="1"/>
                <c:pt idx="0">
                  <c:v>2008年</c:v>
                </c:pt>
              </c:strCache>
            </c:strRef>
          </c:tx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钢价分析!$O$9:$O$368</c:f>
              <c:numCache>
                <c:formatCode>0_ </c:formatCode>
                <c:ptCount val="359"/>
                <c:pt idx="0">
                  <c:v>4490</c:v>
                </c:pt>
                <c:pt idx="1">
                  <c:v>4500</c:v>
                </c:pt>
                <c:pt idx="2">
                  <c:v>4500</c:v>
                </c:pt>
                <c:pt idx="5">
                  <c:v>4500</c:v>
                </c:pt>
                <c:pt idx="6">
                  <c:v>4500</c:v>
                </c:pt>
                <c:pt idx="7">
                  <c:v>4480</c:v>
                </c:pt>
                <c:pt idx="8">
                  <c:v>4460</c:v>
                </c:pt>
                <c:pt idx="9">
                  <c:v>4440</c:v>
                </c:pt>
                <c:pt idx="12">
                  <c:v>4420</c:v>
                </c:pt>
                <c:pt idx="13">
                  <c:v>4410</c:v>
                </c:pt>
                <c:pt idx="14">
                  <c:v>4400</c:v>
                </c:pt>
                <c:pt idx="15">
                  <c:v>4400</c:v>
                </c:pt>
                <c:pt idx="16">
                  <c:v>4380</c:v>
                </c:pt>
                <c:pt idx="19">
                  <c:v>4380</c:v>
                </c:pt>
                <c:pt idx="20">
                  <c:v>4360</c:v>
                </c:pt>
                <c:pt idx="21">
                  <c:v>4360</c:v>
                </c:pt>
                <c:pt idx="22">
                  <c:v>4360</c:v>
                </c:pt>
                <c:pt idx="23">
                  <c:v>4360</c:v>
                </c:pt>
                <c:pt idx="26">
                  <c:v>4360</c:v>
                </c:pt>
                <c:pt idx="27">
                  <c:v>4360</c:v>
                </c:pt>
                <c:pt idx="28">
                  <c:v>4360</c:v>
                </c:pt>
                <c:pt idx="29">
                  <c:v>4380</c:v>
                </c:pt>
                <c:pt idx="30">
                  <c:v>4380</c:v>
                </c:pt>
                <c:pt idx="31">
                  <c:v>4380</c:v>
                </c:pt>
                <c:pt idx="32">
                  <c:v>4380</c:v>
                </c:pt>
                <c:pt idx="33">
                  <c:v>4380</c:v>
                </c:pt>
                <c:pt idx="34">
                  <c:v>4380</c:v>
                </c:pt>
                <c:pt idx="42">
                  <c:v>4440</c:v>
                </c:pt>
                <c:pt idx="43">
                  <c:v>4440</c:v>
                </c:pt>
                <c:pt idx="44">
                  <c:v>4440</c:v>
                </c:pt>
                <c:pt idx="47">
                  <c:v>4580</c:v>
                </c:pt>
                <c:pt idx="48">
                  <c:v>4680</c:v>
                </c:pt>
                <c:pt idx="49">
                  <c:v>4710</c:v>
                </c:pt>
                <c:pt idx="50">
                  <c:v>4770</c:v>
                </c:pt>
                <c:pt idx="51">
                  <c:v>4800</c:v>
                </c:pt>
                <c:pt idx="54">
                  <c:v>4800</c:v>
                </c:pt>
                <c:pt idx="55">
                  <c:v>4770</c:v>
                </c:pt>
                <c:pt idx="56">
                  <c:v>4770</c:v>
                </c:pt>
                <c:pt idx="57">
                  <c:v>4810</c:v>
                </c:pt>
                <c:pt idx="58">
                  <c:v>4840</c:v>
                </c:pt>
                <c:pt idx="61">
                  <c:v>4980</c:v>
                </c:pt>
                <c:pt idx="62">
                  <c:v>5000</c:v>
                </c:pt>
                <c:pt idx="63">
                  <c:v>4970</c:v>
                </c:pt>
                <c:pt idx="64">
                  <c:v>4930</c:v>
                </c:pt>
                <c:pt idx="65">
                  <c:v>4910</c:v>
                </c:pt>
                <c:pt idx="68">
                  <c:v>4860</c:v>
                </c:pt>
                <c:pt idx="69">
                  <c:v>4900</c:v>
                </c:pt>
                <c:pt idx="70">
                  <c:v>4900</c:v>
                </c:pt>
                <c:pt idx="71">
                  <c:v>4860</c:v>
                </c:pt>
                <c:pt idx="72">
                  <c:v>4820</c:v>
                </c:pt>
                <c:pt idx="75">
                  <c:v>4820</c:v>
                </c:pt>
                <c:pt idx="76">
                  <c:v>4820</c:v>
                </c:pt>
                <c:pt idx="77">
                  <c:v>4800</c:v>
                </c:pt>
                <c:pt idx="78">
                  <c:v>4800</c:v>
                </c:pt>
                <c:pt idx="79">
                  <c:v>4800</c:v>
                </c:pt>
                <c:pt idx="82">
                  <c:v>4800</c:v>
                </c:pt>
                <c:pt idx="83">
                  <c:v>4800</c:v>
                </c:pt>
                <c:pt idx="84">
                  <c:v>4810</c:v>
                </c:pt>
                <c:pt idx="85">
                  <c:v>4830</c:v>
                </c:pt>
                <c:pt idx="86">
                  <c:v>4860</c:v>
                </c:pt>
                <c:pt idx="89">
                  <c:v>4880</c:v>
                </c:pt>
                <c:pt idx="90">
                  <c:v>4930</c:v>
                </c:pt>
                <c:pt idx="91">
                  <c:v>4950</c:v>
                </c:pt>
                <c:pt idx="92">
                  <c:v>4970</c:v>
                </c:pt>
                <c:pt idx="93">
                  <c:v>#N/A</c:v>
                </c:pt>
                <c:pt idx="96">
                  <c:v>4990</c:v>
                </c:pt>
                <c:pt idx="97">
                  <c:v>5000</c:v>
                </c:pt>
                <c:pt idx="98">
                  <c:v>5010</c:v>
                </c:pt>
                <c:pt idx="99">
                  <c:v>5010</c:v>
                </c:pt>
                <c:pt idx="100">
                  <c:v>5010</c:v>
                </c:pt>
                <c:pt idx="103">
                  <c:v>5010</c:v>
                </c:pt>
                <c:pt idx="104">
                  <c:v>5010</c:v>
                </c:pt>
                <c:pt idx="105">
                  <c:v>5010</c:v>
                </c:pt>
                <c:pt idx="106">
                  <c:v>5010</c:v>
                </c:pt>
                <c:pt idx="107">
                  <c:v>5010</c:v>
                </c:pt>
                <c:pt idx="110">
                  <c:v>5010</c:v>
                </c:pt>
                <c:pt idx="111">
                  <c:v>5060</c:v>
                </c:pt>
                <c:pt idx="112">
                  <c:v>5150</c:v>
                </c:pt>
                <c:pt idx="113">
                  <c:v>5250</c:v>
                </c:pt>
                <c:pt idx="114">
                  <c:v>5350</c:v>
                </c:pt>
                <c:pt idx="117">
                  <c:v>5400</c:v>
                </c:pt>
                <c:pt idx="118">
                  <c:v>5470</c:v>
                </c:pt>
                <c:pt idx="119">
                  <c:v>5470</c:v>
                </c:pt>
                <c:pt idx="122">
                  <c:v>5550</c:v>
                </c:pt>
                <c:pt idx="123">
                  <c:v>5650</c:v>
                </c:pt>
                <c:pt idx="124">
                  <c:v>5650</c:v>
                </c:pt>
                <c:pt idx="125">
                  <c:v>5630</c:v>
                </c:pt>
                <c:pt idx="126">
                  <c:v>5560</c:v>
                </c:pt>
                <c:pt idx="127">
                  <c:v>5530</c:v>
                </c:pt>
                <c:pt idx="130">
                  <c:v>5610</c:v>
                </c:pt>
                <c:pt idx="131">
                  <c:v>5690</c:v>
                </c:pt>
                <c:pt idx="132">
                  <c:v>5690</c:v>
                </c:pt>
                <c:pt idx="133">
                  <c:v>5660</c:v>
                </c:pt>
                <c:pt idx="134">
                  <c:v>5610</c:v>
                </c:pt>
                <c:pt idx="137">
                  <c:v>5590</c:v>
                </c:pt>
                <c:pt idx="138">
                  <c:v>5530</c:v>
                </c:pt>
                <c:pt idx="139">
                  <c:v>5510</c:v>
                </c:pt>
                <c:pt idx="140">
                  <c:v>5530</c:v>
                </c:pt>
                <c:pt idx="141">
                  <c:v>5600</c:v>
                </c:pt>
                <c:pt idx="144">
                  <c:v>5600</c:v>
                </c:pt>
                <c:pt idx="145">
                  <c:v>5600</c:v>
                </c:pt>
                <c:pt idx="146">
                  <c:v>5600</c:v>
                </c:pt>
                <c:pt idx="147">
                  <c:v>5600</c:v>
                </c:pt>
                <c:pt idx="148">
                  <c:v>5600</c:v>
                </c:pt>
                <c:pt idx="151">
                  <c:v>5630</c:v>
                </c:pt>
                <c:pt idx="152">
                  <c:v>5680</c:v>
                </c:pt>
                <c:pt idx="153">
                  <c:v>5710</c:v>
                </c:pt>
                <c:pt idx="154">
                  <c:v>5710</c:v>
                </c:pt>
                <c:pt idx="155">
                  <c:v>5710</c:v>
                </c:pt>
                <c:pt idx="158">
                  <c:v>#N/A</c:v>
                </c:pt>
                <c:pt idx="159">
                  <c:v>5710</c:v>
                </c:pt>
                <c:pt idx="160">
                  <c:v>5710</c:v>
                </c:pt>
                <c:pt idx="161">
                  <c:v>5660</c:v>
                </c:pt>
                <c:pt idx="162">
                  <c:v>5610</c:v>
                </c:pt>
                <c:pt idx="165">
                  <c:v>5570</c:v>
                </c:pt>
                <c:pt idx="166">
                  <c:v>5550</c:v>
                </c:pt>
                <c:pt idx="167">
                  <c:v>5530</c:v>
                </c:pt>
                <c:pt idx="168">
                  <c:v>5460</c:v>
                </c:pt>
                <c:pt idx="169">
                  <c:v>5430</c:v>
                </c:pt>
                <c:pt idx="172">
                  <c:v>5450</c:v>
                </c:pt>
                <c:pt idx="173">
                  <c:v>5450</c:v>
                </c:pt>
                <c:pt idx="174">
                  <c:v>5450</c:v>
                </c:pt>
                <c:pt idx="175">
                  <c:v>5450</c:v>
                </c:pt>
                <c:pt idx="176">
                  <c:v>5450</c:v>
                </c:pt>
                <c:pt idx="179">
                  <c:v>5430</c:v>
                </c:pt>
                <c:pt idx="180">
                  <c:v>5450</c:v>
                </c:pt>
                <c:pt idx="181">
                  <c:v>5470</c:v>
                </c:pt>
                <c:pt idx="182">
                  <c:v>5490</c:v>
                </c:pt>
                <c:pt idx="183">
                  <c:v>5490</c:v>
                </c:pt>
                <c:pt idx="186">
                  <c:v>5500</c:v>
                </c:pt>
                <c:pt idx="187">
                  <c:v>5510</c:v>
                </c:pt>
                <c:pt idx="188">
                  <c:v>5510</c:v>
                </c:pt>
                <c:pt idx="189">
                  <c:v>5510</c:v>
                </c:pt>
                <c:pt idx="190">
                  <c:v>5510</c:v>
                </c:pt>
                <c:pt idx="193">
                  <c:v>5480</c:v>
                </c:pt>
                <c:pt idx="194">
                  <c:v>5460</c:v>
                </c:pt>
                <c:pt idx="195">
                  <c:v>5460</c:v>
                </c:pt>
                <c:pt idx="196">
                  <c:v>5450</c:v>
                </c:pt>
                <c:pt idx="197">
                  <c:v>5450</c:v>
                </c:pt>
                <c:pt idx="200">
                  <c:v>5430</c:v>
                </c:pt>
                <c:pt idx="201">
                  <c:v>5420</c:v>
                </c:pt>
                <c:pt idx="202">
                  <c:v>5420</c:v>
                </c:pt>
                <c:pt idx="203">
                  <c:v>5390</c:v>
                </c:pt>
                <c:pt idx="204">
                  <c:v>5380</c:v>
                </c:pt>
                <c:pt idx="207">
                  <c:v>5370</c:v>
                </c:pt>
                <c:pt idx="208">
                  <c:v>5360</c:v>
                </c:pt>
                <c:pt idx="209">
                  <c:v>5360</c:v>
                </c:pt>
                <c:pt idx="210">
                  <c:v>5360</c:v>
                </c:pt>
                <c:pt idx="211">
                  <c:v>5330</c:v>
                </c:pt>
                <c:pt idx="214">
                  <c:v>5330</c:v>
                </c:pt>
                <c:pt idx="215">
                  <c:v>5300</c:v>
                </c:pt>
                <c:pt idx="216">
                  <c:v>5270</c:v>
                </c:pt>
                <c:pt idx="217">
                  <c:v>5250</c:v>
                </c:pt>
                <c:pt idx="218">
                  <c:v>5230</c:v>
                </c:pt>
                <c:pt idx="221">
                  <c:v>5220</c:v>
                </c:pt>
                <c:pt idx="222">
                  <c:v>5220</c:v>
                </c:pt>
                <c:pt idx="223">
                  <c:v>5220</c:v>
                </c:pt>
                <c:pt idx="224">
                  <c:v>5200</c:v>
                </c:pt>
                <c:pt idx="225">
                  <c:v>5180</c:v>
                </c:pt>
                <c:pt idx="228">
                  <c:v>5160</c:v>
                </c:pt>
                <c:pt idx="229">
                  <c:v>5140</c:v>
                </c:pt>
                <c:pt idx="230">
                  <c:v>5090</c:v>
                </c:pt>
                <c:pt idx="231">
                  <c:v>5050</c:v>
                </c:pt>
                <c:pt idx="232">
                  <c:v>5010</c:v>
                </c:pt>
                <c:pt idx="235">
                  <c:v>4950</c:v>
                </c:pt>
                <c:pt idx="236">
                  <c:v>4920</c:v>
                </c:pt>
                <c:pt idx="237">
                  <c:v>4900</c:v>
                </c:pt>
                <c:pt idx="238">
                  <c:v>4880</c:v>
                </c:pt>
                <c:pt idx="239">
                  <c:v>4890</c:v>
                </c:pt>
                <c:pt idx="242">
                  <c:v>4980</c:v>
                </c:pt>
                <c:pt idx="243">
                  <c:v>5010</c:v>
                </c:pt>
                <c:pt idx="244">
                  <c:v>5030</c:v>
                </c:pt>
                <c:pt idx="245">
                  <c:v>5030</c:v>
                </c:pt>
                <c:pt idx="246">
                  <c:v>5000</c:v>
                </c:pt>
                <c:pt idx="249">
                  <c:v>4980</c:v>
                </c:pt>
                <c:pt idx="250">
                  <c:v>4910</c:v>
                </c:pt>
                <c:pt idx="251">
                  <c:v>4820</c:v>
                </c:pt>
                <c:pt idx="252">
                  <c:v>4780</c:v>
                </c:pt>
                <c:pt idx="253">
                  <c:v>4760</c:v>
                </c:pt>
                <c:pt idx="256">
                  <c:v>#N/A</c:v>
                </c:pt>
                <c:pt idx="257">
                  <c:v>4760</c:v>
                </c:pt>
                <c:pt idx="258">
                  <c:v>4760</c:v>
                </c:pt>
                <c:pt idx="259">
                  <c:v>4750</c:v>
                </c:pt>
                <c:pt idx="260">
                  <c:v>4750</c:v>
                </c:pt>
                <c:pt idx="263">
                  <c:v>4740</c:v>
                </c:pt>
                <c:pt idx="264">
                  <c:v>4710</c:v>
                </c:pt>
                <c:pt idx="265">
                  <c:v>4690</c:v>
                </c:pt>
                <c:pt idx="266">
                  <c:v>4660</c:v>
                </c:pt>
                <c:pt idx="267">
                  <c:v>4620</c:v>
                </c:pt>
                <c:pt idx="268">
                  <c:v>4620</c:v>
                </c:pt>
                <c:pt idx="269">
                  <c:v>4600</c:v>
                </c:pt>
                <c:pt idx="272">
                  <c:v>4580</c:v>
                </c:pt>
                <c:pt idx="273">
                  <c:v>4480</c:v>
                </c:pt>
                <c:pt idx="274">
                  <c:v>4230</c:v>
                </c:pt>
                <c:pt idx="275">
                  <c:v>3970</c:v>
                </c:pt>
                <c:pt idx="276">
                  <c:v>3860</c:v>
                </c:pt>
                <c:pt idx="279">
                  <c:v>3670</c:v>
                </c:pt>
                <c:pt idx="280">
                  <c:v>3460</c:v>
                </c:pt>
                <c:pt idx="281">
                  <c:v>3430</c:v>
                </c:pt>
                <c:pt idx="282">
                  <c:v>3320</c:v>
                </c:pt>
                <c:pt idx="283">
                  <c:v>3210</c:v>
                </c:pt>
                <c:pt idx="286">
                  <c:v>3510</c:v>
                </c:pt>
                <c:pt idx="287">
                  <c:v>3660</c:v>
                </c:pt>
                <c:pt idx="288">
                  <c:v>3580</c:v>
                </c:pt>
                <c:pt idx="289">
                  <c:v>3500</c:v>
                </c:pt>
                <c:pt idx="290">
                  <c:v>3420</c:v>
                </c:pt>
                <c:pt idx="293">
                  <c:v>3550</c:v>
                </c:pt>
                <c:pt idx="294">
                  <c:v>3520</c:v>
                </c:pt>
                <c:pt idx="295">
                  <c:v>3520</c:v>
                </c:pt>
                <c:pt idx="296">
                  <c:v>3590</c:v>
                </c:pt>
                <c:pt idx="297">
                  <c:v>3640</c:v>
                </c:pt>
                <c:pt idx="300">
                  <c:v>3690</c:v>
                </c:pt>
                <c:pt idx="301">
                  <c:v>3630</c:v>
                </c:pt>
                <c:pt idx="302">
                  <c:v>3600</c:v>
                </c:pt>
                <c:pt idx="303">
                  <c:v>3490</c:v>
                </c:pt>
                <c:pt idx="304">
                  <c:v>3540</c:v>
                </c:pt>
                <c:pt idx="307">
                  <c:v>3560</c:v>
                </c:pt>
                <c:pt idx="308">
                  <c:v>3580</c:v>
                </c:pt>
                <c:pt idx="309">
                  <c:v>3580</c:v>
                </c:pt>
                <c:pt idx="310">
                  <c:v>3560</c:v>
                </c:pt>
                <c:pt idx="311">
                  <c:v>3560</c:v>
                </c:pt>
                <c:pt idx="314">
                  <c:v>3580</c:v>
                </c:pt>
                <c:pt idx="315">
                  <c:v>3580</c:v>
                </c:pt>
                <c:pt idx="316">
                  <c:v>3550</c:v>
                </c:pt>
                <c:pt idx="317">
                  <c:v>3520</c:v>
                </c:pt>
                <c:pt idx="318">
                  <c:v>3520</c:v>
                </c:pt>
                <c:pt idx="321">
                  <c:v>3520</c:v>
                </c:pt>
                <c:pt idx="322">
                  <c:v>3520</c:v>
                </c:pt>
                <c:pt idx="323">
                  <c:v>3520</c:v>
                </c:pt>
                <c:pt idx="324">
                  <c:v>3520</c:v>
                </c:pt>
                <c:pt idx="325">
                  <c:v>3520</c:v>
                </c:pt>
                <c:pt idx="328">
                  <c:v>3520</c:v>
                </c:pt>
                <c:pt idx="329">
                  <c:v>3550</c:v>
                </c:pt>
                <c:pt idx="330">
                  <c:v>3590</c:v>
                </c:pt>
                <c:pt idx="331">
                  <c:v>3640</c:v>
                </c:pt>
                <c:pt idx="332">
                  <c:v>3640</c:v>
                </c:pt>
                <c:pt idx="335">
                  <c:v>3640</c:v>
                </c:pt>
                <c:pt idx="336">
                  <c:v>3640</c:v>
                </c:pt>
                <c:pt idx="337">
                  <c:v>3630</c:v>
                </c:pt>
                <c:pt idx="338">
                  <c:v>3620</c:v>
                </c:pt>
                <c:pt idx="339">
                  <c:v>3600</c:v>
                </c:pt>
                <c:pt idx="342">
                  <c:v>3600</c:v>
                </c:pt>
                <c:pt idx="343">
                  <c:v>3590</c:v>
                </c:pt>
                <c:pt idx="344">
                  <c:v>3580</c:v>
                </c:pt>
                <c:pt idx="345">
                  <c:v>3580</c:v>
                </c:pt>
                <c:pt idx="346">
                  <c:v>3580</c:v>
                </c:pt>
                <c:pt idx="349">
                  <c:v>3580</c:v>
                </c:pt>
                <c:pt idx="350">
                  <c:v>3580</c:v>
                </c:pt>
                <c:pt idx="351">
                  <c:v>3580</c:v>
                </c:pt>
                <c:pt idx="352">
                  <c:v>3580</c:v>
                </c:pt>
                <c:pt idx="353">
                  <c:v>3580</c:v>
                </c:pt>
                <c:pt idx="356">
                  <c:v>3580</c:v>
                </c:pt>
                <c:pt idx="357">
                  <c:v>3600</c:v>
                </c:pt>
                <c:pt idx="358">
                  <c:v>3630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钢价分析!$P$7:$P$8</c:f>
              <c:strCache>
                <c:ptCount val="1"/>
                <c:pt idx="0">
                  <c:v>2009年</c:v>
                </c:pt>
              </c:strCache>
            </c:strRef>
          </c:tx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钢价分析!$P$9:$P$368</c:f>
              <c:numCache>
                <c:formatCode>0_ </c:formatCode>
                <c:ptCount val="359"/>
                <c:pt idx="2">
                  <c:v>3660</c:v>
                </c:pt>
                <c:pt idx="3">
                  <c:v>3710</c:v>
                </c:pt>
                <c:pt idx="4">
                  <c:v>3760</c:v>
                </c:pt>
                <c:pt idx="5">
                  <c:v>3760</c:v>
                </c:pt>
                <c:pt idx="6">
                  <c:v>3740</c:v>
                </c:pt>
                <c:pt idx="7">
                  <c:v>3720</c:v>
                </c:pt>
                <c:pt idx="10">
                  <c:v>3720</c:v>
                </c:pt>
                <c:pt idx="11">
                  <c:v>3720</c:v>
                </c:pt>
                <c:pt idx="12">
                  <c:v>3720</c:v>
                </c:pt>
                <c:pt idx="13">
                  <c:v>3720</c:v>
                </c:pt>
                <c:pt idx="14">
                  <c:v>3730</c:v>
                </c:pt>
                <c:pt idx="17">
                  <c:v>3730</c:v>
                </c:pt>
                <c:pt idx="18">
                  <c:v>3730</c:v>
                </c:pt>
                <c:pt idx="19">
                  <c:v>3730</c:v>
                </c:pt>
                <c:pt idx="20">
                  <c:v>3730</c:v>
                </c:pt>
                <c:pt idx="21">
                  <c:v>3730</c:v>
                </c:pt>
                <c:pt idx="30">
                  <c:v>3750</c:v>
                </c:pt>
                <c:pt idx="31">
                  <c:v>3750</c:v>
                </c:pt>
                <c:pt idx="32">
                  <c:v>3850</c:v>
                </c:pt>
                <c:pt idx="33">
                  <c:v>3870</c:v>
                </c:pt>
                <c:pt idx="34">
                  <c:v>3870</c:v>
                </c:pt>
                <c:pt idx="35">
                  <c:v>3870</c:v>
                </c:pt>
                <c:pt idx="38">
                  <c:v>3850</c:v>
                </c:pt>
                <c:pt idx="39">
                  <c:v>3770</c:v>
                </c:pt>
                <c:pt idx="40">
                  <c:v>3770</c:v>
                </c:pt>
                <c:pt idx="41">
                  <c:v>3740</c:v>
                </c:pt>
                <c:pt idx="42">
                  <c:v>3710</c:v>
                </c:pt>
                <c:pt idx="45">
                  <c:v>3680</c:v>
                </c:pt>
                <c:pt idx="46">
                  <c:v>3610</c:v>
                </c:pt>
                <c:pt idx="47">
                  <c:v>3520</c:v>
                </c:pt>
                <c:pt idx="48">
                  <c:v>3480</c:v>
                </c:pt>
                <c:pt idx="49">
                  <c:v>3480</c:v>
                </c:pt>
                <c:pt idx="52">
                  <c:v>3520</c:v>
                </c:pt>
                <c:pt idx="53">
                  <c:v>3470</c:v>
                </c:pt>
                <c:pt idx="54">
                  <c:v>3420</c:v>
                </c:pt>
                <c:pt idx="55">
                  <c:v>3340</c:v>
                </c:pt>
                <c:pt idx="56">
                  <c:v>3340</c:v>
                </c:pt>
                <c:pt idx="60">
                  <c:v>3290</c:v>
                </c:pt>
                <c:pt idx="61">
                  <c:v>3250</c:v>
                </c:pt>
                <c:pt idx="62">
                  <c:v>3240</c:v>
                </c:pt>
                <c:pt idx="63">
                  <c:v>3230</c:v>
                </c:pt>
                <c:pt idx="64">
                  <c:v>3250</c:v>
                </c:pt>
                <c:pt idx="67">
                  <c:v>3350</c:v>
                </c:pt>
                <c:pt idx="68">
                  <c:v>3360</c:v>
                </c:pt>
                <c:pt idx="69">
                  <c:v>3310</c:v>
                </c:pt>
                <c:pt idx="70">
                  <c:v>3230</c:v>
                </c:pt>
                <c:pt idx="71">
                  <c:v>3190</c:v>
                </c:pt>
                <c:pt idx="74">
                  <c:v>3190</c:v>
                </c:pt>
                <c:pt idx="75">
                  <c:v>3210</c:v>
                </c:pt>
                <c:pt idx="76">
                  <c:v>3200</c:v>
                </c:pt>
                <c:pt idx="77">
                  <c:v>3180</c:v>
                </c:pt>
                <c:pt idx="78">
                  <c:v>3180</c:v>
                </c:pt>
                <c:pt idx="81">
                  <c:v>3180</c:v>
                </c:pt>
                <c:pt idx="82">
                  <c:v>3190</c:v>
                </c:pt>
                <c:pt idx="83">
                  <c:v>3220</c:v>
                </c:pt>
                <c:pt idx="84">
                  <c:v>3250</c:v>
                </c:pt>
                <c:pt idx="85">
                  <c:v>3250</c:v>
                </c:pt>
                <c:pt idx="88">
                  <c:v>3250</c:v>
                </c:pt>
                <c:pt idx="89">
                  <c:v>3250</c:v>
                </c:pt>
                <c:pt idx="90">
                  <c:v>3230</c:v>
                </c:pt>
                <c:pt idx="91">
                  <c:v>3200</c:v>
                </c:pt>
                <c:pt idx="92">
                  <c:v>3170</c:v>
                </c:pt>
                <c:pt idx="95">
                  <c:v>#N/A</c:v>
                </c:pt>
                <c:pt idx="96">
                  <c:v>3150</c:v>
                </c:pt>
                <c:pt idx="97">
                  <c:v>3170</c:v>
                </c:pt>
                <c:pt idx="98">
                  <c:v>3170</c:v>
                </c:pt>
                <c:pt idx="99">
                  <c:v>3180</c:v>
                </c:pt>
                <c:pt idx="102">
                  <c:v>3190</c:v>
                </c:pt>
                <c:pt idx="103">
                  <c:v>3200</c:v>
                </c:pt>
                <c:pt idx="104">
                  <c:v>3210</c:v>
                </c:pt>
                <c:pt idx="105">
                  <c:v>3270</c:v>
                </c:pt>
                <c:pt idx="106">
                  <c:v>3300</c:v>
                </c:pt>
                <c:pt idx="109">
                  <c:v>3320</c:v>
                </c:pt>
                <c:pt idx="110">
                  <c:v>3300</c:v>
                </c:pt>
                <c:pt idx="111">
                  <c:v>3300</c:v>
                </c:pt>
                <c:pt idx="112">
                  <c:v>3280</c:v>
                </c:pt>
                <c:pt idx="113">
                  <c:v>3270</c:v>
                </c:pt>
                <c:pt idx="116">
                  <c:v>3290</c:v>
                </c:pt>
                <c:pt idx="117">
                  <c:v>3330</c:v>
                </c:pt>
                <c:pt idx="118">
                  <c:v>3360</c:v>
                </c:pt>
                <c:pt idx="119">
                  <c:v>3360</c:v>
                </c:pt>
                <c:pt idx="122">
                  <c:v>3360</c:v>
                </c:pt>
                <c:pt idx="123">
                  <c:v>3380</c:v>
                </c:pt>
                <c:pt idx="124">
                  <c:v>3380</c:v>
                </c:pt>
                <c:pt idx="125">
                  <c:v>3380</c:v>
                </c:pt>
                <c:pt idx="126">
                  <c:v>3420</c:v>
                </c:pt>
                <c:pt idx="129">
                  <c:v>3500</c:v>
                </c:pt>
                <c:pt idx="130">
                  <c:v>3530</c:v>
                </c:pt>
                <c:pt idx="131">
                  <c:v>3530</c:v>
                </c:pt>
                <c:pt idx="132">
                  <c:v>3510</c:v>
                </c:pt>
                <c:pt idx="133">
                  <c:v>3510</c:v>
                </c:pt>
                <c:pt idx="136">
                  <c:v>3510</c:v>
                </c:pt>
                <c:pt idx="137">
                  <c:v>3510</c:v>
                </c:pt>
                <c:pt idx="138">
                  <c:v>3510</c:v>
                </c:pt>
                <c:pt idx="139">
                  <c:v>3530</c:v>
                </c:pt>
                <c:pt idx="140">
                  <c:v>3540</c:v>
                </c:pt>
                <c:pt idx="143">
                  <c:v>3540</c:v>
                </c:pt>
                <c:pt idx="144">
                  <c:v>3540</c:v>
                </c:pt>
                <c:pt idx="145">
                  <c:v>3540</c:v>
                </c:pt>
                <c:pt idx="149">
                  <c:v>3540</c:v>
                </c:pt>
                <c:pt idx="150">
                  <c:v>3590</c:v>
                </c:pt>
                <c:pt idx="151">
                  <c:v>3590</c:v>
                </c:pt>
                <c:pt idx="152">
                  <c:v>3590</c:v>
                </c:pt>
                <c:pt idx="153">
                  <c:v>3590</c:v>
                </c:pt>
                <c:pt idx="154">
                  <c:v>3590</c:v>
                </c:pt>
                <c:pt idx="157">
                  <c:v>3590</c:v>
                </c:pt>
                <c:pt idx="158">
                  <c:v>3580</c:v>
                </c:pt>
                <c:pt idx="159">
                  <c:v>3580</c:v>
                </c:pt>
                <c:pt idx="160">
                  <c:v>3580</c:v>
                </c:pt>
                <c:pt idx="161">
                  <c:v>3600</c:v>
                </c:pt>
                <c:pt idx="164">
                  <c:v>3610</c:v>
                </c:pt>
                <c:pt idx="165">
                  <c:v>3640</c:v>
                </c:pt>
                <c:pt idx="166">
                  <c:v>3660</c:v>
                </c:pt>
                <c:pt idx="167">
                  <c:v>3660</c:v>
                </c:pt>
                <c:pt idx="168">
                  <c:v>3660</c:v>
                </c:pt>
                <c:pt idx="171">
                  <c:v>3760</c:v>
                </c:pt>
                <c:pt idx="172">
                  <c:v>3790</c:v>
                </c:pt>
                <c:pt idx="173">
                  <c:v>3770</c:v>
                </c:pt>
                <c:pt idx="174">
                  <c:v>3750</c:v>
                </c:pt>
                <c:pt idx="175">
                  <c:v>3700</c:v>
                </c:pt>
                <c:pt idx="178">
                  <c:v>3670</c:v>
                </c:pt>
                <c:pt idx="179">
                  <c:v>3650</c:v>
                </c:pt>
                <c:pt idx="180">
                  <c:v>3650</c:v>
                </c:pt>
                <c:pt idx="181">
                  <c:v>3670</c:v>
                </c:pt>
                <c:pt idx="182">
                  <c:v>3720</c:v>
                </c:pt>
                <c:pt idx="185">
                  <c:v>3750</c:v>
                </c:pt>
                <c:pt idx="186">
                  <c:v>3800</c:v>
                </c:pt>
                <c:pt idx="187">
                  <c:v>3800</c:v>
                </c:pt>
                <c:pt idx="188">
                  <c:v>3810</c:v>
                </c:pt>
                <c:pt idx="189">
                  <c:v>3810</c:v>
                </c:pt>
                <c:pt idx="192">
                  <c:v>3840</c:v>
                </c:pt>
                <c:pt idx="193">
                  <c:v>3880</c:v>
                </c:pt>
                <c:pt idx="194">
                  <c:v>3920</c:v>
                </c:pt>
                <c:pt idx="195">
                  <c:v>3920</c:v>
                </c:pt>
                <c:pt idx="196">
                  <c:v>3920</c:v>
                </c:pt>
                <c:pt idx="199">
                  <c:v>3920</c:v>
                </c:pt>
                <c:pt idx="200">
                  <c:v>3920</c:v>
                </c:pt>
                <c:pt idx="201">
                  <c:v>3920</c:v>
                </c:pt>
                <c:pt idx="202">
                  <c:v>3940</c:v>
                </c:pt>
                <c:pt idx="203">
                  <c:v>3980</c:v>
                </c:pt>
                <c:pt idx="206">
                  <c:v>4010</c:v>
                </c:pt>
                <c:pt idx="207">
                  <c:v>4040</c:v>
                </c:pt>
                <c:pt idx="208">
                  <c:v>4120</c:v>
                </c:pt>
                <c:pt idx="209">
                  <c:v>4150</c:v>
                </c:pt>
                <c:pt idx="210">
                  <c:v>4160</c:v>
                </c:pt>
                <c:pt idx="213">
                  <c:v>4440</c:v>
                </c:pt>
                <c:pt idx="214">
                  <c:v>4520</c:v>
                </c:pt>
                <c:pt idx="215">
                  <c:v>4510</c:v>
                </c:pt>
                <c:pt idx="216">
                  <c:v>4420</c:v>
                </c:pt>
                <c:pt idx="217">
                  <c:v>4310</c:v>
                </c:pt>
                <c:pt idx="220">
                  <c:v>4230</c:v>
                </c:pt>
                <c:pt idx="221">
                  <c:v>4130</c:v>
                </c:pt>
                <c:pt idx="222">
                  <c:v>4030</c:v>
                </c:pt>
                <c:pt idx="223">
                  <c:v>3960</c:v>
                </c:pt>
                <c:pt idx="224">
                  <c:v>3960</c:v>
                </c:pt>
                <c:pt idx="227">
                  <c:v>4000</c:v>
                </c:pt>
                <c:pt idx="228">
                  <c:v>3910</c:v>
                </c:pt>
                <c:pt idx="229">
                  <c:v>3760</c:v>
                </c:pt>
                <c:pt idx="230">
                  <c:v>3730</c:v>
                </c:pt>
                <c:pt idx="231">
                  <c:v>3810</c:v>
                </c:pt>
                <c:pt idx="234">
                  <c:v>3760</c:v>
                </c:pt>
                <c:pt idx="235">
                  <c:v>3680</c:v>
                </c:pt>
                <c:pt idx="236">
                  <c:v>3620</c:v>
                </c:pt>
                <c:pt idx="237">
                  <c:v>3620</c:v>
                </c:pt>
                <c:pt idx="238">
                  <c:v>3640</c:v>
                </c:pt>
                <c:pt idx="241">
                  <c:v>3640</c:v>
                </c:pt>
                <c:pt idx="242">
                  <c:v>3610</c:v>
                </c:pt>
                <c:pt idx="243">
                  <c:v>3520</c:v>
                </c:pt>
                <c:pt idx="244">
                  <c:v>3480</c:v>
                </c:pt>
                <c:pt idx="245">
                  <c:v>3440</c:v>
                </c:pt>
                <c:pt idx="248">
                  <c:v>3440</c:v>
                </c:pt>
                <c:pt idx="249">
                  <c:v>3440</c:v>
                </c:pt>
                <c:pt idx="250">
                  <c:v>3510</c:v>
                </c:pt>
                <c:pt idx="251">
                  <c:v>3550</c:v>
                </c:pt>
                <c:pt idx="252">
                  <c:v>3550</c:v>
                </c:pt>
                <c:pt idx="255">
                  <c:v>3550</c:v>
                </c:pt>
                <c:pt idx="256">
                  <c:v>3520</c:v>
                </c:pt>
                <c:pt idx="257">
                  <c:v>3510</c:v>
                </c:pt>
                <c:pt idx="258">
                  <c:v>3510</c:v>
                </c:pt>
                <c:pt idx="259">
                  <c:v>3510</c:v>
                </c:pt>
                <c:pt idx="262">
                  <c:v>3510</c:v>
                </c:pt>
                <c:pt idx="263">
                  <c:v>3510</c:v>
                </c:pt>
                <c:pt idx="264">
                  <c:v>3510</c:v>
                </c:pt>
                <c:pt idx="265">
                  <c:v>3490</c:v>
                </c:pt>
                <c:pt idx="266">
                  <c:v>3460</c:v>
                </c:pt>
                <c:pt idx="268">
                  <c:v>3450</c:v>
                </c:pt>
                <c:pt idx="269">
                  <c:v>3440</c:v>
                </c:pt>
                <c:pt idx="270">
                  <c:v>3430</c:v>
                </c:pt>
                <c:pt idx="271">
                  <c:v>3430</c:v>
                </c:pt>
                <c:pt idx="275">
                  <c:v>3410</c:v>
                </c:pt>
                <c:pt idx="276">
                  <c:v>3400</c:v>
                </c:pt>
                <c:pt idx="278">
                  <c:v>3380</c:v>
                </c:pt>
                <c:pt idx="279">
                  <c:v>3360</c:v>
                </c:pt>
                <c:pt idx="280">
                  <c:v>3350</c:v>
                </c:pt>
                <c:pt idx="281">
                  <c:v>3350</c:v>
                </c:pt>
                <c:pt idx="282">
                  <c:v>3390</c:v>
                </c:pt>
                <c:pt idx="285">
                  <c:v>3480</c:v>
                </c:pt>
                <c:pt idx="286">
                  <c:v>3510</c:v>
                </c:pt>
                <c:pt idx="287">
                  <c:v>3510</c:v>
                </c:pt>
                <c:pt idx="288">
                  <c:v>3510</c:v>
                </c:pt>
                <c:pt idx="289">
                  <c:v>3510</c:v>
                </c:pt>
                <c:pt idx="292">
                  <c:v>3570</c:v>
                </c:pt>
                <c:pt idx="293">
                  <c:v>3610</c:v>
                </c:pt>
                <c:pt idx="294">
                  <c:v>3610</c:v>
                </c:pt>
                <c:pt idx="295">
                  <c:v>3570</c:v>
                </c:pt>
                <c:pt idx="296">
                  <c:v>3560</c:v>
                </c:pt>
                <c:pt idx="299">
                  <c:v>3620</c:v>
                </c:pt>
                <c:pt idx="300">
                  <c:v>3670</c:v>
                </c:pt>
                <c:pt idx="301">
                  <c:v>3640</c:v>
                </c:pt>
                <c:pt idx="302">
                  <c:v>3630</c:v>
                </c:pt>
                <c:pt idx="303">
                  <c:v>3630</c:v>
                </c:pt>
                <c:pt idx="306">
                  <c:v>3740</c:v>
                </c:pt>
                <c:pt idx="307">
                  <c:v>3790</c:v>
                </c:pt>
                <c:pt idx="308">
                  <c:v>3790</c:v>
                </c:pt>
                <c:pt idx="309">
                  <c:v>3790</c:v>
                </c:pt>
                <c:pt idx="310">
                  <c:v>3700</c:v>
                </c:pt>
                <c:pt idx="313">
                  <c:v>3700</c:v>
                </c:pt>
                <c:pt idx="314">
                  <c:v>3670</c:v>
                </c:pt>
                <c:pt idx="315">
                  <c:v>3650</c:v>
                </c:pt>
                <c:pt idx="316">
                  <c:v>3700</c:v>
                </c:pt>
                <c:pt idx="317">
                  <c:v>3720</c:v>
                </c:pt>
                <c:pt idx="320">
                  <c:v>3720</c:v>
                </c:pt>
                <c:pt idx="321">
                  <c:v>3750</c:v>
                </c:pt>
                <c:pt idx="322">
                  <c:v>3750</c:v>
                </c:pt>
                <c:pt idx="323">
                  <c:v>3740</c:v>
                </c:pt>
                <c:pt idx="324">
                  <c:v>3710</c:v>
                </c:pt>
                <c:pt idx="327">
                  <c:v>3710</c:v>
                </c:pt>
                <c:pt idx="328">
                  <c:v>3710</c:v>
                </c:pt>
                <c:pt idx="329">
                  <c:v>3710</c:v>
                </c:pt>
                <c:pt idx="330">
                  <c:v>3740</c:v>
                </c:pt>
                <c:pt idx="331">
                  <c:v>3740</c:v>
                </c:pt>
                <c:pt idx="334">
                  <c:v>3740</c:v>
                </c:pt>
                <c:pt idx="335">
                  <c:v>3720</c:v>
                </c:pt>
                <c:pt idx="336">
                  <c:v>3690</c:v>
                </c:pt>
                <c:pt idx="337">
                  <c:v>3680</c:v>
                </c:pt>
                <c:pt idx="338">
                  <c:v>3700</c:v>
                </c:pt>
                <c:pt idx="341">
                  <c:v>3720</c:v>
                </c:pt>
                <c:pt idx="342">
                  <c:v>3730</c:v>
                </c:pt>
                <c:pt idx="343">
                  <c:v>3730</c:v>
                </c:pt>
                <c:pt idx="344">
                  <c:v>3730</c:v>
                </c:pt>
                <c:pt idx="345">
                  <c:v>3730</c:v>
                </c:pt>
                <c:pt idx="348">
                  <c:v>3730</c:v>
                </c:pt>
                <c:pt idx="349">
                  <c:v>3750</c:v>
                </c:pt>
                <c:pt idx="350">
                  <c:v>3760</c:v>
                </c:pt>
                <c:pt idx="351">
                  <c:v>3750</c:v>
                </c:pt>
                <c:pt idx="352">
                  <c:v>3770</c:v>
                </c:pt>
                <c:pt idx="355">
                  <c:v>3790</c:v>
                </c:pt>
                <c:pt idx="356">
                  <c:v>3810</c:v>
                </c:pt>
                <c:pt idx="357">
                  <c:v>3810</c:v>
                </c:pt>
                <c:pt idx="358">
                  <c:v>3830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钢价分析!$Q$7:$Q$8</c:f>
              <c:strCache>
                <c:ptCount val="1"/>
                <c:pt idx="0">
                  <c:v>2010年</c:v>
                </c:pt>
              </c:strCache>
            </c:strRef>
          </c:tx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钢价分析!$Q$9:$Q$368</c:f>
              <c:numCache>
                <c:formatCode>0_ </c:formatCode>
                <c:ptCount val="359"/>
                <c:pt idx="2">
                  <c:v>3900</c:v>
                </c:pt>
                <c:pt idx="3">
                  <c:v>3920</c:v>
                </c:pt>
                <c:pt idx="4">
                  <c:v>3930</c:v>
                </c:pt>
                <c:pt idx="5">
                  <c:v>3960</c:v>
                </c:pt>
                <c:pt idx="6">
                  <c:v>3910</c:v>
                </c:pt>
                <c:pt idx="9">
                  <c:v>3890</c:v>
                </c:pt>
                <c:pt idx="10">
                  <c:v>3890</c:v>
                </c:pt>
                <c:pt idx="11">
                  <c:v>3890</c:v>
                </c:pt>
                <c:pt idx="12">
                  <c:v>3890</c:v>
                </c:pt>
                <c:pt idx="13">
                  <c:v>3860</c:v>
                </c:pt>
                <c:pt idx="16">
                  <c:v>3850</c:v>
                </c:pt>
                <c:pt idx="17">
                  <c:v>3830</c:v>
                </c:pt>
                <c:pt idx="18">
                  <c:v>3820</c:v>
                </c:pt>
                <c:pt idx="19">
                  <c:v>3810</c:v>
                </c:pt>
                <c:pt idx="20">
                  <c:v>3800</c:v>
                </c:pt>
                <c:pt idx="23">
                  <c:v>3800</c:v>
                </c:pt>
                <c:pt idx="24">
                  <c:v>3800</c:v>
                </c:pt>
                <c:pt idx="25">
                  <c:v>3780</c:v>
                </c:pt>
                <c:pt idx="26">
                  <c:v>3780</c:v>
                </c:pt>
                <c:pt idx="27">
                  <c:v>3780</c:v>
                </c:pt>
                <c:pt idx="30">
                  <c:v>3780</c:v>
                </c:pt>
                <c:pt idx="31">
                  <c:v>3800</c:v>
                </c:pt>
                <c:pt idx="32">
                  <c:v>3800</c:v>
                </c:pt>
                <c:pt idx="33">
                  <c:v>3780</c:v>
                </c:pt>
                <c:pt idx="34">
                  <c:v>3780</c:v>
                </c:pt>
                <c:pt idx="37">
                  <c:v>3780</c:v>
                </c:pt>
                <c:pt idx="38">
                  <c:v>3780</c:v>
                </c:pt>
                <c:pt idx="39">
                  <c:v>3780</c:v>
                </c:pt>
                <c:pt idx="40">
                  <c:v>3780</c:v>
                </c:pt>
                <c:pt idx="41">
                  <c:v>3780</c:v>
                </c:pt>
                <c:pt idx="49">
                  <c:v>3780</c:v>
                </c:pt>
                <c:pt idx="50">
                  <c:v>3780</c:v>
                </c:pt>
                <c:pt idx="51">
                  <c:v>3780</c:v>
                </c:pt>
                <c:pt idx="52">
                  <c:v>3790</c:v>
                </c:pt>
                <c:pt idx="53">
                  <c:v>3790</c:v>
                </c:pt>
                <c:pt idx="54">
                  <c:v>3790</c:v>
                </c:pt>
                <c:pt idx="55">
                  <c:v>3780</c:v>
                </c:pt>
                <c:pt idx="59">
                  <c:v>3800</c:v>
                </c:pt>
                <c:pt idx="60">
                  <c:v>3800</c:v>
                </c:pt>
                <c:pt idx="61">
                  <c:v>3780</c:v>
                </c:pt>
                <c:pt idx="62">
                  <c:v>3760</c:v>
                </c:pt>
                <c:pt idx="63">
                  <c:v>3750</c:v>
                </c:pt>
                <c:pt idx="66">
                  <c:v>3750</c:v>
                </c:pt>
                <c:pt idx="67">
                  <c:v>3790</c:v>
                </c:pt>
                <c:pt idx="68">
                  <c:v>3810</c:v>
                </c:pt>
                <c:pt idx="69">
                  <c:v>3860</c:v>
                </c:pt>
                <c:pt idx="70">
                  <c:v>3890</c:v>
                </c:pt>
                <c:pt idx="73">
                  <c:v>3920</c:v>
                </c:pt>
                <c:pt idx="74">
                  <c:v>3970</c:v>
                </c:pt>
                <c:pt idx="75">
                  <c:v>4020</c:v>
                </c:pt>
                <c:pt idx="76">
                  <c:v>4020</c:v>
                </c:pt>
                <c:pt idx="77">
                  <c:v>4000</c:v>
                </c:pt>
                <c:pt idx="80">
                  <c:v>4020</c:v>
                </c:pt>
                <c:pt idx="81">
                  <c:v>4050</c:v>
                </c:pt>
                <c:pt idx="82">
                  <c:v>4050</c:v>
                </c:pt>
                <c:pt idx="83">
                  <c:v>4080</c:v>
                </c:pt>
                <c:pt idx="84">
                  <c:v>4110</c:v>
                </c:pt>
                <c:pt idx="87">
                  <c:v>4140</c:v>
                </c:pt>
                <c:pt idx="88">
                  <c:v>4180</c:v>
                </c:pt>
                <c:pt idx="89">
                  <c:v>4180</c:v>
                </c:pt>
                <c:pt idx="90">
                  <c:v>4180</c:v>
                </c:pt>
                <c:pt idx="91">
                  <c:v>4180</c:v>
                </c:pt>
                <c:pt idx="95">
                  <c:v>4230</c:v>
                </c:pt>
                <c:pt idx="96">
                  <c:v>4270</c:v>
                </c:pt>
                <c:pt idx="97">
                  <c:v>4290</c:v>
                </c:pt>
                <c:pt idx="98">
                  <c:v>4290</c:v>
                </c:pt>
                <c:pt idx="101">
                  <c:v>4310</c:v>
                </c:pt>
                <c:pt idx="102">
                  <c:v>4380</c:v>
                </c:pt>
                <c:pt idx="103">
                  <c:v>4400</c:v>
                </c:pt>
                <c:pt idx="104">
                  <c:v>4400</c:v>
                </c:pt>
                <c:pt idx="105">
                  <c:v>4360</c:v>
                </c:pt>
                <c:pt idx="108">
                  <c:v>4350</c:v>
                </c:pt>
                <c:pt idx="109">
                  <c:v>4320</c:v>
                </c:pt>
                <c:pt idx="110">
                  <c:v>4300</c:v>
                </c:pt>
                <c:pt idx="111">
                  <c:v>4300</c:v>
                </c:pt>
                <c:pt idx="112">
                  <c:v>4300</c:v>
                </c:pt>
                <c:pt idx="115">
                  <c:v>4300</c:v>
                </c:pt>
                <c:pt idx="116">
                  <c:v>4300</c:v>
                </c:pt>
                <c:pt idx="117">
                  <c:v>4280</c:v>
                </c:pt>
                <c:pt idx="118">
                  <c:v>4240</c:v>
                </c:pt>
                <c:pt idx="119">
                  <c:v>4240</c:v>
                </c:pt>
                <c:pt idx="122">
                  <c:v>4240</c:v>
                </c:pt>
                <c:pt idx="123">
                  <c:v>4240</c:v>
                </c:pt>
                <c:pt idx="124">
                  <c:v>4250</c:v>
                </c:pt>
                <c:pt idx="125">
                  <c:v>4250</c:v>
                </c:pt>
                <c:pt idx="128">
                  <c:v>4220</c:v>
                </c:pt>
                <c:pt idx="129">
                  <c:v>4200</c:v>
                </c:pt>
                <c:pt idx="130">
                  <c:v>4150</c:v>
                </c:pt>
                <c:pt idx="131">
                  <c:v>4040</c:v>
                </c:pt>
                <c:pt idx="132">
                  <c:v>3980</c:v>
                </c:pt>
                <c:pt idx="135">
                  <c:v>3950</c:v>
                </c:pt>
                <c:pt idx="136">
                  <c:v>3880</c:v>
                </c:pt>
                <c:pt idx="137">
                  <c:v>3850</c:v>
                </c:pt>
                <c:pt idx="138">
                  <c:v>3880</c:v>
                </c:pt>
                <c:pt idx="139">
                  <c:v>3910</c:v>
                </c:pt>
                <c:pt idx="142">
                  <c:v>3910</c:v>
                </c:pt>
                <c:pt idx="143">
                  <c:v>3930</c:v>
                </c:pt>
                <c:pt idx="144">
                  <c:v>3930</c:v>
                </c:pt>
                <c:pt idx="145">
                  <c:v>3910</c:v>
                </c:pt>
                <c:pt idx="146">
                  <c:v>3900</c:v>
                </c:pt>
                <c:pt idx="149">
                  <c:v>3900</c:v>
                </c:pt>
                <c:pt idx="150">
                  <c:v>3890</c:v>
                </c:pt>
                <c:pt idx="151">
                  <c:v>3880</c:v>
                </c:pt>
                <c:pt idx="152">
                  <c:v>3870</c:v>
                </c:pt>
                <c:pt idx="153">
                  <c:v>3870</c:v>
                </c:pt>
                <c:pt idx="156">
                  <c:v>3870</c:v>
                </c:pt>
                <c:pt idx="157">
                  <c:v>3850</c:v>
                </c:pt>
                <c:pt idx="158">
                  <c:v>3840</c:v>
                </c:pt>
                <c:pt idx="159">
                  <c:v>3840</c:v>
                </c:pt>
                <c:pt idx="160">
                  <c:v>3840</c:v>
                </c:pt>
                <c:pt idx="161">
                  <c:v>3840</c:v>
                </c:pt>
                <c:pt idx="162">
                  <c:v>3840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3840</c:v>
                </c:pt>
                <c:pt idx="167">
                  <c:v>3840</c:v>
                </c:pt>
                <c:pt idx="170">
                  <c:v>3840</c:v>
                </c:pt>
                <c:pt idx="171">
                  <c:v>3850</c:v>
                </c:pt>
                <c:pt idx="172">
                  <c:v>3850</c:v>
                </c:pt>
                <c:pt idx="173">
                  <c:v>3840</c:v>
                </c:pt>
                <c:pt idx="174">
                  <c:v>3840</c:v>
                </c:pt>
                <c:pt idx="177">
                  <c:v>3830</c:v>
                </c:pt>
                <c:pt idx="178">
                  <c:v>3820</c:v>
                </c:pt>
                <c:pt idx="179">
                  <c:v>3790</c:v>
                </c:pt>
                <c:pt idx="180">
                  <c:v>3770</c:v>
                </c:pt>
                <c:pt idx="181">
                  <c:v>3760</c:v>
                </c:pt>
                <c:pt idx="184">
                  <c:v>3750</c:v>
                </c:pt>
                <c:pt idx="185">
                  <c:v>3740</c:v>
                </c:pt>
                <c:pt idx="186">
                  <c:v>3720</c:v>
                </c:pt>
                <c:pt idx="187">
                  <c:v>3710</c:v>
                </c:pt>
                <c:pt idx="188">
                  <c:v>3690</c:v>
                </c:pt>
                <c:pt idx="191">
                  <c:v>3680</c:v>
                </c:pt>
                <c:pt idx="192">
                  <c:v>3670</c:v>
                </c:pt>
                <c:pt idx="193">
                  <c:v>3660</c:v>
                </c:pt>
                <c:pt idx="194">
                  <c:v>3650</c:v>
                </c:pt>
                <c:pt idx="195">
                  <c:v>3650</c:v>
                </c:pt>
                <c:pt idx="198">
                  <c:v>3660</c:v>
                </c:pt>
                <c:pt idx="199">
                  <c:v>3690</c:v>
                </c:pt>
                <c:pt idx="200">
                  <c:v>3780</c:v>
                </c:pt>
                <c:pt idx="201">
                  <c:v>3810</c:v>
                </c:pt>
                <c:pt idx="202">
                  <c:v>3810</c:v>
                </c:pt>
                <c:pt idx="205">
                  <c:v>3810</c:v>
                </c:pt>
                <c:pt idx="206">
                  <c:v>3810</c:v>
                </c:pt>
                <c:pt idx="207">
                  <c:v>3790</c:v>
                </c:pt>
                <c:pt idx="208">
                  <c:v>3810</c:v>
                </c:pt>
                <c:pt idx="209">
                  <c:v>3860</c:v>
                </c:pt>
                <c:pt idx="212">
                  <c:v>3920</c:v>
                </c:pt>
                <c:pt idx="213">
                  <c:v>4000</c:v>
                </c:pt>
                <c:pt idx="214">
                  <c:v>3980</c:v>
                </c:pt>
                <c:pt idx="215">
                  <c:v>3960</c:v>
                </c:pt>
                <c:pt idx="216">
                  <c:v>3940</c:v>
                </c:pt>
                <c:pt idx="219">
                  <c:v>3940</c:v>
                </c:pt>
                <c:pt idx="220">
                  <c:v>4000</c:v>
                </c:pt>
                <c:pt idx="221">
                  <c:v>4030</c:v>
                </c:pt>
                <c:pt idx="222">
                  <c:v>4030</c:v>
                </c:pt>
                <c:pt idx="223">
                  <c:v>4000</c:v>
                </c:pt>
                <c:pt idx="226">
                  <c:v>3990</c:v>
                </c:pt>
                <c:pt idx="227">
                  <c:v>4020</c:v>
                </c:pt>
                <c:pt idx="228">
                  <c:v>4050</c:v>
                </c:pt>
                <c:pt idx="229">
                  <c:v>4070</c:v>
                </c:pt>
                <c:pt idx="230">
                  <c:v>4070</c:v>
                </c:pt>
                <c:pt idx="233">
                  <c:v>4070</c:v>
                </c:pt>
                <c:pt idx="234">
                  <c:v>4040</c:v>
                </c:pt>
                <c:pt idx="235">
                  <c:v>4020</c:v>
                </c:pt>
                <c:pt idx="236">
                  <c:v>4010</c:v>
                </c:pt>
                <c:pt idx="237">
                  <c:v>4010</c:v>
                </c:pt>
                <c:pt idx="240">
                  <c:v>4050</c:v>
                </c:pt>
                <c:pt idx="241">
                  <c:v>4090</c:v>
                </c:pt>
                <c:pt idx="242">
                  <c:v>4120</c:v>
                </c:pt>
                <c:pt idx="243">
                  <c:v>4150</c:v>
                </c:pt>
                <c:pt idx="244">
                  <c:v>4150</c:v>
                </c:pt>
                <c:pt idx="247">
                  <c:v>4300</c:v>
                </c:pt>
                <c:pt idx="248">
                  <c:v>4400</c:v>
                </c:pt>
                <c:pt idx="249">
                  <c:v>4390</c:v>
                </c:pt>
                <c:pt idx="250">
                  <c:v>4350</c:v>
                </c:pt>
                <c:pt idx="251">
                  <c:v>4330</c:v>
                </c:pt>
                <c:pt idx="254">
                  <c:v>4400</c:v>
                </c:pt>
                <c:pt idx="255">
                  <c:v>4370</c:v>
                </c:pt>
                <c:pt idx="256">
                  <c:v>4370</c:v>
                </c:pt>
                <c:pt idx="257">
                  <c:v>4350</c:v>
                </c:pt>
                <c:pt idx="258">
                  <c:v>4320</c:v>
                </c:pt>
                <c:pt idx="260">
                  <c:v>4320</c:v>
                </c:pt>
                <c:pt idx="261">
                  <c:v>4320</c:v>
                </c:pt>
                <c:pt idx="262">
                  <c:v>4360</c:v>
                </c:pt>
                <c:pt idx="266">
                  <c:v>4360</c:v>
                </c:pt>
                <c:pt idx="267">
                  <c:v>4360</c:v>
                </c:pt>
                <c:pt idx="268">
                  <c:v>4340</c:v>
                </c:pt>
                <c:pt idx="269">
                  <c:v>4310</c:v>
                </c:pt>
                <c:pt idx="270">
                  <c:v>4300</c:v>
                </c:pt>
                <c:pt idx="271">
                  <c:v>4300</c:v>
                </c:pt>
                <c:pt idx="274">
                  <c:v>4300</c:v>
                </c:pt>
                <c:pt idx="275">
                  <c:v>4330</c:v>
                </c:pt>
                <c:pt idx="277">
                  <c:v>4380</c:v>
                </c:pt>
                <c:pt idx="278">
                  <c:v>4380</c:v>
                </c:pt>
                <c:pt idx="279">
                  <c:v>4360</c:v>
                </c:pt>
                <c:pt idx="280">
                  <c:v>4350</c:v>
                </c:pt>
                <c:pt idx="281">
                  <c:v>4340</c:v>
                </c:pt>
                <c:pt idx="284">
                  <c:v>4340</c:v>
                </c:pt>
                <c:pt idx="285">
                  <c:v>4360</c:v>
                </c:pt>
                <c:pt idx="286">
                  <c:v>4350</c:v>
                </c:pt>
                <c:pt idx="287">
                  <c:v>4340</c:v>
                </c:pt>
                <c:pt idx="288">
                  <c:v>4330</c:v>
                </c:pt>
                <c:pt idx="291">
                  <c:v>4330</c:v>
                </c:pt>
                <c:pt idx="292">
                  <c:v>4350</c:v>
                </c:pt>
                <c:pt idx="293">
                  <c:v>4350</c:v>
                </c:pt>
                <c:pt idx="294">
                  <c:v>4350</c:v>
                </c:pt>
                <c:pt idx="295">
                  <c:v>4350</c:v>
                </c:pt>
                <c:pt idx="298">
                  <c:v>4370</c:v>
                </c:pt>
                <c:pt idx="299">
                  <c:v>4390</c:v>
                </c:pt>
                <c:pt idx="300">
                  <c:v>4400</c:v>
                </c:pt>
                <c:pt idx="301">
                  <c:v>4420</c:v>
                </c:pt>
                <c:pt idx="302">
                  <c:v>4480</c:v>
                </c:pt>
                <c:pt idx="305">
                  <c:v>4530</c:v>
                </c:pt>
                <c:pt idx="306">
                  <c:v>4640</c:v>
                </c:pt>
                <c:pt idx="307">
                  <c:v>4670</c:v>
                </c:pt>
                <c:pt idx="308">
                  <c:v>4670</c:v>
                </c:pt>
                <c:pt idx="309">
                  <c:v>4610</c:v>
                </c:pt>
                <c:pt idx="312">
                  <c:v>4600</c:v>
                </c:pt>
                <c:pt idx="313">
                  <c:v>4600</c:v>
                </c:pt>
                <c:pt idx="314">
                  <c:v>4600</c:v>
                </c:pt>
                <c:pt idx="315">
                  <c:v>4590</c:v>
                </c:pt>
                <c:pt idx="316">
                  <c:v>4590</c:v>
                </c:pt>
                <c:pt idx="319">
                  <c:v>4620</c:v>
                </c:pt>
                <c:pt idx="320">
                  <c:v>4660</c:v>
                </c:pt>
                <c:pt idx="321">
                  <c:v>4660</c:v>
                </c:pt>
                <c:pt idx="322">
                  <c:v>4670</c:v>
                </c:pt>
                <c:pt idx="323">
                  <c:v>4670</c:v>
                </c:pt>
                <c:pt idx="326">
                  <c:v>4670</c:v>
                </c:pt>
                <c:pt idx="327">
                  <c:v>4670</c:v>
                </c:pt>
                <c:pt idx="328">
                  <c:v>4670</c:v>
                </c:pt>
                <c:pt idx="329">
                  <c:v>4670</c:v>
                </c:pt>
                <c:pt idx="330">
                  <c:v>4670</c:v>
                </c:pt>
                <c:pt idx="333">
                  <c:v>4670</c:v>
                </c:pt>
                <c:pt idx="334">
                  <c:v>4690</c:v>
                </c:pt>
                <c:pt idx="335">
                  <c:v>4710</c:v>
                </c:pt>
                <c:pt idx="336">
                  <c:v>4710</c:v>
                </c:pt>
                <c:pt idx="337">
                  <c:v>4710</c:v>
                </c:pt>
                <c:pt idx="340">
                  <c:v>4710</c:v>
                </c:pt>
                <c:pt idx="341">
                  <c:v>4710</c:v>
                </c:pt>
                <c:pt idx="342">
                  <c:v>4710</c:v>
                </c:pt>
                <c:pt idx="343">
                  <c:v>4710</c:v>
                </c:pt>
                <c:pt idx="344">
                  <c:v>4710</c:v>
                </c:pt>
                <c:pt idx="347">
                  <c:v>4710</c:v>
                </c:pt>
                <c:pt idx="348">
                  <c:v>4710</c:v>
                </c:pt>
                <c:pt idx="349">
                  <c:v>4700</c:v>
                </c:pt>
                <c:pt idx="350">
                  <c:v>4690</c:v>
                </c:pt>
                <c:pt idx="351">
                  <c:v>4690</c:v>
                </c:pt>
                <c:pt idx="354">
                  <c:v>4690</c:v>
                </c:pt>
                <c:pt idx="355">
                  <c:v>4690</c:v>
                </c:pt>
                <c:pt idx="356">
                  <c:v>4690</c:v>
                </c:pt>
                <c:pt idx="357">
                  <c:v>4690</c:v>
                </c:pt>
                <c:pt idx="358">
                  <c:v>4690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钢价分析!$R$7:$R$8</c:f>
              <c:strCache>
                <c:ptCount val="1"/>
                <c:pt idx="0">
                  <c:v>2011年</c:v>
                </c:pt>
              </c:strCache>
            </c:strRef>
          </c:tx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钢价分析!$R$9:$R$368</c:f>
              <c:numCache>
                <c:formatCode>0_ </c:formatCode>
                <c:ptCount val="359"/>
                <c:pt idx="2">
                  <c:v>4700</c:v>
                </c:pt>
                <c:pt idx="3">
                  <c:v>4720</c:v>
                </c:pt>
                <c:pt idx="4">
                  <c:v>4720</c:v>
                </c:pt>
                <c:pt idx="5">
                  <c:v>4720</c:v>
                </c:pt>
                <c:pt idx="8">
                  <c:v>4730</c:v>
                </c:pt>
                <c:pt idx="9">
                  <c:v>4750</c:v>
                </c:pt>
                <c:pt idx="10">
                  <c:v>4750</c:v>
                </c:pt>
                <c:pt idx="11">
                  <c:v>4750</c:v>
                </c:pt>
                <c:pt idx="12">
                  <c:v>4750</c:v>
                </c:pt>
                <c:pt idx="15">
                  <c:v>4750</c:v>
                </c:pt>
                <c:pt idx="16">
                  <c:v>4750</c:v>
                </c:pt>
                <c:pt idx="17">
                  <c:v>4750</c:v>
                </c:pt>
                <c:pt idx="18">
                  <c:v>4750</c:v>
                </c:pt>
                <c:pt idx="19">
                  <c:v>4750</c:v>
                </c:pt>
                <c:pt idx="22">
                  <c:v>4780</c:v>
                </c:pt>
                <c:pt idx="23">
                  <c:v>4780</c:v>
                </c:pt>
                <c:pt idx="24">
                  <c:v>4780</c:v>
                </c:pt>
                <c:pt idx="25">
                  <c:v>4780</c:v>
                </c:pt>
                <c:pt idx="26">
                  <c:v>4780</c:v>
                </c:pt>
                <c:pt idx="28">
                  <c:v>4780</c:v>
                </c:pt>
                <c:pt idx="29">
                  <c:v>4780</c:v>
                </c:pt>
                <c:pt idx="38">
                  <c:v>4780</c:v>
                </c:pt>
                <c:pt idx="39">
                  <c:v>4860</c:v>
                </c:pt>
                <c:pt idx="40">
                  <c:v>4940</c:v>
                </c:pt>
                <c:pt idx="41">
                  <c:v>4950</c:v>
                </c:pt>
                <c:pt idx="43">
                  <c:v>4960</c:v>
                </c:pt>
                <c:pt idx="44">
                  <c:v>4970</c:v>
                </c:pt>
                <c:pt idx="45">
                  <c:v>4970</c:v>
                </c:pt>
                <c:pt idx="46">
                  <c:v>4910</c:v>
                </c:pt>
                <c:pt idx="47">
                  <c:v>4880</c:v>
                </c:pt>
                <c:pt idx="50">
                  <c:v>4870</c:v>
                </c:pt>
                <c:pt idx="51">
                  <c:v>4880</c:v>
                </c:pt>
                <c:pt idx="52">
                  <c:v>4880</c:v>
                </c:pt>
                <c:pt idx="53">
                  <c:v>4860</c:v>
                </c:pt>
                <c:pt idx="54">
                  <c:v>4820</c:v>
                </c:pt>
                <c:pt idx="57">
                  <c:v>4790</c:v>
                </c:pt>
                <c:pt idx="59">
                  <c:v>4780</c:v>
                </c:pt>
                <c:pt idx="60">
                  <c:v>4770</c:v>
                </c:pt>
                <c:pt idx="61">
                  <c:v>4720</c:v>
                </c:pt>
                <c:pt idx="62">
                  <c:v>4680</c:v>
                </c:pt>
                <c:pt idx="65">
                  <c:v>4670</c:v>
                </c:pt>
                <c:pt idx="66">
                  <c:v>4670</c:v>
                </c:pt>
                <c:pt idx="67">
                  <c:v>4670</c:v>
                </c:pt>
                <c:pt idx="68">
                  <c:v>4630</c:v>
                </c:pt>
                <c:pt idx="69">
                  <c:v>4620</c:v>
                </c:pt>
                <c:pt idx="72">
                  <c:v>4620</c:v>
                </c:pt>
                <c:pt idx="73">
                  <c:v>4640</c:v>
                </c:pt>
                <c:pt idx="74">
                  <c:v>4680</c:v>
                </c:pt>
                <c:pt idx="75">
                  <c:v>4690</c:v>
                </c:pt>
                <c:pt idx="76">
                  <c:v>4670</c:v>
                </c:pt>
                <c:pt idx="79">
                  <c:v>4650</c:v>
                </c:pt>
                <c:pt idx="80">
                  <c:v>4630</c:v>
                </c:pt>
                <c:pt idx="81">
                  <c:v>4620</c:v>
                </c:pt>
                <c:pt idx="82">
                  <c:v>4620</c:v>
                </c:pt>
                <c:pt idx="83">
                  <c:v>4620</c:v>
                </c:pt>
                <c:pt idx="86">
                  <c:v>4620</c:v>
                </c:pt>
                <c:pt idx="87">
                  <c:v>4650</c:v>
                </c:pt>
                <c:pt idx="88">
                  <c:v>4660</c:v>
                </c:pt>
                <c:pt idx="89">
                  <c:v>4650</c:v>
                </c:pt>
                <c:pt idx="90">
                  <c:v>4650</c:v>
                </c:pt>
                <c:pt idx="91">
                  <c:v>4650</c:v>
                </c:pt>
                <c:pt idx="95">
                  <c:v>4650</c:v>
                </c:pt>
                <c:pt idx="96">
                  <c:v>4680</c:v>
                </c:pt>
                <c:pt idx="97">
                  <c:v>4700</c:v>
                </c:pt>
                <c:pt idx="100">
                  <c:v>4730</c:v>
                </c:pt>
                <c:pt idx="101">
                  <c:v>4750</c:v>
                </c:pt>
                <c:pt idx="102">
                  <c:v>4750</c:v>
                </c:pt>
                <c:pt idx="103">
                  <c:v>4770</c:v>
                </c:pt>
                <c:pt idx="104">
                  <c:v>4770</c:v>
                </c:pt>
                <c:pt idx="107">
                  <c:v>4770</c:v>
                </c:pt>
                <c:pt idx="108">
                  <c:v>4750</c:v>
                </c:pt>
                <c:pt idx="109">
                  <c:v>4750</c:v>
                </c:pt>
                <c:pt idx="110">
                  <c:v>4750</c:v>
                </c:pt>
                <c:pt idx="111">
                  <c:v>4750</c:v>
                </c:pt>
                <c:pt idx="114">
                  <c:v>4760</c:v>
                </c:pt>
                <c:pt idx="115">
                  <c:v>4780</c:v>
                </c:pt>
                <c:pt idx="116">
                  <c:v>4790</c:v>
                </c:pt>
                <c:pt idx="117">
                  <c:v>4820</c:v>
                </c:pt>
                <c:pt idx="118">
                  <c:v>4820</c:v>
                </c:pt>
                <c:pt idx="121">
                  <c:v>4880</c:v>
                </c:pt>
                <c:pt idx="122">
                  <c:v>4900</c:v>
                </c:pt>
                <c:pt idx="123">
                  <c:v>4910</c:v>
                </c:pt>
                <c:pt idx="124">
                  <c:v>4900</c:v>
                </c:pt>
                <c:pt idx="127">
                  <c:v>4890</c:v>
                </c:pt>
                <c:pt idx="128">
                  <c:v>4890</c:v>
                </c:pt>
                <c:pt idx="129">
                  <c:v>4890</c:v>
                </c:pt>
                <c:pt idx="130">
                  <c:v>4880</c:v>
                </c:pt>
                <c:pt idx="131">
                  <c:v>4870</c:v>
                </c:pt>
                <c:pt idx="134">
                  <c:v>4880</c:v>
                </c:pt>
                <c:pt idx="135">
                  <c:v>4880</c:v>
                </c:pt>
                <c:pt idx="136">
                  <c:v>4880</c:v>
                </c:pt>
                <c:pt idx="137">
                  <c:v>4880</c:v>
                </c:pt>
                <c:pt idx="138">
                  <c:v>4880</c:v>
                </c:pt>
                <c:pt idx="141">
                  <c:v>4880</c:v>
                </c:pt>
                <c:pt idx="142">
                  <c:v>4880</c:v>
                </c:pt>
                <c:pt idx="143">
                  <c:v>4880</c:v>
                </c:pt>
                <c:pt idx="144">
                  <c:v>4880</c:v>
                </c:pt>
                <c:pt idx="145">
                  <c:v>4870</c:v>
                </c:pt>
                <c:pt idx="148">
                  <c:v>4890</c:v>
                </c:pt>
                <c:pt idx="149">
                  <c:v>4900</c:v>
                </c:pt>
                <c:pt idx="150">
                  <c:v>4910</c:v>
                </c:pt>
                <c:pt idx="151">
                  <c:v>4910</c:v>
                </c:pt>
                <c:pt idx="152">
                  <c:v>4910</c:v>
                </c:pt>
                <c:pt idx="156">
                  <c:v>4910</c:v>
                </c:pt>
                <c:pt idx="157">
                  <c:v>4910</c:v>
                </c:pt>
                <c:pt idx="158">
                  <c:v>4910</c:v>
                </c:pt>
                <c:pt idx="159">
                  <c:v>4910</c:v>
                </c:pt>
                <c:pt idx="162">
                  <c:v>4910</c:v>
                </c:pt>
                <c:pt idx="163">
                  <c:v>4900</c:v>
                </c:pt>
                <c:pt idx="164">
                  <c:v>4880</c:v>
                </c:pt>
                <c:pt idx="165">
                  <c:v>4850</c:v>
                </c:pt>
                <c:pt idx="166">
                  <c:v>4830</c:v>
                </c:pt>
                <c:pt idx="169">
                  <c:v>4780</c:v>
                </c:pt>
                <c:pt idx="170">
                  <c:v>4780</c:v>
                </c:pt>
                <c:pt idx="171">
                  <c:v>4770</c:v>
                </c:pt>
                <c:pt idx="172">
                  <c:v>4770</c:v>
                </c:pt>
                <c:pt idx="173">
                  <c:v>4770</c:v>
                </c:pt>
                <c:pt idx="176">
                  <c:v>4780</c:v>
                </c:pt>
                <c:pt idx="177">
                  <c:v>4780</c:v>
                </c:pt>
                <c:pt idx="178">
                  <c:v>4760</c:v>
                </c:pt>
                <c:pt idx="179">
                  <c:v>4760</c:v>
                </c:pt>
                <c:pt idx="180">
                  <c:v>4760</c:v>
                </c:pt>
                <c:pt idx="183">
                  <c:v>4780</c:v>
                </c:pt>
                <c:pt idx="184">
                  <c:v>4790</c:v>
                </c:pt>
                <c:pt idx="185">
                  <c:v>4790</c:v>
                </c:pt>
                <c:pt idx="186">
                  <c:v>4790</c:v>
                </c:pt>
                <c:pt idx="187">
                  <c:v>4780</c:v>
                </c:pt>
                <c:pt idx="190">
                  <c:v>4780</c:v>
                </c:pt>
                <c:pt idx="191">
                  <c:v>4800</c:v>
                </c:pt>
                <c:pt idx="192">
                  <c:v>4800</c:v>
                </c:pt>
                <c:pt idx="193">
                  <c:v>4800</c:v>
                </c:pt>
                <c:pt idx="194">
                  <c:v>4800</c:v>
                </c:pt>
                <c:pt idx="197">
                  <c:v>4810</c:v>
                </c:pt>
                <c:pt idx="198">
                  <c:v>4810</c:v>
                </c:pt>
                <c:pt idx="199">
                  <c:v>4810</c:v>
                </c:pt>
                <c:pt idx="200">
                  <c:v>4810</c:v>
                </c:pt>
                <c:pt idx="201">
                  <c:v>4810</c:v>
                </c:pt>
                <c:pt idx="204">
                  <c:v>4820</c:v>
                </c:pt>
                <c:pt idx="205">
                  <c:v>4820</c:v>
                </c:pt>
                <c:pt idx="206">
                  <c:v>4820</c:v>
                </c:pt>
                <c:pt idx="207">
                  <c:v>4820</c:v>
                </c:pt>
                <c:pt idx="208">
                  <c:v>4820</c:v>
                </c:pt>
                <c:pt idx="211">
                  <c:v>4850</c:v>
                </c:pt>
                <c:pt idx="212">
                  <c:v>4880</c:v>
                </c:pt>
                <c:pt idx="213">
                  <c:v>4890</c:v>
                </c:pt>
                <c:pt idx="214">
                  <c:v>4890</c:v>
                </c:pt>
                <c:pt idx="215">
                  <c:v>4870</c:v>
                </c:pt>
                <c:pt idx="218">
                  <c:v>4850</c:v>
                </c:pt>
                <c:pt idx="219">
                  <c:v>4830</c:v>
                </c:pt>
                <c:pt idx="220">
                  <c:v>4820</c:v>
                </c:pt>
                <c:pt idx="221">
                  <c:v>4820</c:v>
                </c:pt>
                <c:pt idx="222">
                  <c:v>4830</c:v>
                </c:pt>
                <c:pt idx="225">
                  <c:v>4850</c:v>
                </c:pt>
                <c:pt idx="226">
                  <c:v>4860</c:v>
                </c:pt>
                <c:pt idx="227">
                  <c:v>4860</c:v>
                </c:pt>
                <c:pt idx="228">
                  <c:v>4860</c:v>
                </c:pt>
                <c:pt idx="229">
                  <c:v>4850</c:v>
                </c:pt>
                <c:pt idx="232">
                  <c:v>4850</c:v>
                </c:pt>
                <c:pt idx="233">
                  <c:v>4840</c:v>
                </c:pt>
                <c:pt idx="234">
                  <c:v>4840</c:v>
                </c:pt>
                <c:pt idx="235">
                  <c:v>4830</c:v>
                </c:pt>
                <c:pt idx="236">
                  <c:v>4820</c:v>
                </c:pt>
                <c:pt idx="239">
                  <c:v>4820</c:v>
                </c:pt>
                <c:pt idx="240">
                  <c:v>4820</c:v>
                </c:pt>
                <c:pt idx="241">
                  <c:v>4820</c:v>
                </c:pt>
                <c:pt idx="242">
                  <c:v>4820</c:v>
                </c:pt>
                <c:pt idx="243">
                  <c:v>4820</c:v>
                </c:pt>
                <c:pt idx="246">
                  <c:v>4820</c:v>
                </c:pt>
                <c:pt idx="247">
                  <c:v>4810</c:v>
                </c:pt>
                <c:pt idx="248">
                  <c:v>4800</c:v>
                </c:pt>
                <c:pt idx="249">
                  <c:v>4800</c:v>
                </c:pt>
                <c:pt idx="250">
                  <c:v>4800</c:v>
                </c:pt>
                <c:pt idx="254">
                  <c:v>4800</c:v>
                </c:pt>
                <c:pt idx="255">
                  <c:v>4800</c:v>
                </c:pt>
                <c:pt idx="256">
                  <c:v>4780</c:v>
                </c:pt>
                <c:pt idx="257">
                  <c:v>4780</c:v>
                </c:pt>
                <c:pt idx="260">
                  <c:v>4760</c:v>
                </c:pt>
                <c:pt idx="261">
                  <c:v>4730</c:v>
                </c:pt>
                <c:pt idx="262">
                  <c:v>4720</c:v>
                </c:pt>
                <c:pt idx="263">
                  <c:v>4720</c:v>
                </c:pt>
                <c:pt idx="264">
                  <c:v>4690</c:v>
                </c:pt>
                <c:pt idx="267">
                  <c:v>4670</c:v>
                </c:pt>
                <c:pt idx="268">
                  <c:v>4660</c:v>
                </c:pt>
                <c:pt idx="269">
                  <c:v>4650</c:v>
                </c:pt>
                <c:pt idx="270">
                  <c:v>4630</c:v>
                </c:pt>
                <c:pt idx="271">
                  <c:v>4620</c:v>
                </c:pt>
                <c:pt idx="274">
                  <c:v>4620</c:v>
                </c:pt>
                <c:pt idx="275">
                  <c:v>4620</c:v>
                </c:pt>
                <c:pt idx="276">
                  <c:v>4640</c:v>
                </c:pt>
                <c:pt idx="277">
                  <c:v>4640</c:v>
                </c:pt>
                <c:pt idx="278">
                  <c:v>4620</c:v>
                </c:pt>
                <c:pt idx="279">
                  <c:v>4620</c:v>
                </c:pt>
                <c:pt idx="280">
                  <c:v>4600</c:v>
                </c:pt>
                <c:pt idx="283">
                  <c:v>4570</c:v>
                </c:pt>
                <c:pt idx="284">
                  <c:v>4550</c:v>
                </c:pt>
                <c:pt idx="285">
                  <c:v>4520</c:v>
                </c:pt>
                <c:pt idx="286">
                  <c:v>4460</c:v>
                </c:pt>
                <c:pt idx="287">
                  <c:v>4440</c:v>
                </c:pt>
                <c:pt idx="290">
                  <c:v>4440</c:v>
                </c:pt>
                <c:pt idx="291">
                  <c:v>4440</c:v>
                </c:pt>
                <c:pt idx="292">
                  <c:v>4440</c:v>
                </c:pt>
                <c:pt idx="293">
                  <c:v>4440</c:v>
                </c:pt>
                <c:pt idx="294">
                  <c:v>4420</c:v>
                </c:pt>
                <c:pt idx="297">
                  <c:v>4420</c:v>
                </c:pt>
                <c:pt idx="298">
                  <c:v>4420</c:v>
                </c:pt>
                <c:pt idx="299">
                  <c:v>4410</c:v>
                </c:pt>
                <c:pt idx="300">
                  <c:v>4400</c:v>
                </c:pt>
                <c:pt idx="301">
                  <c:v>4400</c:v>
                </c:pt>
                <c:pt idx="304">
                  <c:v>4400</c:v>
                </c:pt>
                <c:pt idx="305">
                  <c:v>4400</c:v>
                </c:pt>
                <c:pt idx="306">
                  <c:v>4400</c:v>
                </c:pt>
                <c:pt idx="307">
                  <c:v>4400</c:v>
                </c:pt>
                <c:pt idx="308">
                  <c:v>4380</c:v>
                </c:pt>
                <c:pt idx="311">
                  <c:v>4380</c:v>
                </c:pt>
                <c:pt idx="312">
                  <c:v>4390</c:v>
                </c:pt>
                <c:pt idx="313">
                  <c:v>4410</c:v>
                </c:pt>
                <c:pt idx="314">
                  <c:v>4410</c:v>
                </c:pt>
                <c:pt idx="315">
                  <c:v>4410</c:v>
                </c:pt>
                <c:pt idx="318">
                  <c:v>4410</c:v>
                </c:pt>
                <c:pt idx="319">
                  <c:v>4410</c:v>
                </c:pt>
                <c:pt idx="320">
                  <c:v>4410</c:v>
                </c:pt>
                <c:pt idx="321">
                  <c:v>4410</c:v>
                </c:pt>
                <c:pt idx="322">
                  <c:v>4410</c:v>
                </c:pt>
                <c:pt idx="325">
                  <c:v>4410</c:v>
                </c:pt>
                <c:pt idx="326">
                  <c:v>4410</c:v>
                </c:pt>
                <c:pt idx="327">
                  <c:v>4410</c:v>
                </c:pt>
                <c:pt idx="328">
                  <c:v>4410</c:v>
                </c:pt>
                <c:pt idx="329">
                  <c:v>4410</c:v>
                </c:pt>
                <c:pt idx="332">
                  <c:v>4410</c:v>
                </c:pt>
                <c:pt idx="333">
                  <c:v>4410</c:v>
                </c:pt>
                <c:pt idx="334">
                  <c:v>4410</c:v>
                </c:pt>
                <c:pt idx="335">
                  <c:v>4400</c:v>
                </c:pt>
                <c:pt idx="336">
                  <c:v>4400</c:v>
                </c:pt>
                <c:pt idx="339">
                  <c:v>4400</c:v>
                </c:pt>
                <c:pt idx="340">
                  <c:v>4400</c:v>
                </c:pt>
                <c:pt idx="341">
                  <c:v>4400</c:v>
                </c:pt>
                <c:pt idx="342">
                  <c:v>4400</c:v>
                </c:pt>
                <c:pt idx="343">
                  <c:v>4400</c:v>
                </c:pt>
                <c:pt idx="346">
                  <c:v>4400</c:v>
                </c:pt>
                <c:pt idx="347">
                  <c:v>4400</c:v>
                </c:pt>
                <c:pt idx="348">
                  <c:v>4390</c:v>
                </c:pt>
                <c:pt idx="349">
                  <c:v>4380</c:v>
                </c:pt>
                <c:pt idx="350">
                  <c:v>4380</c:v>
                </c:pt>
                <c:pt idx="353">
                  <c:v>4380</c:v>
                </c:pt>
                <c:pt idx="354">
                  <c:v>4370</c:v>
                </c:pt>
                <c:pt idx="355">
                  <c:v>4360</c:v>
                </c:pt>
                <c:pt idx="356">
                  <c:v>4350</c:v>
                </c:pt>
                <c:pt idx="357">
                  <c:v>4340</c:v>
                </c:pt>
                <c:pt idx="358">
                  <c:v>4330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钢价分析!$S$7:$S$8</c:f>
              <c:strCache>
                <c:ptCount val="1"/>
                <c:pt idx="0">
                  <c:v>2012年</c:v>
                </c:pt>
              </c:strCache>
            </c:strRef>
          </c:tx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钢价分析!$S$9:$S$368</c:f>
              <c:numCache>
                <c:formatCode>0_ </c:formatCode>
                <c:ptCount val="359"/>
                <c:pt idx="2">
                  <c:v>4330</c:v>
                </c:pt>
                <c:pt idx="3">
                  <c:v>4320</c:v>
                </c:pt>
                <c:pt idx="4">
                  <c:v>4320</c:v>
                </c:pt>
                <c:pt idx="7">
                  <c:v>4320</c:v>
                </c:pt>
                <c:pt idx="8">
                  <c:v>4300</c:v>
                </c:pt>
                <c:pt idx="9">
                  <c:v>4300</c:v>
                </c:pt>
                <c:pt idx="10">
                  <c:v>4290</c:v>
                </c:pt>
                <c:pt idx="11">
                  <c:v>4270</c:v>
                </c:pt>
                <c:pt idx="14">
                  <c:v>4270</c:v>
                </c:pt>
                <c:pt idx="15">
                  <c:v>4270</c:v>
                </c:pt>
                <c:pt idx="16">
                  <c:v>4270</c:v>
                </c:pt>
                <c:pt idx="17">
                  <c:v>4270</c:v>
                </c:pt>
                <c:pt idx="18">
                  <c:v>4270</c:v>
                </c:pt>
                <c:pt idx="19">
                  <c:v>4270</c:v>
                </c:pt>
                <c:pt idx="27">
                  <c:v>4270</c:v>
                </c:pt>
                <c:pt idx="28">
                  <c:v>4270</c:v>
                </c:pt>
                <c:pt idx="29">
                  <c:v>4270</c:v>
                </c:pt>
                <c:pt idx="30">
                  <c:v>4270</c:v>
                </c:pt>
                <c:pt idx="31">
                  <c:v>4290</c:v>
                </c:pt>
                <c:pt idx="32">
                  <c:v>4290</c:v>
                </c:pt>
                <c:pt idx="35">
                  <c:v>4290</c:v>
                </c:pt>
                <c:pt idx="36">
                  <c:v>4290</c:v>
                </c:pt>
                <c:pt idx="37">
                  <c:v>4280</c:v>
                </c:pt>
                <c:pt idx="38">
                  <c:v>4260</c:v>
                </c:pt>
                <c:pt idx="39">
                  <c:v>4240</c:v>
                </c:pt>
                <c:pt idx="42">
                  <c:v>4210</c:v>
                </c:pt>
                <c:pt idx="43">
                  <c:v>4200</c:v>
                </c:pt>
                <c:pt idx="44">
                  <c:v>4180</c:v>
                </c:pt>
                <c:pt idx="45">
                  <c:v>4160</c:v>
                </c:pt>
                <c:pt idx="46">
                  <c:v>4140</c:v>
                </c:pt>
                <c:pt idx="49">
                  <c:v>4120</c:v>
                </c:pt>
                <c:pt idx="50">
                  <c:v>4120</c:v>
                </c:pt>
                <c:pt idx="51">
                  <c:v>4120</c:v>
                </c:pt>
                <c:pt idx="52">
                  <c:v>4130</c:v>
                </c:pt>
                <c:pt idx="53">
                  <c:v>4130</c:v>
                </c:pt>
                <c:pt idx="56">
                  <c:v>4130</c:v>
                </c:pt>
                <c:pt idx="57">
                  <c:v>4130</c:v>
                </c:pt>
                <c:pt idx="58">
                  <c:v>4130</c:v>
                </c:pt>
                <c:pt idx="59">
                  <c:v>4160</c:v>
                </c:pt>
                <c:pt idx="60">
                  <c:v>4180</c:v>
                </c:pt>
                <c:pt idx="63">
                  <c:v>4190</c:v>
                </c:pt>
                <c:pt idx="64">
                  <c:v>4190</c:v>
                </c:pt>
                <c:pt idx="65">
                  <c:v>4190</c:v>
                </c:pt>
                <c:pt idx="66">
                  <c:v>4190</c:v>
                </c:pt>
                <c:pt idx="67">
                  <c:v>4190</c:v>
                </c:pt>
                <c:pt idx="70">
                  <c:v>4200</c:v>
                </c:pt>
                <c:pt idx="71">
                  <c:v>4210</c:v>
                </c:pt>
                <c:pt idx="72">
                  <c:v>4210</c:v>
                </c:pt>
                <c:pt idx="73">
                  <c:v>4210</c:v>
                </c:pt>
                <c:pt idx="74">
                  <c:v>4200</c:v>
                </c:pt>
                <c:pt idx="77">
                  <c:v>4200</c:v>
                </c:pt>
                <c:pt idx="78">
                  <c:v>4190</c:v>
                </c:pt>
                <c:pt idx="79">
                  <c:v>4190</c:v>
                </c:pt>
                <c:pt idx="80">
                  <c:v>4220</c:v>
                </c:pt>
                <c:pt idx="81">
                  <c:v>4220</c:v>
                </c:pt>
                <c:pt idx="84">
                  <c:v>4220</c:v>
                </c:pt>
                <c:pt idx="85">
                  <c:v>4230</c:v>
                </c:pt>
                <c:pt idx="86">
                  <c:v>4240</c:v>
                </c:pt>
                <c:pt idx="87">
                  <c:v>4240</c:v>
                </c:pt>
                <c:pt idx="88">
                  <c:v>4230</c:v>
                </c:pt>
                <c:pt idx="89">
                  <c:v>4230</c:v>
                </c:pt>
                <c:pt idx="90">
                  <c:v>4230</c:v>
                </c:pt>
                <c:pt idx="94">
                  <c:v>4240</c:v>
                </c:pt>
                <c:pt idx="95">
                  <c:v>4250</c:v>
                </c:pt>
                <c:pt idx="98">
                  <c:v>4260</c:v>
                </c:pt>
                <c:pt idx="99">
                  <c:v>4260</c:v>
                </c:pt>
                <c:pt idx="100">
                  <c:v>4260</c:v>
                </c:pt>
                <c:pt idx="101">
                  <c:v>4280</c:v>
                </c:pt>
                <c:pt idx="102">
                  <c:v>4280</c:v>
                </c:pt>
                <c:pt idx="105">
                  <c:v>4280</c:v>
                </c:pt>
                <c:pt idx="106">
                  <c:v>4280</c:v>
                </c:pt>
                <c:pt idx="107">
                  <c:v>4280</c:v>
                </c:pt>
                <c:pt idx="108">
                  <c:v>4280</c:v>
                </c:pt>
                <c:pt idx="109">
                  <c:v>4280</c:v>
                </c:pt>
                <c:pt idx="112">
                  <c:v>4280</c:v>
                </c:pt>
                <c:pt idx="113">
                  <c:v>4280</c:v>
                </c:pt>
                <c:pt idx="114">
                  <c:v>4270</c:v>
                </c:pt>
                <c:pt idx="115">
                  <c:v>4270</c:v>
                </c:pt>
                <c:pt idx="116">
                  <c:v>4270</c:v>
                </c:pt>
                <c:pt idx="117">
                  <c:v>4270</c:v>
                </c:pt>
                <c:pt idx="120">
                  <c:v>4270</c:v>
                </c:pt>
                <c:pt idx="121">
                  <c:v>4250</c:v>
                </c:pt>
                <c:pt idx="122">
                  <c:v>4250</c:v>
                </c:pt>
                <c:pt idx="125">
                  <c:v>4240</c:v>
                </c:pt>
                <c:pt idx="126">
                  <c:v>4240</c:v>
                </c:pt>
                <c:pt idx="127">
                  <c:v>4230</c:v>
                </c:pt>
                <c:pt idx="128">
                  <c:v>4190</c:v>
                </c:pt>
                <c:pt idx="129">
                  <c:v>4190</c:v>
                </c:pt>
                <c:pt idx="132">
                  <c:v>4190</c:v>
                </c:pt>
                <c:pt idx="133">
                  <c:v>4170</c:v>
                </c:pt>
                <c:pt idx="134">
                  <c:v>4150</c:v>
                </c:pt>
                <c:pt idx="135">
                  <c:v>4130</c:v>
                </c:pt>
                <c:pt idx="136">
                  <c:v>4120</c:v>
                </c:pt>
                <c:pt idx="139">
                  <c:v>4120</c:v>
                </c:pt>
                <c:pt idx="140">
                  <c:v>4120</c:v>
                </c:pt>
                <c:pt idx="141">
                  <c:v>4120</c:v>
                </c:pt>
                <c:pt idx="142">
                  <c:v>4090</c:v>
                </c:pt>
                <c:pt idx="143">
                  <c:v>4070</c:v>
                </c:pt>
                <c:pt idx="146">
                  <c:v>4070</c:v>
                </c:pt>
                <c:pt idx="147">
                  <c:v>4070</c:v>
                </c:pt>
                <c:pt idx="148">
                  <c:v>4070</c:v>
                </c:pt>
                <c:pt idx="149">
                  <c:v>4070</c:v>
                </c:pt>
                <c:pt idx="150">
                  <c:v>4070</c:v>
                </c:pt>
                <c:pt idx="153">
                  <c:v>4070</c:v>
                </c:pt>
                <c:pt idx="154">
                  <c:v>4070</c:v>
                </c:pt>
                <c:pt idx="155">
                  <c:v>4070</c:v>
                </c:pt>
                <c:pt idx="156">
                  <c:v>4070</c:v>
                </c:pt>
                <c:pt idx="157">
                  <c:v>4050</c:v>
                </c:pt>
                <c:pt idx="160">
                  <c:v>4070</c:v>
                </c:pt>
                <c:pt idx="161">
                  <c:v>4070</c:v>
                </c:pt>
                <c:pt idx="162">
                  <c:v>4070</c:v>
                </c:pt>
                <c:pt idx="163">
                  <c:v>4070</c:v>
                </c:pt>
                <c:pt idx="164">
                  <c:v>4070</c:v>
                </c:pt>
                <c:pt idx="167">
                  <c:v>4070</c:v>
                </c:pt>
                <c:pt idx="168">
                  <c:v>4070</c:v>
                </c:pt>
                <c:pt idx="169">
                  <c:v>4070</c:v>
                </c:pt>
                <c:pt idx="170">
                  <c:v>4070</c:v>
                </c:pt>
                <c:pt idx="174">
                  <c:v>4070</c:v>
                </c:pt>
                <c:pt idx="175">
                  <c:v>4070</c:v>
                </c:pt>
                <c:pt idx="176">
                  <c:v>4060</c:v>
                </c:pt>
                <c:pt idx="177">
                  <c:v>4040</c:v>
                </c:pt>
                <c:pt idx="178">
                  <c:v>4040</c:v>
                </c:pt>
                <c:pt idx="181">
                  <c:v>4040</c:v>
                </c:pt>
                <c:pt idx="182">
                  <c:v>4030</c:v>
                </c:pt>
                <c:pt idx="183">
                  <c:v>4030</c:v>
                </c:pt>
                <c:pt idx="184">
                  <c:v>4020</c:v>
                </c:pt>
                <c:pt idx="185">
                  <c:v>4010</c:v>
                </c:pt>
                <c:pt idx="188">
                  <c:v>4010</c:v>
                </c:pt>
                <c:pt idx="189">
                  <c:v>3980</c:v>
                </c:pt>
                <c:pt idx="190">
                  <c:v>3960</c:v>
                </c:pt>
                <c:pt idx="191">
                  <c:v>3940</c:v>
                </c:pt>
                <c:pt idx="192">
                  <c:v>3930</c:v>
                </c:pt>
                <c:pt idx="195">
                  <c:v>3920</c:v>
                </c:pt>
                <c:pt idx="196">
                  <c:v>3900</c:v>
                </c:pt>
                <c:pt idx="197">
                  <c:v>3860</c:v>
                </c:pt>
                <c:pt idx="198">
                  <c:v>3830</c:v>
                </c:pt>
                <c:pt idx="199">
                  <c:v>3780</c:v>
                </c:pt>
                <c:pt idx="202">
                  <c:v>3740</c:v>
                </c:pt>
                <c:pt idx="203">
                  <c:v>3700</c:v>
                </c:pt>
                <c:pt idx="204">
                  <c:v>3690</c:v>
                </c:pt>
                <c:pt idx="205">
                  <c:v>3680</c:v>
                </c:pt>
                <c:pt idx="206">
                  <c:v>3670</c:v>
                </c:pt>
                <c:pt idx="209">
                  <c:v>3690</c:v>
                </c:pt>
                <c:pt idx="210">
                  <c:v>3720</c:v>
                </c:pt>
                <c:pt idx="211">
                  <c:v>3720</c:v>
                </c:pt>
                <c:pt idx="212">
                  <c:v>3700</c:v>
                </c:pt>
                <c:pt idx="213">
                  <c:v>3650</c:v>
                </c:pt>
                <c:pt idx="216">
                  <c:v>3650</c:v>
                </c:pt>
                <c:pt idx="217">
                  <c:v>3640</c:v>
                </c:pt>
                <c:pt idx="218">
                  <c:v>3640</c:v>
                </c:pt>
                <c:pt idx="219">
                  <c:v>3640</c:v>
                </c:pt>
                <c:pt idx="220">
                  <c:v>3640</c:v>
                </c:pt>
                <c:pt idx="223">
                  <c:v>3660</c:v>
                </c:pt>
                <c:pt idx="224">
                  <c:v>3660</c:v>
                </c:pt>
                <c:pt idx="225">
                  <c:v>3660</c:v>
                </c:pt>
                <c:pt idx="226">
                  <c:v>3660</c:v>
                </c:pt>
                <c:pt idx="227">
                  <c:v>3650</c:v>
                </c:pt>
                <c:pt idx="230">
                  <c:v>3650</c:v>
                </c:pt>
                <c:pt idx="231">
                  <c:v>3650</c:v>
                </c:pt>
                <c:pt idx="232">
                  <c:v>3640</c:v>
                </c:pt>
                <c:pt idx="233">
                  <c:v>3620</c:v>
                </c:pt>
                <c:pt idx="234">
                  <c:v>3600</c:v>
                </c:pt>
                <c:pt idx="237">
                  <c:v>3600</c:v>
                </c:pt>
                <c:pt idx="238">
                  <c:v>3580</c:v>
                </c:pt>
                <c:pt idx="239">
                  <c:v>3560</c:v>
                </c:pt>
                <c:pt idx="240">
                  <c:v>3540</c:v>
                </c:pt>
                <c:pt idx="241">
                  <c:v>3530</c:v>
                </c:pt>
                <c:pt idx="244">
                  <c:v>3530</c:v>
                </c:pt>
                <c:pt idx="245">
                  <c:v>3530</c:v>
                </c:pt>
                <c:pt idx="246">
                  <c:v>3510</c:v>
                </c:pt>
                <c:pt idx="247">
                  <c:v>3490</c:v>
                </c:pt>
                <c:pt idx="248">
                  <c:v>3440</c:v>
                </c:pt>
                <c:pt idx="251">
                  <c:v>3470</c:v>
                </c:pt>
                <c:pt idx="252">
                  <c:v>3530</c:v>
                </c:pt>
                <c:pt idx="253">
                  <c:v>3550</c:v>
                </c:pt>
                <c:pt idx="254">
                  <c:v>3530</c:v>
                </c:pt>
                <c:pt idx="255">
                  <c:v>3520</c:v>
                </c:pt>
                <c:pt idx="258">
                  <c:v>3580</c:v>
                </c:pt>
                <c:pt idx="259">
                  <c:v>3620</c:v>
                </c:pt>
                <c:pt idx="260">
                  <c:v>3680</c:v>
                </c:pt>
                <c:pt idx="261">
                  <c:v>3720</c:v>
                </c:pt>
                <c:pt idx="262">
                  <c:v>3720</c:v>
                </c:pt>
                <c:pt idx="265">
                  <c:v>3720</c:v>
                </c:pt>
                <c:pt idx="266">
                  <c:v>3740</c:v>
                </c:pt>
                <c:pt idx="267">
                  <c:v>3780</c:v>
                </c:pt>
                <c:pt idx="268">
                  <c:v>3780</c:v>
                </c:pt>
                <c:pt idx="269">
                  <c:v>3780</c:v>
                </c:pt>
                <c:pt idx="270">
                  <c:v>3780</c:v>
                </c:pt>
                <c:pt idx="274">
                  <c:v>3840</c:v>
                </c:pt>
                <c:pt idx="275">
                  <c:v>3900</c:v>
                </c:pt>
                <c:pt idx="276">
                  <c:v>3930</c:v>
                </c:pt>
                <c:pt idx="277">
                  <c:v>3930</c:v>
                </c:pt>
                <c:pt idx="278">
                  <c:v>3920</c:v>
                </c:pt>
                <c:pt idx="281">
                  <c:v>3880</c:v>
                </c:pt>
                <c:pt idx="282">
                  <c:v>3850</c:v>
                </c:pt>
                <c:pt idx="283">
                  <c:v>3820</c:v>
                </c:pt>
                <c:pt idx="284">
                  <c:v>3820</c:v>
                </c:pt>
                <c:pt idx="285">
                  <c:v>3840</c:v>
                </c:pt>
                <c:pt idx="288">
                  <c:v>3840</c:v>
                </c:pt>
                <c:pt idx="289">
                  <c:v>3860</c:v>
                </c:pt>
                <c:pt idx="290">
                  <c:v>3860</c:v>
                </c:pt>
                <c:pt idx="291">
                  <c:v>3860</c:v>
                </c:pt>
                <c:pt idx="292">
                  <c:v>3860</c:v>
                </c:pt>
                <c:pt idx="295">
                  <c:v>3860</c:v>
                </c:pt>
                <c:pt idx="296">
                  <c:v>3860</c:v>
                </c:pt>
                <c:pt idx="297">
                  <c:v>3850</c:v>
                </c:pt>
                <c:pt idx="298">
                  <c:v>3850</c:v>
                </c:pt>
                <c:pt idx="299">
                  <c:v>3850</c:v>
                </c:pt>
                <c:pt idx="302">
                  <c:v>3850</c:v>
                </c:pt>
                <c:pt idx="303">
                  <c:v>3850</c:v>
                </c:pt>
                <c:pt idx="304">
                  <c:v>3860</c:v>
                </c:pt>
                <c:pt idx="305">
                  <c:v>3860</c:v>
                </c:pt>
                <c:pt idx="306">
                  <c:v>3860</c:v>
                </c:pt>
                <c:pt idx="309">
                  <c:v>3850</c:v>
                </c:pt>
                <c:pt idx="310">
                  <c:v>3850</c:v>
                </c:pt>
                <c:pt idx="311">
                  <c:v>3850</c:v>
                </c:pt>
                <c:pt idx="312">
                  <c:v>3840</c:v>
                </c:pt>
                <c:pt idx="313">
                  <c:v>3830</c:v>
                </c:pt>
                <c:pt idx="316">
                  <c:v>3790</c:v>
                </c:pt>
                <c:pt idx="317">
                  <c:v>3770</c:v>
                </c:pt>
                <c:pt idx="318">
                  <c:v>3750</c:v>
                </c:pt>
                <c:pt idx="319">
                  <c:v>3730</c:v>
                </c:pt>
                <c:pt idx="320">
                  <c:v>3710</c:v>
                </c:pt>
                <c:pt idx="323">
                  <c:v>3670</c:v>
                </c:pt>
                <c:pt idx="324">
                  <c:v>3660</c:v>
                </c:pt>
                <c:pt idx="325">
                  <c:v>3630</c:v>
                </c:pt>
                <c:pt idx="326">
                  <c:v>3610</c:v>
                </c:pt>
                <c:pt idx="327">
                  <c:v>3590</c:v>
                </c:pt>
                <c:pt idx="330">
                  <c:v>3570</c:v>
                </c:pt>
                <c:pt idx="331">
                  <c:v>3590</c:v>
                </c:pt>
                <c:pt idx="332">
                  <c:v>3590</c:v>
                </c:pt>
                <c:pt idx="333">
                  <c:v>3590</c:v>
                </c:pt>
                <c:pt idx="334">
                  <c:v>3590</c:v>
                </c:pt>
                <c:pt idx="337">
                  <c:v>3610</c:v>
                </c:pt>
                <c:pt idx="338">
                  <c:v>3630</c:v>
                </c:pt>
                <c:pt idx="339">
                  <c:v>3630</c:v>
                </c:pt>
                <c:pt idx="340">
                  <c:v>3630</c:v>
                </c:pt>
                <c:pt idx="341">
                  <c:v>3630</c:v>
                </c:pt>
                <c:pt idx="344">
                  <c:v>3650</c:v>
                </c:pt>
                <c:pt idx="345">
                  <c:v>3670</c:v>
                </c:pt>
                <c:pt idx="346">
                  <c:v>3670</c:v>
                </c:pt>
                <c:pt idx="347">
                  <c:v>3670</c:v>
                </c:pt>
                <c:pt idx="348">
                  <c:v>3660</c:v>
                </c:pt>
                <c:pt idx="351">
                  <c:v>3650</c:v>
                </c:pt>
                <c:pt idx="352">
                  <c:v>3640</c:v>
                </c:pt>
                <c:pt idx="353">
                  <c:v>3650</c:v>
                </c:pt>
                <c:pt idx="354">
                  <c:v>3670</c:v>
                </c:pt>
                <c:pt idx="355">
                  <c:v>3670</c:v>
                </c:pt>
                <c:pt idx="358">
                  <c:v>3670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钢价分析!$T$7:$T$8</c:f>
              <c:strCache>
                <c:ptCount val="1"/>
                <c:pt idx="0">
                  <c:v>2013年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钢价分析!$M$9:$M$368</c:f>
              <c:strCache>
                <c:ptCount val="359"/>
                <c:pt idx="0">
                  <c:v>1月2日</c:v>
                </c:pt>
                <c:pt idx="1">
                  <c:v>1月3日</c:v>
                </c:pt>
                <c:pt idx="2">
                  <c:v>1月4日</c:v>
                </c:pt>
                <c:pt idx="3">
                  <c:v>1月5日</c:v>
                </c:pt>
                <c:pt idx="4">
                  <c:v>1月6日</c:v>
                </c:pt>
                <c:pt idx="5">
                  <c:v>1月7日</c:v>
                </c:pt>
                <c:pt idx="6">
                  <c:v>1月8日</c:v>
                </c:pt>
                <c:pt idx="7">
                  <c:v>1月9日</c:v>
                </c:pt>
                <c:pt idx="8">
                  <c:v>1月10日</c:v>
                </c:pt>
                <c:pt idx="9">
                  <c:v>1月11日</c:v>
                </c:pt>
                <c:pt idx="10">
                  <c:v>1月12日</c:v>
                </c:pt>
                <c:pt idx="11">
                  <c:v>1月13日</c:v>
                </c:pt>
                <c:pt idx="12">
                  <c:v>1月14日</c:v>
                </c:pt>
                <c:pt idx="13">
                  <c:v>1月15日</c:v>
                </c:pt>
                <c:pt idx="14">
                  <c:v>1月16日</c:v>
                </c:pt>
                <c:pt idx="15">
                  <c:v>1月17日</c:v>
                </c:pt>
                <c:pt idx="16">
                  <c:v>1月18日</c:v>
                </c:pt>
                <c:pt idx="17">
                  <c:v>1月19日</c:v>
                </c:pt>
                <c:pt idx="18">
                  <c:v>1月20日</c:v>
                </c:pt>
                <c:pt idx="19">
                  <c:v>1月21日</c:v>
                </c:pt>
                <c:pt idx="20">
                  <c:v>1月22日</c:v>
                </c:pt>
                <c:pt idx="21">
                  <c:v>1月23日</c:v>
                </c:pt>
                <c:pt idx="22">
                  <c:v>1月24日</c:v>
                </c:pt>
                <c:pt idx="23">
                  <c:v>1月25日</c:v>
                </c:pt>
                <c:pt idx="24">
                  <c:v>1月26日</c:v>
                </c:pt>
                <c:pt idx="25">
                  <c:v>1月27日</c:v>
                </c:pt>
                <c:pt idx="26">
                  <c:v>1月28日</c:v>
                </c:pt>
                <c:pt idx="27">
                  <c:v>1月29日</c:v>
                </c:pt>
                <c:pt idx="28">
                  <c:v>1月30日</c:v>
                </c:pt>
                <c:pt idx="29">
                  <c:v>1月31日</c:v>
                </c:pt>
                <c:pt idx="30">
                  <c:v>2月1日</c:v>
                </c:pt>
                <c:pt idx="31">
                  <c:v>2月2日</c:v>
                </c:pt>
                <c:pt idx="32">
                  <c:v>2月3日</c:v>
                </c:pt>
                <c:pt idx="33">
                  <c:v>2月4日</c:v>
                </c:pt>
                <c:pt idx="34">
                  <c:v>2月5日</c:v>
                </c:pt>
                <c:pt idx="35">
                  <c:v>2月6日</c:v>
                </c:pt>
                <c:pt idx="36">
                  <c:v>2月7日</c:v>
                </c:pt>
                <c:pt idx="37">
                  <c:v>2月8日</c:v>
                </c:pt>
                <c:pt idx="38">
                  <c:v>2月9日</c:v>
                </c:pt>
                <c:pt idx="39">
                  <c:v>2月10日</c:v>
                </c:pt>
                <c:pt idx="40">
                  <c:v>2月11日</c:v>
                </c:pt>
                <c:pt idx="41">
                  <c:v>2月12日</c:v>
                </c:pt>
                <c:pt idx="42">
                  <c:v>2月13日</c:v>
                </c:pt>
                <c:pt idx="43">
                  <c:v>2月14日</c:v>
                </c:pt>
                <c:pt idx="44">
                  <c:v>2月15日</c:v>
                </c:pt>
                <c:pt idx="45">
                  <c:v>2月16日</c:v>
                </c:pt>
                <c:pt idx="46">
                  <c:v>2月17日</c:v>
                </c:pt>
                <c:pt idx="47">
                  <c:v>2月18日</c:v>
                </c:pt>
                <c:pt idx="48">
                  <c:v>2月19日</c:v>
                </c:pt>
                <c:pt idx="49">
                  <c:v>2月20日</c:v>
                </c:pt>
                <c:pt idx="50">
                  <c:v>2月21日</c:v>
                </c:pt>
                <c:pt idx="51">
                  <c:v>2月22日</c:v>
                </c:pt>
                <c:pt idx="52">
                  <c:v>2月23日</c:v>
                </c:pt>
                <c:pt idx="53">
                  <c:v>2月24日</c:v>
                </c:pt>
                <c:pt idx="54">
                  <c:v>2月25日</c:v>
                </c:pt>
                <c:pt idx="55">
                  <c:v>2月26日</c:v>
                </c:pt>
                <c:pt idx="56">
                  <c:v>2月27日</c:v>
                </c:pt>
                <c:pt idx="57">
                  <c:v>2月28日</c:v>
                </c:pt>
                <c:pt idx="58">
                  <c:v>2月29日</c:v>
                </c:pt>
                <c:pt idx="59">
                  <c:v>3月1日</c:v>
                </c:pt>
                <c:pt idx="60">
                  <c:v>3月2日</c:v>
                </c:pt>
                <c:pt idx="61">
                  <c:v>3月3日</c:v>
                </c:pt>
                <c:pt idx="62">
                  <c:v>3月4日</c:v>
                </c:pt>
                <c:pt idx="63">
                  <c:v>3月5日</c:v>
                </c:pt>
                <c:pt idx="64">
                  <c:v>3月6日</c:v>
                </c:pt>
                <c:pt idx="65">
                  <c:v>3月7日</c:v>
                </c:pt>
                <c:pt idx="66">
                  <c:v>3月8日</c:v>
                </c:pt>
                <c:pt idx="67">
                  <c:v>3月9日</c:v>
                </c:pt>
                <c:pt idx="68">
                  <c:v>3月10日</c:v>
                </c:pt>
                <c:pt idx="69">
                  <c:v>3月11日</c:v>
                </c:pt>
                <c:pt idx="70">
                  <c:v>3月12日</c:v>
                </c:pt>
                <c:pt idx="71">
                  <c:v>3月13日</c:v>
                </c:pt>
                <c:pt idx="72">
                  <c:v>3月14日</c:v>
                </c:pt>
                <c:pt idx="73">
                  <c:v>3月15日</c:v>
                </c:pt>
                <c:pt idx="74">
                  <c:v>3月16日</c:v>
                </c:pt>
                <c:pt idx="75">
                  <c:v>3月17日</c:v>
                </c:pt>
                <c:pt idx="76">
                  <c:v>3月18日</c:v>
                </c:pt>
                <c:pt idx="77">
                  <c:v>3月19日</c:v>
                </c:pt>
                <c:pt idx="78">
                  <c:v>3月20日</c:v>
                </c:pt>
                <c:pt idx="79">
                  <c:v>3月21日</c:v>
                </c:pt>
                <c:pt idx="80">
                  <c:v>3月22日</c:v>
                </c:pt>
                <c:pt idx="81">
                  <c:v>3月23日</c:v>
                </c:pt>
                <c:pt idx="82">
                  <c:v>3月24日</c:v>
                </c:pt>
                <c:pt idx="83">
                  <c:v>3月25日</c:v>
                </c:pt>
                <c:pt idx="84">
                  <c:v>3月26日</c:v>
                </c:pt>
                <c:pt idx="85">
                  <c:v>3月27日</c:v>
                </c:pt>
                <c:pt idx="86">
                  <c:v>3月28日</c:v>
                </c:pt>
                <c:pt idx="87">
                  <c:v>3月29日</c:v>
                </c:pt>
                <c:pt idx="88">
                  <c:v>3月30日</c:v>
                </c:pt>
                <c:pt idx="89">
                  <c:v>3月31日</c:v>
                </c:pt>
                <c:pt idx="90">
                  <c:v>4月1日</c:v>
                </c:pt>
                <c:pt idx="91">
                  <c:v>4月2日</c:v>
                </c:pt>
                <c:pt idx="92">
                  <c:v>4月3日</c:v>
                </c:pt>
                <c:pt idx="93">
                  <c:v>4月4日</c:v>
                </c:pt>
                <c:pt idx="94">
                  <c:v>4月5日</c:v>
                </c:pt>
                <c:pt idx="95">
                  <c:v>4月6日</c:v>
                </c:pt>
                <c:pt idx="96">
                  <c:v>4月7日</c:v>
                </c:pt>
                <c:pt idx="97">
                  <c:v>4月8日</c:v>
                </c:pt>
                <c:pt idx="98">
                  <c:v>4月9日</c:v>
                </c:pt>
                <c:pt idx="99">
                  <c:v>4月10日</c:v>
                </c:pt>
                <c:pt idx="100">
                  <c:v>4月11日</c:v>
                </c:pt>
                <c:pt idx="101">
                  <c:v>4月12日</c:v>
                </c:pt>
                <c:pt idx="102">
                  <c:v>4月13日</c:v>
                </c:pt>
                <c:pt idx="103">
                  <c:v>4月14日</c:v>
                </c:pt>
                <c:pt idx="104">
                  <c:v>4月15日</c:v>
                </c:pt>
                <c:pt idx="105">
                  <c:v>4月16日</c:v>
                </c:pt>
                <c:pt idx="106">
                  <c:v>4月17日</c:v>
                </c:pt>
                <c:pt idx="107">
                  <c:v>4月18日</c:v>
                </c:pt>
                <c:pt idx="108">
                  <c:v>4月19日</c:v>
                </c:pt>
                <c:pt idx="109">
                  <c:v>4月20日</c:v>
                </c:pt>
                <c:pt idx="110">
                  <c:v>4月21日</c:v>
                </c:pt>
                <c:pt idx="111">
                  <c:v>4月22日</c:v>
                </c:pt>
                <c:pt idx="112">
                  <c:v>4月23日</c:v>
                </c:pt>
                <c:pt idx="113">
                  <c:v>4月24日</c:v>
                </c:pt>
                <c:pt idx="114">
                  <c:v>4月25日</c:v>
                </c:pt>
                <c:pt idx="115">
                  <c:v>4月26日</c:v>
                </c:pt>
                <c:pt idx="116">
                  <c:v>4月27日</c:v>
                </c:pt>
                <c:pt idx="117">
                  <c:v>4月28日</c:v>
                </c:pt>
                <c:pt idx="118">
                  <c:v>4月29日</c:v>
                </c:pt>
                <c:pt idx="119">
                  <c:v>4月30日</c:v>
                </c:pt>
                <c:pt idx="120">
                  <c:v>5月2日</c:v>
                </c:pt>
                <c:pt idx="121">
                  <c:v>5月3日</c:v>
                </c:pt>
                <c:pt idx="122">
                  <c:v>5月4日</c:v>
                </c:pt>
                <c:pt idx="123">
                  <c:v>5月5日</c:v>
                </c:pt>
                <c:pt idx="124">
                  <c:v>5月6日</c:v>
                </c:pt>
                <c:pt idx="125">
                  <c:v>5月7日</c:v>
                </c:pt>
                <c:pt idx="126">
                  <c:v>5月8日</c:v>
                </c:pt>
                <c:pt idx="127">
                  <c:v>5月9日</c:v>
                </c:pt>
                <c:pt idx="128">
                  <c:v>5月10日</c:v>
                </c:pt>
                <c:pt idx="129">
                  <c:v>5月11日</c:v>
                </c:pt>
                <c:pt idx="130">
                  <c:v>5月12日</c:v>
                </c:pt>
                <c:pt idx="131">
                  <c:v>5月13日</c:v>
                </c:pt>
                <c:pt idx="132">
                  <c:v>5月14日</c:v>
                </c:pt>
                <c:pt idx="133">
                  <c:v>5月15日</c:v>
                </c:pt>
                <c:pt idx="134">
                  <c:v>5月16日</c:v>
                </c:pt>
                <c:pt idx="135">
                  <c:v>5月17日</c:v>
                </c:pt>
                <c:pt idx="136">
                  <c:v>5月18日</c:v>
                </c:pt>
                <c:pt idx="137">
                  <c:v>5月19日</c:v>
                </c:pt>
                <c:pt idx="138">
                  <c:v>5月20日</c:v>
                </c:pt>
                <c:pt idx="139">
                  <c:v>5月21日</c:v>
                </c:pt>
                <c:pt idx="140">
                  <c:v>5月22日</c:v>
                </c:pt>
                <c:pt idx="141">
                  <c:v>5月23日</c:v>
                </c:pt>
                <c:pt idx="142">
                  <c:v>5月24日</c:v>
                </c:pt>
                <c:pt idx="143">
                  <c:v>5月25日</c:v>
                </c:pt>
                <c:pt idx="144">
                  <c:v>5月26日</c:v>
                </c:pt>
                <c:pt idx="145">
                  <c:v>5月27日</c:v>
                </c:pt>
                <c:pt idx="146">
                  <c:v>5月28日</c:v>
                </c:pt>
                <c:pt idx="147">
                  <c:v>5月29日</c:v>
                </c:pt>
                <c:pt idx="148">
                  <c:v>5月30日</c:v>
                </c:pt>
                <c:pt idx="149">
                  <c:v>5月31日</c:v>
                </c:pt>
                <c:pt idx="150">
                  <c:v>6月1日</c:v>
                </c:pt>
                <c:pt idx="151">
                  <c:v>6月2日</c:v>
                </c:pt>
                <c:pt idx="152">
                  <c:v>6月3日</c:v>
                </c:pt>
                <c:pt idx="153">
                  <c:v>6月4日</c:v>
                </c:pt>
                <c:pt idx="154">
                  <c:v>6月5日</c:v>
                </c:pt>
                <c:pt idx="155">
                  <c:v>6月6日</c:v>
                </c:pt>
                <c:pt idx="156">
                  <c:v>6月7日</c:v>
                </c:pt>
                <c:pt idx="157">
                  <c:v>6月8日</c:v>
                </c:pt>
                <c:pt idx="158">
                  <c:v>6月9日</c:v>
                </c:pt>
                <c:pt idx="159">
                  <c:v>6月10日</c:v>
                </c:pt>
                <c:pt idx="160">
                  <c:v>6月11日</c:v>
                </c:pt>
                <c:pt idx="161">
                  <c:v>6月12日</c:v>
                </c:pt>
                <c:pt idx="162">
                  <c:v>6月13日</c:v>
                </c:pt>
                <c:pt idx="163">
                  <c:v>6月14日</c:v>
                </c:pt>
                <c:pt idx="164">
                  <c:v>6月15日</c:v>
                </c:pt>
                <c:pt idx="165">
                  <c:v>6月16日</c:v>
                </c:pt>
                <c:pt idx="166">
                  <c:v>6月17日</c:v>
                </c:pt>
                <c:pt idx="167">
                  <c:v>6月18日</c:v>
                </c:pt>
                <c:pt idx="168">
                  <c:v>6月19日</c:v>
                </c:pt>
                <c:pt idx="169">
                  <c:v>6月20日</c:v>
                </c:pt>
                <c:pt idx="170">
                  <c:v>6月21日</c:v>
                </c:pt>
                <c:pt idx="171">
                  <c:v>6月22日</c:v>
                </c:pt>
                <c:pt idx="172">
                  <c:v>6月23日</c:v>
                </c:pt>
                <c:pt idx="173">
                  <c:v>6月24日</c:v>
                </c:pt>
                <c:pt idx="174">
                  <c:v>6月25日</c:v>
                </c:pt>
                <c:pt idx="175">
                  <c:v>6月26日</c:v>
                </c:pt>
                <c:pt idx="176">
                  <c:v>6月27日</c:v>
                </c:pt>
                <c:pt idx="177">
                  <c:v>6月28日</c:v>
                </c:pt>
                <c:pt idx="178">
                  <c:v>6月29日</c:v>
                </c:pt>
                <c:pt idx="179">
                  <c:v>6月30日</c:v>
                </c:pt>
                <c:pt idx="180">
                  <c:v>7月1日</c:v>
                </c:pt>
                <c:pt idx="181">
                  <c:v>7月2日</c:v>
                </c:pt>
                <c:pt idx="182">
                  <c:v>7月3日</c:v>
                </c:pt>
                <c:pt idx="183">
                  <c:v>7月4日</c:v>
                </c:pt>
                <c:pt idx="184">
                  <c:v>7月5日</c:v>
                </c:pt>
                <c:pt idx="185">
                  <c:v>7月6日</c:v>
                </c:pt>
                <c:pt idx="186">
                  <c:v>7月7日</c:v>
                </c:pt>
                <c:pt idx="187">
                  <c:v>7月8日</c:v>
                </c:pt>
                <c:pt idx="188">
                  <c:v>7月9日</c:v>
                </c:pt>
                <c:pt idx="189">
                  <c:v>7月10日</c:v>
                </c:pt>
                <c:pt idx="190">
                  <c:v>7月11日</c:v>
                </c:pt>
                <c:pt idx="191">
                  <c:v>7月12日</c:v>
                </c:pt>
                <c:pt idx="192">
                  <c:v>7月13日</c:v>
                </c:pt>
                <c:pt idx="193">
                  <c:v>7月14日</c:v>
                </c:pt>
                <c:pt idx="194">
                  <c:v>7月15日</c:v>
                </c:pt>
                <c:pt idx="195">
                  <c:v>7月16日</c:v>
                </c:pt>
                <c:pt idx="196">
                  <c:v>7月17日</c:v>
                </c:pt>
                <c:pt idx="197">
                  <c:v>7月18日</c:v>
                </c:pt>
                <c:pt idx="198">
                  <c:v>7月19日</c:v>
                </c:pt>
                <c:pt idx="199">
                  <c:v>7月20日</c:v>
                </c:pt>
                <c:pt idx="200">
                  <c:v>7月21日</c:v>
                </c:pt>
                <c:pt idx="201">
                  <c:v>7月22日</c:v>
                </c:pt>
                <c:pt idx="202">
                  <c:v>7月23日</c:v>
                </c:pt>
                <c:pt idx="203">
                  <c:v>7月24日</c:v>
                </c:pt>
                <c:pt idx="204">
                  <c:v>7月25日</c:v>
                </c:pt>
                <c:pt idx="205">
                  <c:v>7月26日</c:v>
                </c:pt>
                <c:pt idx="206">
                  <c:v>7月27日</c:v>
                </c:pt>
                <c:pt idx="207">
                  <c:v>7月28日</c:v>
                </c:pt>
                <c:pt idx="208">
                  <c:v>7月29日</c:v>
                </c:pt>
                <c:pt idx="209">
                  <c:v>7月30日</c:v>
                </c:pt>
                <c:pt idx="210">
                  <c:v>7月31日</c:v>
                </c:pt>
                <c:pt idx="211">
                  <c:v>8月1日</c:v>
                </c:pt>
                <c:pt idx="212">
                  <c:v>8月2日</c:v>
                </c:pt>
                <c:pt idx="213">
                  <c:v>8月3日</c:v>
                </c:pt>
                <c:pt idx="214">
                  <c:v>8月4日</c:v>
                </c:pt>
                <c:pt idx="215">
                  <c:v>8月5日</c:v>
                </c:pt>
                <c:pt idx="216">
                  <c:v>8月6日</c:v>
                </c:pt>
                <c:pt idx="217">
                  <c:v>8月7日</c:v>
                </c:pt>
                <c:pt idx="218">
                  <c:v>8月8日</c:v>
                </c:pt>
                <c:pt idx="219">
                  <c:v>8月9日</c:v>
                </c:pt>
                <c:pt idx="220">
                  <c:v>8月10日</c:v>
                </c:pt>
                <c:pt idx="221">
                  <c:v>8月11日</c:v>
                </c:pt>
                <c:pt idx="222">
                  <c:v>8月12日</c:v>
                </c:pt>
                <c:pt idx="223">
                  <c:v>8月13日</c:v>
                </c:pt>
                <c:pt idx="224">
                  <c:v>8月14日</c:v>
                </c:pt>
                <c:pt idx="225">
                  <c:v>8月15日</c:v>
                </c:pt>
                <c:pt idx="226">
                  <c:v>8月16日</c:v>
                </c:pt>
                <c:pt idx="227">
                  <c:v>8月17日</c:v>
                </c:pt>
                <c:pt idx="228">
                  <c:v>8月18日</c:v>
                </c:pt>
                <c:pt idx="229">
                  <c:v>8月19日</c:v>
                </c:pt>
                <c:pt idx="230">
                  <c:v>8月20日</c:v>
                </c:pt>
                <c:pt idx="231">
                  <c:v>8月21日</c:v>
                </c:pt>
                <c:pt idx="232">
                  <c:v>8月22日</c:v>
                </c:pt>
                <c:pt idx="233">
                  <c:v>8月23日</c:v>
                </c:pt>
                <c:pt idx="234">
                  <c:v>8月24日</c:v>
                </c:pt>
                <c:pt idx="235">
                  <c:v>8月25日</c:v>
                </c:pt>
                <c:pt idx="236">
                  <c:v>8月26日</c:v>
                </c:pt>
                <c:pt idx="237">
                  <c:v>8月27日</c:v>
                </c:pt>
                <c:pt idx="238">
                  <c:v>8月28日</c:v>
                </c:pt>
                <c:pt idx="239">
                  <c:v>8月29日</c:v>
                </c:pt>
                <c:pt idx="240">
                  <c:v>8月30日</c:v>
                </c:pt>
                <c:pt idx="241">
                  <c:v>8月31日</c:v>
                </c:pt>
                <c:pt idx="242">
                  <c:v>9月1日</c:v>
                </c:pt>
                <c:pt idx="243">
                  <c:v>9月2日</c:v>
                </c:pt>
                <c:pt idx="244">
                  <c:v>9月3日</c:v>
                </c:pt>
                <c:pt idx="245">
                  <c:v>9月4日</c:v>
                </c:pt>
                <c:pt idx="246">
                  <c:v>9月5日</c:v>
                </c:pt>
                <c:pt idx="247">
                  <c:v>9月6日</c:v>
                </c:pt>
                <c:pt idx="248">
                  <c:v>9月7日</c:v>
                </c:pt>
                <c:pt idx="249">
                  <c:v>9月8日</c:v>
                </c:pt>
                <c:pt idx="250">
                  <c:v>9月9日</c:v>
                </c:pt>
                <c:pt idx="251">
                  <c:v>9月10日</c:v>
                </c:pt>
                <c:pt idx="252">
                  <c:v>9月11日</c:v>
                </c:pt>
                <c:pt idx="253">
                  <c:v>9月12日</c:v>
                </c:pt>
                <c:pt idx="254">
                  <c:v>9月13日</c:v>
                </c:pt>
                <c:pt idx="255">
                  <c:v>9月14日</c:v>
                </c:pt>
                <c:pt idx="256">
                  <c:v>9月15日</c:v>
                </c:pt>
                <c:pt idx="257">
                  <c:v>9月16日</c:v>
                </c:pt>
                <c:pt idx="258">
                  <c:v>9月17日</c:v>
                </c:pt>
                <c:pt idx="259">
                  <c:v>9月18日</c:v>
                </c:pt>
                <c:pt idx="260">
                  <c:v>9月19日</c:v>
                </c:pt>
                <c:pt idx="261">
                  <c:v>9月20日</c:v>
                </c:pt>
                <c:pt idx="262">
                  <c:v>9月21日</c:v>
                </c:pt>
                <c:pt idx="263">
                  <c:v>9月22日</c:v>
                </c:pt>
                <c:pt idx="264">
                  <c:v>9月23日</c:v>
                </c:pt>
                <c:pt idx="265">
                  <c:v>9月24日</c:v>
                </c:pt>
                <c:pt idx="266">
                  <c:v>9月25日</c:v>
                </c:pt>
                <c:pt idx="267">
                  <c:v>9月26日</c:v>
                </c:pt>
                <c:pt idx="268">
                  <c:v>9月27日</c:v>
                </c:pt>
                <c:pt idx="269">
                  <c:v>9月28日</c:v>
                </c:pt>
                <c:pt idx="270">
                  <c:v>9月29日</c:v>
                </c:pt>
                <c:pt idx="271">
                  <c:v>9月30日</c:v>
                </c:pt>
                <c:pt idx="272">
                  <c:v>10月6日</c:v>
                </c:pt>
                <c:pt idx="273">
                  <c:v>10月7日</c:v>
                </c:pt>
                <c:pt idx="274">
                  <c:v>10月8日</c:v>
                </c:pt>
                <c:pt idx="275">
                  <c:v>10月9日</c:v>
                </c:pt>
                <c:pt idx="276">
                  <c:v>10月10日</c:v>
                </c:pt>
                <c:pt idx="277">
                  <c:v>10月11日</c:v>
                </c:pt>
                <c:pt idx="278">
                  <c:v>10月12日</c:v>
                </c:pt>
                <c:pt idx="279">
                  <c:v>10月13日</c:v>
                </c:pt>
                <c:pt idx="280">
                  <c:v>10月14日</c:v>
                </c:pt>
                <c:pt idx="281">
                  <c:v>10月15日</c:v>
                </c:pt>
                <c:pt idx="282">
                  <c:v>10月16日</c:v>
                </c:pt>
                <c:pt idx="283">
                  <c:v>10月17日</c:v>
                </c:pt>
                <c:pt idx="284">
                  <c:v>10月18日</c:v>
                </c:pt>
                <c:pt idx="285">
                  <c:v>10月19日</c:v>
                </c:pt>
                <c:pt idx="286">
                  <c:v>10月20日</c:v>
                </c:pt>
                <c:pt idx="287">
                  <c:v>10月21日</c:v>
                </c:pt>
                <c:pt idx="288">
                  <c:v>10月22日</c:v>
                </c:pt>
                <c:pt idx="289">
                  <c:v>10月23日</c:v>
                </c:pt>
                <c:pt idx="290">
                  <c:v>10月24日</c:v>
                </c:pt>
                <c:pt idx="291">
                  <c:v>10月25日</c:v>
                </c:pt>
                <c:pt idx="292">
                  <c:v>10月26日</c:v>
                </c:pt>
                <c:pt idx="293">
                  <c:v>10月27日</c:v>
                </c:pt>
                <c:pt idx="294">
                  <c:v>10月28日</c:v>
                </c:pt>
                <c:pt idx="295">
                  <c:v>10月29日</c:v>
                </c:pt>
                <c:pt idx="296">
                  <c:v>10月30日</c:v>
                </c:pt>
                <c:pt idx="297">
                  <c:v>10月31日</c:v>
                </c:pt>
                <c:pt idx="298">
                  <c:v>11月1日</c:v>
                </c:pt>
                <c:pt idx="299">
                  <c:v>11月2日</c:v>
                </c:pt>
                <c:pt idx="300">
                  <c:v>11月3日</c:v>
                </c:pt>
                <c:pt idx="301">
                  <c:v>11月4日</c:v>
                </c:pt>
                <c:pt idx="302">
                  <c:v>11月5日</c:v>
                </c:pt>
                <c:pt idx="303">
                  <c:v>11月6日</c:v>
                </c:pt>
                <c:pt idx="304">
                  <c:v>11月7日</c:v>
                </c:pt>
                <c:pt idx="305">
                  <c:v>11月8日</c:v>
                </c:pt>
                <c:pt idx="306">
                  <c:v>11月9日</c:v>
                </c:pt>
                <c:pt idx="307">
                  <c:v>11月10日</c:v>
                </c:pt>
                <c:pt idx="308">
                  <c:v>11月11日</c:v>
                </c:pt>
                <c:pt idx="309">
                  <c:v>11月12日</c:v>
                </c:pt>
                <c:pt idx="310">
                  <c:v>11月13日</c:v>
                </c:pt>
                <c:pt idx="311">
                  <c:v>11月14日</c:v>
                </c:pt>
                <c:pt idx="312">
                  <c:v>11月15日</c:v>
                </c:pt>
                <c:pt idx="313">
                  <c:v>11月16日</c:v>
                </c:pt>
                <c:pt idx="314">
                  <c:v>11月17日</c:v>
                </c:pt>
                <c:pt idx="315">
                  <c:v>11月18日</c:v>
                </c:pt>
                <c:pt idx="316">
                  <c:v>11月19日</c:v>
                </c:pt>
                <c:pt idx="317">
                  <c:v>11月20日</c:v>
                </c:pt>
                <c:pt idx="318">
                  <c:v>11月21日</c:v>
                </c:pt>
                <c:pt idx="319">
                  <c:v>11月22日</c:v>
                </c:pt>
                <c:pt idx="320">
                  <c:v>11月23日</c:v>
                </c:pt>
                <c:pt idx="321">
                  <c:v>11月24日</c:v>
                </c:pt>
                <c:pt idx="322">
                  <c:v>11月25日</c:v>
                </c:pt>
                <c:pt idx="323">
                  <c:v>11月26日</c:v>
                </c:pt>
                <c:pt idx="324">
                  <c:v>11月27日</c:v>
                </c:pt>
                <c:pt idx="325">
                  <c:v>11月28日</c:v>
                </c:pt>
                <c:pt idx="326">
                  <c:v>11月29日</c:v>
                </c:pt>
                <c:pt idx="327">
                  <c:v>11月30日</c:v>
                </c:pt>
                <c:pt idx="328">
                  <c:v>12月1日</c:v>
                </c:pt>
                <c:pt idx="329">
                  <c:v>12月2日</c:v>
                </c:pt>
                <c:pt idx="330">
                  <c:v>12月3日</c:v>
                </c:pt>
                <c:pt idx="331">
                  <c:v>12月4日</c:v>
                </c:pt>
                <c:pt idx="332">
                  <c:v>12月5日</c:v>
                </c:pt>
                <c:pt idx="333">
                  <c:v>12月6日</c:v>
                </c:pt>
                <c:pt idx="334">
                  <c:v>12月7日</c:v>
                </c:pt>
                <c:pt idx="335">
                  <c:v>12月8日</c:v>
                </c:pt>
                <c:pt idx="336">
                  <c:v>12月9日</c:v>
                </c:pt>
                <c:pt idx="337">
                  <c:v>12月10日</c:v>
                </c:pt>
                <c:pt idx="338">
                  <c:v>12月11日</c:v>
                </c:pt>
                <c:pt idx="339">
                  <c:v>12月12日</c:v>
                </c:pt>
                <c:pt idx="340">
                  <c:v>12月13日</c:v>
                </c:pt>
                <c:pt idx="341">
                  <c:v>12月14日</c:v>
                </c:pt>
                <c:pt idx="342">
                  <c:v>12月15日</c:v>
                </c:pt>
                <c:pt idx="343">
                  <c:v>12月16日</c:v>
                </c:pt>
                <c:pt idx="344">
                  <c:v>12月17日</c:v>
                </c:pt>
                <c:pt idx="345">
                  <c:v>12月18日</c:v>
                </c:pt>
                <c:pt idx="346">
                  <c:v>12月19日</c:v>
                </c:pt>
                <c:pt idx="347">
                  <c:v>12月20日</c:v>
                </c:pt>
                <c:pt idx="348">
                  <c:v>12月21日</c:v>
                </c:pt>
                <c:pt idx="349">
                  <c:v>12月22日</c:v>
                </c:pt>
                <c:pt idx="350">
                  <c:v>12月23日</c:v>
                </c:pt>
                <c:pt idx="351">
                  <c:v>12月24日</c:v>
                </c:pt>
                <c:pt idx="352">
                  <c:v>12月25日</c:v>
                </c:pt>
                <c:pt idx="353">
                  <c:v>12月26日</c:v>
                </c:pt>
                <c:pt idx="354">
                  <c:v>12月27日</c:v>
                </c:pt>
                <c:pt idx="355">
                  <c:v>12月28日</c:v>
                </c:pt>
                <c:pt idx="356">
                  <c:v>12月29日</c:v>
                </c:pt>
                <c:pt idx="357">
                  <c:v>12月30日</c:v>
                </c:pt>
                <c:pt idx="358">
                  <c:v>12月31日</c:v>
                </c:pt>
              </c:strCache>
            </c:strRef>
          </c:cat>
          <c:val>
            <c:numRef>
              <c:f>钢价分析!$T$9:$T$368</c:f>
              <c:numCache>
                <c:formatCode>0_ </c:formatCode>
                <c:ptCount val="359"/>
                <c:pt idx="2">
                  <c:v>3750</c:v>
                </c:pt>
                <c:pt idx="3">
                  <c:v>3790</c:v>
                </c:pt>
                <c:pt idx="4">
                  <c:v>3810</c:v>
                </c:pt>
                <c:pt idx="5">
                  <c:v>3820</c:v>
                </c:pt>
                <c:pt idx="6">
                  <c:v>3820</c:v>
                </c:pt>
                <c:pt idx="7">
                  <c:v>3820</c:v>
                </c:pt>
                <c:pt idx="8">
                  <c:v>3800</c:v>
                </c:pt>
                <c:pt idx="9">
                  <c:v>3780</c:v>
                </c:pt>
                <c:pt idx="12">
                  <c:v>3780</c:v>
                </c:pt>
                <c:pt idx="13">
                  <c:v>3780</c:v>
                </c:pt>
                <c:pt idx="14">
                  <c:v>3780</c:v>
                </c:pt>
                <c:pt idx="15">
                  <c:v>3770</c:v>
                </c:pt>
                <c:pt idx="16">
                  <c:v>3770</c:v>
                </c:pt>
                <c:pt idx="19">
                  <c:v>3770</c:v>
                </c:pt>
                <c:pt idx="20">
                  <c:v>3770</c:v>
                </c:pt>
                <c:pt idx="21">
                  <c:v>3770</c:v>
                </c:pt>
                <c:pt idx="22">
                  <c:v>3770</c:v>
                </c:pt>
                <c:pt idx="23">
                  <c:v>3770</c:v>
                </c:pt>
                <c:pt idx="26">
                  <c:v>3770</c:v>
                </c:pt>
                <c:pt idx="27">
                  <c:v>3770</c:v>
                </c:pt>
                <c:pt idx="28">
                  <c:v>3770</c:v>
                </c:pt>
                <c:pt idx="29">
                  <c:v>3770</c:v>
                </c:pt>
                <c:pt idx="30">
                  <c:v>3770</c:v>
                </c:pt>
                <c:pt idx="33">
                  <c:v>3770</c:v>
                </c:pt>
                <c:pt idx="34">
                  <c:v>3770</c:v>
                </c:pt>
                <c:pt idx="35">
                  <c:v>3770</c:v>
                </c:pt>
                <c:pt idx="36">
                  <c:v>3770</c:v>
                </c:pt>
                <c:pt idx="37">
                  <c:v>3770</c:v>
                </c:pt>
                <c:pt idx="45">
                  <c:v>3770</c:v>
                </c:pt>
                <c:pt idx="46">
                  <c:v>3830</c:v>
                </c:pt>
                <c:pt idx="47">
                  <c:v>3890</c:v>
                </c:pt>
                <c:pt idx="48">
                  <c:v>3930</c:v>
                </c:pt>
                <c:pt idx="49">
                  <c:v>3930</c:v>
                </c:pt>
                <c:pt idx="50">
                  <c:v>3930</c:v>
                </c:pt>
                <c:pt idx="51">
                  <c:v>3930</c:v>
                </c:pt>
                <c:pt idx="54">
                  <c:v>3930</c:v>
                </c:pt>
                <c:pt idx="55">
                  <c:v>3910</c:v>
                </c:pt>
                <c:pt idx="56">
                  <c:v>3900</c:v>
                </c:pt>
                <c:pt idx="57">
                  <c:v>3880</c:v>
                </c:pt>
                <c:pt idx="59">
                  <c:v>3880</c:v>
                </c:pt>
                <c:pt idx="62">
                  <c:v>3880</c:v>
                </c:pt>
                <c:pt idx="63">
                  <c:v>3840</c:v>
                </c:pt>
                <c:pt idx="64">
                  <c:v>3820</c:v>
                </c:pt>
                <c:pt idx="65">
                  <c:v>3800</c:v>
                </c:pt>
                <c:pt idx="66">
                  <c:v>3740</c:v>
                </c:pt>
                <c:pt idx="69">
                  <c:v>3710</c:v>
                </c:pt>
                <c:pt idx="70">
                  <c:v>3680</c:v>
                </c:pt>
                <c:pt idx="71">
                  <c:v>3670</c:v>
                </c:pt>
                <c:pt idx="72">
                  <c:v>3660</c:v>
                </c:pt>
                <c:pt idx="73">
                  <c:v>3640</c:v>
                </c:pt>
                <c:pt idx="76">
                  <c:v>3660</c:v>
                </c:pt>
                <c:pt idx="77">
                  <c:v>3670</c:v>
                </c:pt>
                <c:pt idx="78">
                  <c:v>3670</c:v>
                </c:pt>
                <c:pt idx="79">
                  <c:v>3670</c:v>
                </c:pt>
                <c:pt idx="80">
                  <c:v>3680</c:v>
                </c:pt>
                <c:pt idx="83">
                  <c:v>3680</c:v>
                </c:pt>
                <c:pt idx="84">
                  <c:v>3680</c:v>
                </c:pt>
                <c:pt idx="85">
                  <c:v>3670</c:v>
                </c:pt>
                <c:pt idx="86">
                  <c:v>3640</c:v>
                </c:pt>
                <c:pt idx="87">
                  <c:v>3630</c:v>
                </c:pt>
                <c:pt idx="90">
                  <c:v>3630</c:v>
                </c:pt>
                <c:pt idx="91">
                  <c:v>3630</c:v>
                </c:pt>
                <c:pt idx="92">
                  <c:v>3630</c:v>
                </c:pt>
                <c:pt idx="96">
                  <c:v>3640</c:v>
                </c:pt>
                <c:pt idx="97">
                  <c:v>3660</c:v>
                </c:pt>
                <c:pt idx="98">
                  <c:v>3660</c:v>
                </c:pt>
                <c:pt idx="99">
                  <c:v>3660</c:v>
                </c:pt>
                <c:pt idx="100">
                  <c:v>3670</c:v>
                </c:pt>
                <c:pt idx="101">
                  <c:v>3670</c:v>
                </c:pt>
                <c:pt idx="104">
                  <c:v>3670</c:v>
                </c:pt>
                <c:pt idx="105">
                  <c:v>3650</c:v>
                </c:pt>
                <c:pt idx="106">
                  <c:v>3610</c:v>
                </c:pt>
                <c:pt idx="107">
                  <c:v>3590</c:v>
                </c:pt>
                <c:pt idx="108">
                  <c:v>3570</c:v>
                </c:pt>
                <c:pt idx="111">
                  <c:v>3570</c:v>
                </c:pt>
                <c:pt idx="112">
                  <c:v>3570</c:v>
                </c:pt>
                <c:pt idx="113">
                  <c:v>3550</c:v>
                </c:pt>
                <c:pt idx="114">
                  <c:v>3550</c:v>
                </c:pt>
                <c:pt idx="115">
                  <c:v>3540</c:v>
                </c:pt>
                <c:pt idx="116">
                  <c:v>3540</c:v>
                </c:pt>
                <c:pt idx="117">
                  <c:v>3540</c:v>
                </c:pt>
                <c:pt idx="120">
                  <c:v>3530</c:v>
                </c:pt>
                <c:pt idx="121">
                  <c:v>3520</c:v>
                </c:pt>
                <c:pt idx="124">
                  <c:v>3530</c:v>
                </c:pt>
                <c:pt idx="125">
                  <c:v>3530</c:v>
                </c:pt>
                <c:pt idx="126">
                  <c:v>3530</c:v>
                </c:pt>
                <c:pt idx="127">
                  <c:v>3530</c:v>
                </c:pt>
                <c:pt idx="128">
                  <c:v>3510</c:v>
                </c:pt>
                <c:pt idx="131">
                  <c:v>3510</c:v>
                </c:pt>
                <c:pt idx="132">
                  <c:v>3510</c:v>
                </c:pt>
                <c:pt idx="133">
                  <c:v>3500</c:v>
                </c:pt>
                <c:pt idx="134">
                  <c:v>3490</c:v>
                </c:pt>
                <c:pt idx="135">
                  <c:v>3480</c:v>
                </c:pt>
                <c:pt idx="138">
                  <c:v>3480</c:v>
                </c:pt>
                <c:pt idx="139">
                  <c:v>3480</c:v>
                </c:pt>
                <c:pt idx="140">
                  <c:v>3460</c:v>
                </c:pt>
                <c:pt idx="141">
                  <c:v>3420</c:v>
                </c:pt>
                <c:pt idx="142">
                  <c:v>3390</c:v>
                </c:pt>
                <c:pt idx="145">
                  <c:v>3350</c:v>
                </c:pt>
                <c:pt idx="146">
                  <c:v>3310</c:v>
                </c:pt>
                <c:pt idx="147">
                  <c:v>3290</c:v>
                </c:pt>
                <c:pt idx="148">
                  <c:v>3260</c:v>
                </c:pt>
                <c:pt idx="149">
                  <c:v>3230</c:v>
                </c:pt>
                <c:pt idx="152">
                  <c:v>3230</c:v>
                </c:pt>
                <c:pt idx="153">
                  <c:v>3240</c:v>
                </c:pt>
                <c:pt idx="154">
                  <c:v>3240</c:v>
                </c:pt>
                <c:pt idx="155">
                  <c:v>3230</c:v>
                </c:pt>
                <c:pt idx="156">
                  <c:v>3230</c:v>
                </c:pt>
                <c:pt idx="157">
                  <c:v>3230</c:v>
                </c:pt>
                <c:pt idx="158">
                  <c:v>3210</c:v>
                </c:pt>
                <c:pt idx="162">
                  <c:v>3210</c:v>
                </c:pt>
                <c:pt idx="163">
                  <c:v>3200</c:v>
                </c:pt>
                <c:pt idx="166">
                  <c:v>3220</c:v>
                </c:pt>
                <c:pt idx="167">
                  <c:v>3240</c:v>
                </c:pt>
                <c:pt idx="168">
                  <c:v>3240</c:v>
                </c:pt>
                <c:pt idx="169">
                  <c:v>3240</c:v>
                </c:pt>
                <c:pt idx="170">
                  <c:v>3260</c:v>
                </c:pt>
                <c:pt idx="173">
                  <c:v>3270</c:v>
                </c:pt>
                <c:pt idx="174">
                  <c:v>3270</c:v>
                </c:pt>
                <c:pt idx="175">
                  <c:v>3270</c:v>
                </c:pt>
                <c:pt idx="176">
                  <c:v>3250</c:v>
                </c:pt>
                <c:pt idx="177">
                  <c:v>3250</c:v>
                </c:pt>
                <c:pt idx="180">
                  <c:v>3260</c:v>
                </c:pt>
                <c:pt idx="181">
                  <c:v>3300</c:v>
                </c:pt>
                <c:pt idx="182">
                  <c:v>3330</c:v>
                </c:pt>
                <c:pt idx="183">
                  <c:v>3380</c:v>
                </c:pt>
                <c:pt idx="184">
                  <c:v>3400</c:v>
                </c:pt>
                <c:pt idx="187">
                  <c:v>3400</c:v>
                </c:pt>
                <c:pt idx="188">
                  <c:v>3400</c:v>
                </c:pt>
                <c:pt idx="189">
                  <c:v>3390</c:v>
                </c:pt>
                <c:pt idx="190">
                  <c:v>3400</c:v>
                </c:pt>
                <c:pt idx="191">
                  <c:v>3440</c:v>
                </c:pt>
                <c:pt idx="194">
                  <c:v>3440</c:v>
                </c:pt>
                <c:pt idx="195">
                  <c:v>3470</c:v>
                </c:pt>
                <c:pt idx="196">
                  <c:v>3490</c:v>
                </c:pt>
                <c:pt idx="197">
                  <c:v>3500</c:v>
                </c:pt>
                <c:pt idx="198">
                  <c:v>3500</c:v>
                </c:pt>
                <c:pt idx="201">
                  <c:v>3520</c:v>
                </c:pt>
                <c:pt idx="202">
                  <c:v>3530</c:v>
                </c:pt>
                <c:pt idx="203">
                  <c:v>3540</c:v>
                </c:pt>
                <c:pt idx="204">
                  <c:v>3540</c:v>
                </c:pt>
                <c:pt idx="205">
                  <c:v>3540</c:v>
                </c:pt>
                <c:pt idx="208">
                  <c:v>3520</c:v>
                </c:pt>
                <c:pt idx="209">
                  <c:v>3500</c:v>
                </c:pt>
                <c:pt idx="210">
                  <c:v>3460</c:v>
                </c:pt>
                <c:pt idx="211">
                  <c:v>3440</c:v>
                </c:pt>
                <c:pt idx="212">
                  <c:v>3450</c:v>
                </c:pt>
                <c:pt idx="215">
                  <c:v>3460</c:v>
                </c:pt>
                <c:pt idx="216">
                  <c:v>3480</c:v>
                </c:pt>
                <c:pt idx="217">
                  <c:v>3490</c:v>
                </c:pt>
                <c:pt idx="218">
                  <c:v>3510</c:v>
                </c:pt>
                <c:pt idx="219">
                  <c:v>3510</c:v>
                </c:pt>
                <c:pt idx="222">
                  <c:v>3510</c:v>
                </c:pt>
                <c:pt idx="223">
                  <c:v>3540</c:v>
                </c:pt>
                <c:pt idx="224">
                  <c:v>3570</c:v>
                </c:pt>
                <c:pt idx="225">
                  <c:v>3580</c:v>
                </c:pt>
                <c:pt idx="226">
                  <c:v>3580</c:v>
                </c:pt>
                <c:pt idx="229">
                  <c:v>3570</c:v>
                </c:pt>
                <c:pt idx="230">
                  <c:v>3560</c:v>
                </c:pt>
                <c:pt idx="231">
                  <c:v>3540</c:v>
                </c:pt>
                <c:pt idx="232">
                  <c:v>3520</c:v>
                </c:pt>
                <c:pt idx="233">
                  <c:v>3500</c:v>
                </c:pt>
                <c:pt idx="236">
                  <c:v>3500</c:v>
                </c:pt>
                <c:pt idx="237">
                  <c:v>3510</c:v>
                </c:pt>
                <c:pt idx="238">
                  <c:v>3510</c:v>
                </c:pt>
                <c:pt idx="239">
                  <c:v>3490</c:v>
                </c:pt>
                <c:pt idx="240">
                  <c:v>3490</c:v>
                </c:pt>
                <c:pt idx="243">
                  <c:v>3490</c:v>
                </c:pt>
                <c:pt idx="244">
                  <c:v>3500</c:v>
                </c:pt>
                <c:pt idx="245">
                  <c:v>3500</c:v>
                </c:pt>
                <c:pt idx="246">
                  <c:v>3490</c:v>
                </c:pt>
                <c:pt idx="247">
                  <c:v>3480</c:v>
                </c:pt>
                <c:pt idx="250">
                  <c:v>3480</c:v>
                </c:pt>
                <c:pt idx="251">
                  <c:v>3480</c:v>
                </c:pt>
                <c:pt idx="252">
                  <c:v>3480</c:v>
                </c:pt>
                <c:pt idx="253">
                  <c:v>3470</c:v>
                </c:pt>
                <c:pt idx="254">
                  <c:v>3460</c:v>
                </c:pt>
                <c:pt idx="257">
                  <c:v>3450</c:v>
                </c:pt>
                <c:pt idx="258">
                  <c:v>3450</c:v>
                </c:pt>
                <c:pt idx="259">
                  <c:v>3450</c:v>
                </c:pt>
                <c:pt idx="263">
                  <c:v>3450</c:v>
                </c:pt>
                <c:pt idx="264">
                  <c:v>3450</c:v>
                </c:pt>
                <c:pt idx="265">
                  <c:v>3450</c:v>
                </c:pt>
                <c:pt idx="266">
                  <c:v>3450</c:v>
                </c:pt>
                <c:pt idx="267">
                  <c:v>3440</c:v>
                </c:pt>
                <c:pt idx="268">
                  <c:v>3440</c:v>
                </c:pt>
                <c:pt idx="270">
                  <c:v>3430</c:v>
                </c:pt>
                <c:pt idx="271">
                  <c:v>3440</c:v>
                </c:pt>
                <c:pt idx="274">
                  <c:v>3440</c:v>
                </c:pt>
                <c:pt idx="275">
                  <c:v>3440</c:v>
                </c:pt>
                <c:pt idx="276">
                  <c:v>3460</c:v>
                </c:pt>
                <c:pt idx="277">
                  <c:v>3460</c:v>
                </c:pt>
                <c:pt idx="278">
                  <c:v>3460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977344"/>
        <c:axId val="149979136"/>
      </c:lineChart>
      <c:catAx>
        <c:axId val="149977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49979136"/>
        <c:crosses val="autoZero"/>
        <c:auto val="1"/>
        <c:lblAlgn val="ctr"/>
        <c:lblOffset val="100"/>
        <c:noMultiLvlLbl val="0"/>
      </c:catAx>
      <c:valAx>
        <c:axId val="149979136"/>
        <c:scaling>
          <c:orientation val="minMax"/>
          <c:min val="3000"/>
        </c:scaling>
        <c:delete val="0"/>
        <c:axPos val="l"/>
        <c:majorGridlines/>
        <c:numFmt formatCode="0_ " sourceLinked="1"/>
        <c:majorTickMark val="none"/>
        <c:minorTickMark val="none"/>
        <c:tickLblPos val="nextTo"/>
        <c:crossAx val="149977344"/>
        <c:crosses val="autoZero"/>
        <c:crossBetween val="between"/>
      </c:valAx>
      <c:spPr>
        <a:blipFill dpi="0" rotWithShape="1">
          <a:blip xmlns:r="http://schemas.openxmlformats.org/officeDocument/2006/relationships" r:embed="rId2">
            <a:alphaModFix amt="10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</c:spPr>
    </c:plotArea>
    <c:legend>
      <c:legendPos val="r"/>
      <c:layout/>
      <c:overlay val="0"/>
    </c:legend>
    <c:plotVisOnly val="1"/>
    <c:dispBlanksAs val="gap"/>
    <c:showDLblsOverMax val="0"/>
  </c:chart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A2\data (e)\刘娟\新建文件夹\天琪ppt模板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83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1" kern="1500" baseline="0"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A2\data (e)\刘娟\新建文件夹\天琪ppt模板-03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" y="-1"/>
            <a:ext cx="9143999" cy="6858835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b="1" dirty="0" smtClean="0"/>
              <a:t>中投期货研究所</a:t>
            </a:r>
            <a:endParaRPr lang="zh-CN" altLang="en-US" b="1" dirty="0"/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 descr="\\A2\data (e)\刘娟\新建文件夹\天琪ppt模板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837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92931" y="2348880"/>
            <a:ext cx="7758138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 smtClean="0">
                <a:latin typeface="华文隶书" pitchFamily="2" charset="-122"/>
                <a:ea typeface="华文隶书" pitchFamily="2" charset="-122"/>
              </a:rPr>
              <a:t>焦炭投资机会分析</a:t>
            </a:r>
            <a:r>
              <a:rPr lang="en-US" altLang="zh-CN" sz="4800" b="1" dirty="0" smtClean="0">
                <a:latin typeface="华文隶书" pitchFamily="2" charset="-122"/>
                <a:ea typeface="华文隶书" pitchFamily="2" charset="-122"/>
              </a:rPr>
              <a:t/>
            </a:r>
            <a:br>
              <a:rPr lang="en-US" altLang="zh-CN" sz="4800" b="1" dirty="0" smtClean="0">
                <a:latin typeface="华文隶书" pitchFamily="2" charset="-122"/>
                <a:ea typeface="华文隶书" pitchFamily="2" charset="-122"/>
              </a:rPr>
            </a:br>
            <a:r>
              <a:rPr lang="en-US" altLang="zh-CN" sz="4800" b="1" dirty="0" smtClean="0"/>
              <a:t/>
            </a:r>
            <a:br>
              <a:rPr lang="en-US" altLang="zh-CN" sz="4800" b="1" dirty="0" smtClean="0"/>
            </a:br>
            <a:r>
              <a:rPr lang="zh-CN" altLang="en-US" sz="1800" b="1" dirty="0" smtClean="0"/>
              <a:t>中投期货工业品研发团队领队       李殿春</a:t>
            </a:r>
            <a:endParaRPr lang="zh-CN" altLang="zh-CN" sz="1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795" y="188640"/>
            <a:ext cx="352839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2\data (e)\刘娟\新建文件夹\中投期货ppt模板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836"/>
          </a:xfrm>
          <a:prstGeom prst="rect">
            <a:avLst/>
          </a:prstGeom>
          <a:noFill/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619672" y="2428868"/>
            <a:ext cx="5544616" cy="571504"/>
          </a:xfrm>
        </p:spPr>
        <p:txBody>
          <a:bodyPr>
            <a:noAutofit/>
          </a:bodyPr>
          <a:lstStyle/>
          <a:p>
            <a:r>
              <a:rPr lang="zh-CN" altLang="en-US" sz="3100" b="1" dirty="0"/>
              <a:t>三</a:t>
            </a:r>
            <a:r>
              <a:rPr lang="zh-CN" altLang="en-US" sz="3100" b="1" dirty="0" smtClean="0"/>
              <a:t>、投资机会</a:t>
            </a:r>
            <a:endParaRPr lang="zh-CN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9420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提炼投资策略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zh-CN" altLang="en-US" sz="1600" b="0" dirty="0" smtClean="0"/>
              <a:t>经过前面的分析，</a:t>
            </a:r>
            <a:r>
              <a:rPr lang="zh-CN" altLang="zh-CN" sz="1600" b="0" dirty="0" smtClean="0"/>
              <a:t>我们</a:t>
            </a:r>
            <a:r>
              <a:rPr lang="zh-CN" altLang="zh-CN" sz="1600" b="0" dirty="0"/>
              <a:t>预计连焦价格近期仍将延续弱势震荡回落的行情</a:t>
            </a:r>
            <a:r>
              <a:rPr lang="zh-CN" altLang="zh-CN" sz="1600" b="0" dirty="0" smtClean="0"/>
              <a:t>，建议</a:t>
            </a:r>
            <a:r>
              <a:rPr lang="zh-CN" altLang="zh-CN" sz="1600" b="0" dirty="0"/>
              <a:t>以震荡回落的</a:t>
            </a:r>
            <a:r>
              <a:rPr lang="zh-CN" altLang="zh-CN" sz="1600" b="0" dirty="0" smtClean="0"/>
              <a:t>思路</a:t>
            </a:r>
            <a:r>
              <a:rPr lang="zh-CN" altLang="en-US" sz="1600" b="0" dirty="0" smtClean="0"/>
              <a:t>对</a:t>
            </a:r>
            <a:r>
              <a:rPr lang="en-US" altLang="zh-CN" sz="1600" b="0" dirty="0" smtClean="0"/>
              <a:t>J1405</a:t>
            </a:r>
            <a:r>
              <a:rPr lang="zh-CN" altLang="zh-CN" sz="1600" b="0" dirty="0"/>
              <a:t>合约进行波段操作，震荡区间为</a:t>
            </a:r>
            <a:r>
              <a:rPr lang="en-US" altLang="zh-CN" sz="1600" b="0" dirty="0" smtClean="0"/>
              <a:t>1550-1700</a:t>
            </a:r>
            <a:r>
              <a:rPr lang="zh-CN" altLang="zh-CN" sz="1600" b="0" dirty="0" smtClean="0"/>
              <a:t>。</a:t>
            </a:r>
            <a:r>
              <a:rPr lang="zh-CN" altLang="en-US" sz="1600" b="0" dirty="0" smtClean="0"/>
              <a:t>具体操作</a:t>
            </a:r>
            <a:endParaRPr lang="en-US" altLang="zh-CN" sz="1600" b="0" dirty="0" smtClean="0"/>
          </a:p>
          <a:p>
            <a:pPr>
              <a:lnSpc>
                <a:spcPct val="150000"/>
              </a:lnSpc>
            </a:pP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9004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 smtClean="0"/>
              <a:t>谢谢！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中投期货研究所</a:t>
            </a:r>
            <a:endParaRPr lang="en-US" altLang="zh-CN" b="1" dirty="0" smtClean="0"/>
          </a:p>
          <a:p>
            <a:r>
              <a:rPr lang="zh-CN" altLang="en-US" sz="2400" b="1" dirty="0" smtClean="0"/>
              <a:t>工业品研发团队</a:t>
            </a:r>
            <a:endParaRPr lang="en-US" altLang="zh-CN" sz="2400" b="1" dirty="0" smtClean="0"/>
          </a:p>
          <a:p>
            <a:r>
              <a:rPr lang="en-US" altLang="zh-CN" b="1" dirty="0" smtClean="0"/>
              <a:t>2013.10.27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sz="3000" dirty="0" smtClean="0"/>
          </a:p>
          <a:p>
            <a:pPr algn="ctr"/>
            <a:r>
              <a:rPr lang="zh-CN" altLang="en-US" sz="3000" dirty="0" smtClean="0"/>
              <a:t>一</a:t>
            </a:r>
            <a:r>
              <a:rPr lang="zh-CN" altLang="en-US" sz="3000" dirty="0" smtClean="0"/>
              <a:t>、宏观</a:t>
            </a:r>
            <a:endParaRPr lang="en-US" altLang="zh-CN" sz="3000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sz="3000" dirty="0" smtClean="0"/>
              <a:t>二</a:t>
            </a:r>
            <a:r>
              <a:rPr lang="zh-CN" altLang="en-US" sz="3000" dirty="0" smtClean="0"/>
              <a:t>、行业</a:t>
            </a:r>
            <a:endParaRPr lang="zh-CN" altLang="zh-CN" sz="3000" dirty="0"/>
          </a:p>
          <a:p>
            <a:pPr algn="ctr"/>
            <a:endParaRPr lang="en-US" altLang="zh-CN" dirty="0" smtClean="0"/>
          </a:p>
          <a:p>
            <a:pPr algn="ctr"/>
            <a:r>
              <a:rPr lang="zh-CN" altLang="en-US" sz="3000" dirty="0" smtClean="0"/>
              <a:t>三</a:t>
            </a:r>
            <a:r>
              <a:rPr lang="zh-CN" altLang="en-US" sz="3000" dirty="0" smtClean="0"/>
              <a:t>、投资</a:t>
            </a:r>
            <a:r>
              <a:rPr lang="zh-CN" altLang="en-US" sz="3000" dirty="0" smtClean="0"/>
              <a:t>机会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68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2\data (e)\刘娟\新建文件夹\中投期货ppt模板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836"/>
          </a:xfrm>
          <a:prstGeom prst="rect">
            <a:avLst/>
          </a:prstGeom>
          <a:noFill/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763688" y="2428868"/>
            <a:ext cx="5328592" cy="571504"/>
          </a:xfrm>
        </p:spPr>
        <p:txBody>
          <a:bodyPr>
            <a:noAutofit/>
          </a:bodyPr>
          <a:lstStyle/>
          <a:p>
            <a:r>
              <a:rPr lang="zh-CN" altLang="en-US" sz="2800" b="1" dirty="0" smtClean="0"/>
              <a:t>一</a:t>
            </a:r>
            <a:r>
              <a:rPr lang="zh-CN" altLang="en-US" sz="2800" b="1" dirty="0" smtClean="0"/>
              <a:t>、宏观</a:t>
            </a:r>
            <a:endParaRPr lang="zh-CN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752528" cy="350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572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823998"/>
              </p:ext>
            </p:extLst>
          </p:nvPr>
        </p:nvGraphicFramePr>
        <p:xfrm>
          <a:off x="899592" y="1412776"/>
          <a:ext cx="77048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495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2\data (e)\刘娟\新建文件夹\中投期货ppt模板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836"/>
          </a:xfrm>
          <a:prstGeom prst="rect">
            <a:avLst/>
          </a:prstGeom>
          <a:noFill/>
        </p:spPr>
      </p:pic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619672" y="2428868"/>
            <a:ext cx="5544616" cy="571504"/>
          </a:xfrm>
        </p:spPr>
        <p:txBody>
          <a:bodyPr>
            <a:noAutofit/>
          </a:bodyPr>
          <a:lstStyle/>
          <a:p>
            <a:r>
              <a:rPr lang="zh-CN" altLang="en-US" sz="3100" b="1" dirty="0" smtClean="0"/>
              <a:t>二、行业</a:t>
            </a:r>
            <a:endParaRPr lang="zh-CN" alt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12996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153704"/>
              </p:ext>
            </p:extLst>
          </p:nvPr>
        </p:nvGraphicFramePr>
        <p:xfrm>
          <a:off x="1115616" y="1340768"/>
          <a:ext cx="734481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5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059188"/>
              </p:ext>
            </p:extLst>
          </p:nvPr>
        </p:nvGraphicFramePr>
        <p:xfrm>
          <a:off x="899592" y="1772816"/>
          <a:ext cx="741682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377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59603"/>
              </p:ext>
            </p:extLst>
          </p:nvPr>
        </p:nvGraphicFramePr>
        <p:xfrm>
          <a:off x="1043608" y="1124745"/>
          <a:ext cx="655272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2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81</Words>
  <Application>Microsoft Office PowerPoint</Application>
  <PresentationFormat>全屏显示(4:3)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PowerPoint 演示文稿</vt:lpstr>
      <vt:lpstr>PowerPoint 演示文稿</vt:lpstr>
      <vt:lpstr>一、宏观</vt:lpstr>
      <vt:lpstr>PowerPoint 演示文稿</vt:lpstr>
      <vt:lpstr>PowerPoint 演示文稿</vt:lpstr>
      <vt:lpstr>二、行业</vt:lpstr>
      <vt:lpstr>PowerPoint 演示文稿</vt:lpstr>
      <vt:lpstr>PowerPoint 演示文稿</vt:lpstr>
      <vt:lpstr>PowerPoint 演示文稿</vt:lpstr>
      <vt:lpstr>三、投资机会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封面标题</dc:title>
  <dc:creator>Administrator</dc:creator>
  <cp:lastModifiedBy>admin</cp:lastModifiedBy>
  <cp:revision>151</cp:revision>
  <dcterms:modified xsi:type="dcterms:W3CDTF">2013-10-24T14:56:52Z</dcterms:modified>
</cp:coreProperties>
</file>