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24" r:id="rId3"/>
    <p:sldId id="302" r:id="rId4"/>
    <p:sldId id="340" r:id="rId5"/>
    <p:sldId id="361" r:id="rId6"/>
    <p:sldId id="360" r:id="rId7"/>
    <p:sldId id="311" r:id="rId8"/>
    <p:sldId id="358" r:id="rId9"/>
    <p:sldId id="345" r:id="rId10"/>
    <p:sldId id="359" r:id="rId11"/>
    <p:sldId id="350" r:id="rId12"/>
    <p:sldId id="351" r:id="rId13"/>
    <p:sldId id="356" r:id="rId14"/>
    <p:sldId id="352" r:id="rId15"/>
    <p:sldId id="357" r:id="rId16"/>
    <p:sldId id="362" r:id="rId17"/>
    <p:sldId id="353" r:id="rId18"/>
    <p:sldId id="339"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1DBB15"/>
    <a:srgbClr val="FFFF66"/>
    <a:srgbClr val="0033CC"/>
    <a:srgbClr val="33CCCC"/>
    <a:srgbClr val="98B5E4"/>
    <a:srgbClr val="FBFFC9"/>
    <a:srgbClr val="EAB200"/>
    <a:srgbClr val="0070C4"/>
    <a:srgbClr val="984807"/>
    <a:srgbClr val="006C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9706" autoAdjust="0"/>
  </p:normalViewPr>
  <p:slideViewPr>
    <p:cSldViewPr>
      <p:cViewPr>
        <p:scale>
          <a:sx n="81" d="100"/>
          <a:sy n="81" d="100"/>
        </p:scale>
        <p:origin x="-105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26700;&#38754;\&#25968;&#25454;1\&#20892;&#19994;&#29983;&#20135;&#36164;&#26009;&#20215;&#26684;&#25351;&#25968;(&#2418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26700;&#38754;\&#29616;&#36135;&#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26700;&#38754;\&#29616;&#36135;&#25968;&#2545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26700;&#38754;\cp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26700;&#38754;\&#25968;&#25454;\&#21608;&#24230;&#20986;&#21475;&#32047;&#35745;.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or\&#26700;&#38754;\&#22823;&#35910;&#36827;&#21475;.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or\&#26700;&#38754;\&#25968;&#25454;\&#39135;&#29992;&#26893;&#29289;&#27833;&#20135;&#3732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Sheet1!$B$3</c:f>
              <c:strCache>
                <c:ptCount val="1"/>
                <c:pt idx="0">
                  <c:v>农业生产资料价格指数:全国</c:v>
                </c:pt>
              </c:strCache>
            </c:strRef>
          </c:tx>
          <c:marker>
            <c:symbol val="none"/>
          </c:marker>
          <c:cat>
            <c:numRef>
              <c:f>Sheet1!$A$4:$A$12</c:f>
              <c:numCache>
                <c:formatCode>yyyy;@</c:formatCode>
                <c:ptCount val="9"/>
                <c:pt idx="0">
                  <c:v>37256</c:v>
                </c:pt>
                <c:pt idx="1">
                  <c:v>37621</c:v>
                </c:pt>
                <c:pt idx="2">
                  <c:v>37986</c:v>
                </c:pt>
                <c:pt idx="3">
                  <c:v>38352</c:v>
                </c:pt>
                <c:pt idx="4">
                  <c:v>38717</c:v>
                </c:pt>
                <c:pt idx="5">
                  <c:v>39082</c:v>
                </c:pt>
                <c:pt idx="6">
                  <c:v>39447</c:v>
                </c:pt>
                <c:pt idx="7">
                  <c:v>39813</c:v>
                </c:pt>
                <c:pt idx="8">
                  <c:v>40178</c:v>
                </c:pt>
              </c:numCache>
            </c:numRef>
          </c:cat>
          <c:val>
            <c:numRef>
              <c:f>Sheet1!$B$4:$B$12</c:f>
              <c:numCache>
                <c:formatCode>###,###,###,###,##0.00_ </c:formatCode>
                <c:ptCount val="9"/>
                <c:pt idx="0">
                  <c:v>99.1</c:v>
                </c:pt>
                <c:pt idx="1">
                  <c:v>100.5</c:v>
                </c:pt>
                <c:pt idx="2">
                  <c:v>101.3515</c:v>
                </c:pt>
                <c:pt idx="3">
                  <c:v>110.6326</c:v>
                </c:pt>
                <c:pt idx="4">
                  <c:v>108.32429999999999</c:v>
                </c:pt>
                <c:pt idx="5">
                  <c:v>101.5292</c:v>
                </c:pt>
                <c:pt idx="6">
                  <c:v>107.687</c:v>
                </c:pt>
                <c:pt idx="7">
                  <c:v>120.28460000000008</c:v>
                </c:pt>
                <c:pt idx="8">
                  <c:v>97.489900000000006</c:v>
                </c:pt>
              </c:numCache>
            </c:numRef>
          </c:val>
        </c:ser>
        <c:ser>
          <c:idx val="1"/>
          <c:order val="1"/>
          <c:tx>
            <c:strRef>
              <c:f>Sheet1!$C$3</c:f>
              <c:strCache>
                <c:ptCount val="1"/>
                <c:pt idx="0">
                  <c:v>CPI</c:v>
                </c:pt>
              </c:strCache>
            </c:strRef>
          </c:tx>
          <c:marker>
            <c:symbol val="none"/>
          </c:marker>
          <c:cat>
            <c:numRef>
              <c:f>Sheet1!$A$4:$A$12</c:f>
              <c:numCache>
                <c:formatCode>yyyy;@</c:formatCode>
                <c:ptCount val="9"/>
                <c:pt idx="0">
                  <c:v>37256</c:v>
                </c:pt>
                <c:pt idx="1">
                  <c:v>37621</c:v>
                </c:pt>
                <c:pt idx="2">
                  <c:v>37986</c:v>
                </c:pt>
                <c:pt idx="3">
                  <c:v>38352</c:v>
                </c:pt>
                <c:pt idx="4">
                  <c:v>38717</c:v>
                </c:pt>
                <c:pt idx="5">
                  <c:v>39082</c:v>
                </c:pt>
                <c:pt idx="6">
                  <c:v>39447</c:v>
                </c:pt>
                <c:pt idx="7">
                  <c:v>39813</c:v>
                </c:pt>
                <c:pt idx="8">
                  <c:v>40178</c:v>
                </c:pt>
              </c:numCache>
            </c:numRef>
          </c:cat>
          <c:val>
            <c:numRef>
              <c:f>Sheet1!$C$4:$C$12</c:f>
              <c:numCache>
                <c:formatCode>###,###,###,###,##0.00_ </c:formatCode>
                <c:ptCount val="9"/>
                <c:pt idx="0">
                  <c:v>100.7</c:v>
                </c:pt>
                <c:pt idx="1">
                  <c:v>99.2</c:v>
                </c:pt>
                <c:pt idx="2">
                  <c:v>101.2</c:v>
                </c:pt>
                <c:pt idx="3">
                  <c:v>103.9</c:v>
                </c:pt>
                <c:pt idx="4">
                  <c:v>101.8</c:v>
                </c:pt>
                <c:pt idx="5">
                  <c:v>101.5</c:v>
                </c:pt>
                <c:pt idx="6">
                  <c:v>104.8</c:v>
                </c:pt>
                <c:pt idx="7">
                  <c:v>105.9</c:v>
                </c:pt>
                <c:pt idx="8">
                  <c:v>99.3</c:v>
                </c:pt>
              </c:numCache>
            </c:numRef>
          </c:val>
        </c:ser>
        <c:marker val="1"/>
        <c:axId val="87180800"/>
        <c:axId val="87182336"/>
      </c:lineChart>
      <c:dateAx>
        <c:axId val="87180800"/>
        <c:scaling>
          <c:orientation val="minMax"/>
        </c:scaling>
        <c:axPos val="b"/>
        <c:numFmt formatCode="yyyy;@" sourceLinked="1"/>
        <c:tickLblPos val="nextTo"/>
        <c:crossAx val="87182336"/>
        <c:crossesAt val="80"/>
        <c:auto val="1"/>
        <c:lblOffset val="100"/>
      </c:dateAx>
      <c:valAx>
        <c:axId val="87182336"/>
        <c:scaling>
          <c:orientation val="minMax"/>
          <c:min val="80"/>
        </c:scaling>
        <c:axPos val="l"/>
        <c:majorGridlines/>
        <c:numFmt formatCode="###,###,###,###,##0.00_ " sourceLinked="1"/>
        <c:tickLblPos val="nextTo"/>
        <c:crossAx val="87180800"/>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国产大豆!$B$1</c:f>
              <c:strCache>
                <c:ptCount val="1"/>
                <c:pt idx="0">
                  <c:v>绥化</c:v>
                </c:pt>
              </c:strCache>
            </c:strRef>
          </c:tx>
          <c:marker>
            <c:symbol val="none"/>
          </c:marker>
          <c:cat>
            <c:numRef>
              <c:f>国产大豆!$A$2:$A$533</c:f>
              <c:numCache>
                <c:formatCode>yyyy/m/d</c:formatCode>
                <c:ptCount val="532"/>
                <c:pt idx="0">
                  <c:v>39709</c:v>
                </c:pt>
                <c:pt idx="1">
                  <c:v>39710</c:v>
                </c:pt>
                <c:pt idx="2">
                  <c:v>39713</c:v>
                </c:pt>
                <c:pt idx="3">
                  <c:v>39714</c:v>
                </c:pt>
                <c:pt idx="4">
                  <c:v>39715</c:v>
                </c:pt>
                <c:pt idx="5">
                  <c:v>39716</c:v>
                </c:pt>
                <c:pt idx="6">
                  <c:v>39727</c:v>
                </c:pt>
                <c:pt idx="7">
                  <c:v>39728</c:v>
                </c:pt>
                <c:pt idx="8">
                  <c:v>39729</c:v>
                </c:pt>
                <c:pt idx="9">
                  <c:v>39730</c:v>
                </c:pt>
                <c:pt idx="10">
                  <c:v>39731</c:v>
                </c:pt>
                <c:pt idx="11">
                  <c:v>39734</c:v>
                </c:pt>
                <c:pt idx="12">
                  <c:v>39735</c:v>
                </c:pt>
                <c:pt idx="13">
                  <c:v>39736</c:v>
                </c:pt>
                <c:pt idx="14">
                  <c:v>39737</c:v>
                </c:pt>
                <c:pt idx="15">
                  <c:v>39738</c:v>
                </c:pt>
                <c:pt idx="16">
                  <c:v>39741</c:v>
                </c:pt>
                <c:pt idx="17">
                  <c:v>39742</c:v>
                </c:pt>
                <c:pt idx="18">
                  <c:v>39743</c:v>
                </c:pt>
                <c:pt idx="19">
                  <c:v>39744</c:v>
                </c:pt>
                <c:pt idx="20">
                  <c:v>39745</c:v>
                </c:pt>
                <c:pt idx="21">
                  <c:v>39748</c:v>
                </c:pt>
                <c:pt idx="22">
                  <c:v>39749</c:v>
                </c:pt>
                <c:pt idx="23">
                  <c:v>39750</c:v>
                </c:pt>
                <c:pt idx="24">
                  <c:v>39751</c:v>
                </c:pt>
                <c:pt idx="25">
                  <c:v>39752</c:v>
                </c:pt>
                <c:pt idx="26">
                  <c:v>39755</c:v>
                </c:pt>
                <c:pt idx="27">
                  <c:v>39756</c:v>
                </c:pt>
                <c:pt idx="28">
                  <c:v>39757</c:v>
                </c:pt>
                <c:pt idx="29">
                  <c:v>39758</c:v>
                </c:pt>
                <c:pt idx="30">
                  <c:v>39759</c:v>
                </c:pt>
                <c:pt idx="31">
                  <c:v>39762</c:v>
                </c:pt>
                <c:pt idx="32">
                  <c:v>39763</c:v>
                </c:pt>
                <c:pt idx="33">
                  <c:v>39764</c:v>
                </c:pt>
                <c:pt idx="34">
                  <c:v>39765</c:v>
                </c:pt>
                <c:pt idx="35">
                  <c:v>39766</c:v>
                </c:pt>
                <c:pt idx="36">
                  <c:v>39769</c:v>
                </c:pt>
                <c:pt idx="37">
                  <c:v>39770</c:v>
                </c:pt>
                <c:pt idx="38">
                  <c:v>39771</c:v>
                </c:pt>
                <c:pt idx="39">
                  <c:v>39772</c:v>
                </c:pt>
                <c:pt idx="40">
                  <c:v>39773</c:v>
                </c:pt>
                <c:pt idx="41">
                  <c:v>39776</c:v>
                </c:pt>
                <c:pt idx="42">
                  <c:v>39777</c:v>
                </c:pt>
                <c:pt idx="43">
                  <c:v>39778</c:v>
                </c:pt>
                <c:pt idx="44">
                  <c:v>39779</c:v>
                </c:pt>
                <c:pt idx="45">
                  <c:v>39780</c:v>
                </c:pt>
                <c:pt idx="46">
                  <c:v>39783</c:v>
                </c:pt>
                <c:pt idx="47">
                  <c:v>39784</c:v>
                </c:pt>
                <c:pt idx="48">
                  <c:v>39785</c:v>
                </c:pt>
                <c:pt idx="49">
                  <c:v>39786</c:v>
                </c:pt>
                <c:pt idx="50">
                  <c:v>39787</c:v>
                </c:pt>
                <c:pt idx="51">
                  <c:v>39790</c:v>
                </c:pt>
                <c:pt idx="52">
                  <c:v>39791</c:v>
                </c:pt>
                <c:pt idx="53">
                  <c:v>39792</c:v>
                </c:pt>
                <c:pt idx="54">
                  <c:v>39793</c:v>
                </c:pt>
                <c:pt idx="55">
                  <c:v>39794</c:v>
                </c:pt>
                <c:pt idx="56">
                  <c:v>39797</c:v>
                </c:pt>
                <c:pt idx="57">
                  <c:v>39798</c:v>
                </c:pt>
                <c:pt idx="58">
                  <c:v>39799</c:v>
                </c:pt>
                <c:pt idx="59">
                  <c:v>39800</c:v>
                </c:pt>
                <c:pt idx="60">
                  <c:v>39801</c:v>
                </c:pt>
                <c:pt idx="61">
                  <c:v>39804</c:v>
                </c:pt>
                <c:pt idx="62">
                  <c:v>39805</c:v>
                </c:pt>
                <c:pt idx="63">
                  <c:v>39806</c:v>
                </c:pt>
                <c:pt idx="64">
                  <c:v>39807</c:v>
                </c:pt>
                <c:pt idx="65">
                  <c:v>39808</c:v>
                </c:pt>
                <c:pt idx="66">
                  <c:v>39811</c:v>
                </c:pt>
                <c:pt idx="67">
                  <c:v>39812</c:v>
                </c:pt>
                <c:pt idx="68">
                  <c:v>39813</c:v>
                </c:pt>
                <c:pt idx="69">
                  <c:v>39818</c:v>
                </c:pt>
                <c:pt idx="70">
                  <c:v>39819</c:v>
                </c:pt>
                <c:pt idx="71">
                  <c:v>39820</c:v>
                </c:pt>
                <c:pt idx="72">
                  <c:v>39821</c:v>
                </c:pt>
                <c:pt idx="73">
                  <c:v>39822</c:v>
                </c:pt>
                <c:pt idx="74">
                  <c:v>39825</c:v>
                </c:pt>
                <c:pt idx="75">
                  <c:v>39826</c:v>
                </c:pt>
                <c:pt idx="76">
                  <c:v>39827</c:v>
                </c:pt>
                <c:pt idx="77">
                  <c:v>39828</c:v>
                </c:pt>
                <c:pt idx="78">
                  <c:v>39829</c:v>
                </c:pt>
                <c:pt idx="79">
                  <c:v>39832</c:v>
                </c:pt>
                <c:pt idx="80">
                  <c:v>39833</c:v>
                </c:pt>
                <c:pt idx="81">
                  <c:v>39834</c:v>
                </c:pt>
                <c:pt idx="82">
                  <c:v>39835</c:v>
                </c:pt>
                <c:pt idx="83">
                  <c:v>39836</c:v>
                </c:pt>
                <c:pt idx="84">
                  <c:v>39846</c:v>
                </c:pt>
                <c:pt idx="85">
                  <c:v>39847</c:v>
                </c:pt>
                <c:pt idx="86">
                  <c:v>39848</c:v>
                </c:pt>
                <c:pt idx="87">
                  <c:v>39849</c:v>
                </c:pt>
                <c:pt idx="88">
                  <c:v>39850</c:v>
                </c:pt>
                <c:pt idx="89">
                  <c:v>39853</c:v>
                </c:pt>
                <c:pt idx="90">
                  <c:v>39854</c:v>
                </c:pt>
                <c:pt idx="91">
                  <c:v>39855</c:v>
                </c:pt>
                <c:pt idx="92">
                  <c:v>39856</c:v>
                </c:pt>
                <c:pt idx="93">
                  <c:v>39857</c:v>
                </c:pt>
                <c:pt idx="94">
                  <c:v>39860</c:v>
                </c:pt>
                <c:pt idx="95">
                  <c:v>39861</c:v>
                </c:pt>
                <c:pt idx="96">
                  <c:v>39862</c:v>
                </c:pt>
                <c:pt idx="97">
                  <c:v>39863</c:v>
                </c:pt>
                <c:pt idx="98">
                  <c:v>39864</c:v>
                </c:pt>
                <c:pt idx="99">
                  <c:v>39867</c:v>
                </c:pt>
                <c:pt idx="100">
                  <c:v>39868</c:v>
                </c:pt>
                <c:pt idx="101">
                  <c:v>39869</c:v>
                </c:pt>
                <c:pt idx="102">
                  <c:v>39870</c:v>
                </c:pt>
                <c:pt idx="103">
                  <c:v>39871</c:v>
                </c:pt>
                <c:pt idx="104">
                  <c:v>39874</c:v>
                </c:pt>
                <c:pt idx="105">
                  <c:v>39875</c:v>
                </c:pt>
                <c:pt idx="106">
                  <c:v>39876</c:v>
                </c:pt>
                <c:pt idx="107">
                  <c:v>39877</c:v>
                </c:pt>
                <c:pt idx="108">
                  <c:v>39878</c:v>
                </c:pt>
                <c:pt idx="109">
                  <c:v>39881</c:v>
                </c:pt>
                <c:pt idx="110">
                  <c:v>39882</c:v>
                </c:pt>
                <c:pt idx="111">
                  <c:v>39883</c:v>
                </c:pt>
                <c:pt idx="112">
                  <c:v>39884</c:v>
                </c:pt>
                <c:pt idx="113">
                  <c:v>39885</c:v>
                </c:pt>
                <c:pt idx="114">
                  <c:v>39888</c:v>
                </c:pt>
                <c:pt idx="115">
                  <c:v>39889</c:v>
                </c:pt>
                <c:pt idx="116">
                  <c:v>39890</c:v>
                </c:pt>
                <c:pt idx="117">
                  <c:v>39891</c:v>
                </c:pt>
                <c:pt idx="118">
                  <c:v>39892</c:v>
                </c:pt>
                <c:pt idx="119">
                  <c:v>39895</c:v>
                </c:pt>
                <c:pt idx="120">
                  <c:v>39896</c:v>
                </c:pt>
                <c:pt idx="121">
                  <c:v>39897</c:v>
                </c:pt>
                <c:pt idx="122">
                  <c:v>39898</c:v>
                </c:pt>
                <c:pt idx="123">
                  <c:v>39899</c:v>
                </c:pt>
                <c:pt idx="124">
                  <c:v>39902</c:v>
                </c:pt>
                <c:pt idx="125">
                  <c:v>39903</c:v>
                </c:pt>
                <c:pt idx="126">
                  <c:v>39904</c:v>
                </c:pt>
                <c:pt idx="127">
                  <c:v>39905</c:v>
                </c:pt>
                <c:pt idx="128">
                  <c:v>39906</c:v>
                </c:pt>
                <c:pt idx="129">
                  <c:v>39910</c:v>
                </c:pt>
                <c:pt idx="130">
                  <c:v>39911</c:v>
                </c:pt>
                <c:pt idx="131">
                  <c:v>39912</c:v>
                </c:pt>
                <c:pt idx="132">
                  <c:v>39913</c:v>
                </c:pt>
                <c:pt idx="133">
                  <c:v>39916</c:v>
                </c:pt>
                <c:pt idx="134">
                  <c:v>39917</c:v>
                </c:pt>
                <c:pt idx="135">
                  <c:v>39918</c:v>
                </c:pt>
                <c:pt idx="136">
                  <c:v>39919</c:v>
                </c:pt>
                <c:pt idx="137">
                  <c:v>39920</c:v>
                </c:pt>
                <c:pt idx="138">
                  <c:v>39923</c:v>
                </c:pt>
                <c:pt idx="139">
                  <c:v>39924</c:v>
                </c:pt>
                <c:pt idx="140">
                  <c:v>39925</c:v>
                </c:pt>
                <c:pt idx="141">
                  <c:v>39926</c:v>
                </c:pt>
                <c:pt idx="142">
                  <c:v>39927</c:v>
                </c:pt>
                <c:pt idx="143">
                  <c:v>39930</c:v>
                </c:pt>
                <c:pt idx="144">
                  <c:v>39931</c:v>
                </c:pt>
                <c:pt idx="145">
                  <c:v>39932</c:v>
                </c:pt>
                <c:pt idx="146">
                  <c:v>39933</c:v>
                </c:pt>
                <c:pt idx="147">
                  <c:v>39937</c:v>
                </c:pt>
                <c:pt idx="148">
                  <c:v>39938</c:v>
                </c:pt>
                <c:pt idx="149">
                  <c:v>39939</c:v>
                </c:pt>
                <c:pt idx="150">
                  <c:v>39940</c:v>
                </c:pt>
                <c:pt idx="151">
                  <c:v>39941</c:v>
                </c:pt>
                <c:pt idx="152">
                  <c:v>39944</c:v>
                </c:pt>
                <c:pt idx="153">
                  <c:v>39945</c:v>
                </c:pt>
                <c:pt idx="154">
                  <c:v>39946</c:v>
                </c:pt>
                <c:pt idx="155">
                  <c:v>39947</c:v>
                </c:pt>
                <c:pt idx="156">
                  <c:v>39948</c:v>
                </c:pt>
                <c:pt idx="157">
                  <c:v>39951</c:v>
                </c:pt>
                <c:pt idx="158">
                  <c:v>39952</c:v>
                </c:pt>
                <c:pt idx="159">
                  <c:v>39953</c:v>
                </c:pt>
                <c:pt idx="160">
                  <c:v>39954</c:v>
                </c:pt>
                <c:pt idx="161">
                  <c:v>39955</c:v>
                </c:pt>
                <c:pt idx="162">
                  <c:v>39958</c:v>
                </c:pt>
                <c:pt idx="163">
                  <c:v>39959</c:v>
                </c:pt>
                <c:pt idx="164">
                  <c:v>39960</c:v>
                </c:pt>
                <c:pt idx="165">
                  <c:v>39965</c:v>
                </c:pt>
                <c:pt idx="166">
                  <c:v>39966</c:v>
                </c:pt>
                <c:pt idx="167">
                  <c:v>39967</c:v>
                </c:pt>
                <c:pt idx="168">
                  <c:v>39968</c:v>
                </c:pt>
                <c:pt idx="169">
                  <c:v>39969</c:v>
                </c:pt>
                <c:pt idx="170">
                  <c:v>39972</c:v>
                </c:pt>
                <c:pt idx="171">
                  <c:v>39973</c:v>
                </c:pt>
                <c:pt idx="172">
                  <c:v>39974</c:v>
                </c:pt>
                <c:pt idx="173">
                  <c:v>39975</c:v>
                </c:pt>
                <c:pt idx="174">
                  <c:v>39976</c:v>
                </c:pt>
                <c:pt idx="175">
                  <c:v>39979</c:v>
                </c:pt>
                <c:pt idx="176">
                  <c:v>39980</c:v>
                </c:pt>
                <c:pt idx="177">
                  <c:v>39981</c:v>
                </c:pt>
                <c:pt idx="178">
                  <c:v>39982</c:v>
                </c:pt>
                <c:pt idx="179">
                  <c:v>39983</c:v>
                </c:pt>
                <c:pt idx="180">
                  <c:v>39986</c:v>
                </c:pt>
                <c:pt idx="181">
                  <c:v>39987</c:v>
                </c:pt>
                <c:pt idx="182">
                  <c:v>39988</c:v>
                </c:pt>
                <c:pt idx="183">
                  <c:v>39989</c:v>
                </c:pt>
                <c:pt idx="184">
                  <c:v>39990</c:v>
                </c:pt>
                <c:pt idx="185">
                  <c:v>39993</c:v>
                </c:pt>
                <c:pt idx="186">
                  <c:v>39994</c:v>
                </c:pt>
                <c:pt idx="187">
                  <c:v>39995</c:v>
                </c:pt>
                <c:pt idx="188">
                  <c:v>39996</c:v>
                </c:pt>
                <c:pt idx="189">
                  <c:v>39997</c:v>
                </c:pt>
                <c:pt idx="190">
                  <c:v>40000</c:v>
                </c:pt>
                <c:pt idx="191">
                  <c:v>40001</c:v>
                </c:pt>
                <c:pt idx="192">
                  <c:v>40002</c:v>
                </c:pt>
                <c:pt idx="193">
                  <c:v>40003</c:v>
                </c:pt>
                <c:pt idx="194">
                  <c:v>40004</c:v>
                </c:pt>
                <c:pt idx="195">
                  <c:v>40007</c:v>
                </c:pt>
                <c:pt idx="196">
                  <c:v>40008</c:v>
                </c:pt>
                <c:pt idx="197">
                  <c:v>40009</c:v>
                </c:pt>
                <c:pt idx="198">
                  <c:v>40010</c:v>
                </c:pt>
                <c:pt idx="199">
                  <c:v>40011</c:v>
                </c:pt>
                <c:pt idx="200">
                  <c:v>40014</c:v>
                </c:pt>
                <c:pt idx="201">
                  <c:v>40015</c:v>
                </c:pt>
                <c:pt idx="202">
                  <c:v>40016</c:v>
                </c:pt>
                <c:pt idx="203">
                  <c:v>40017</c:v>
                </c:pt>
                <c:pt idx="204">
                  <c:v>40018</c:v>
                </c:pt>
                <c:pt idx="205">
                  <c:v>40021</c:v>
                </c:pt>
                <c:pt idx="206">
                  <c:v>40022</c:v>
                </c:pt>
                <c:pt idx="207">
                  <c:v>40023</c:v>
                </c:pt>
                <c:pt idx="208">
                  <c:v>40024</c:v>
                </c:pt>
                <c:pt idx="209">
                  <c:v>40025</c:v>
                </c:pt>
                <c:pt idx="210">
                  <c:v>40028</c:v>
                </c:pt>
                <c:pt idx="211">
                  <c:v>40029</c:v>
                </c:pt>
                <c:pt idx="212">
                  <c:v>40030</c:v>
                </c:pt>
                <c:pt idx="213">
                  <c:v>40031</c:v>
                </c:pt>
                <c:pt idx="214">
                  <c:v>40032</c:v>
                </c:pt>
                <c:pt idx="215">
                  <c:v>40035</c:v>
                </c:pt>
                <c:pt idx="216">
                  <c:v>40036</c:v>
                </c:pt>
                <c:pt idx="217">
                  <c:v>40037</c:v>
                </c:pt>
                <c:pt idx="218">
                  <c:v>40038</c:v>
                </c:pt>
                <c:pt idx="219">
                  <c:v>40039</c:v>
                </c:pt>
                <c:pt idx="220">
                  <c:v>40042</c:v>
                </c:pt>
                <c:pt idx="221">
                  <c:v>40043</c:v>
                </c:pt>
                <c:pt idx="222">
                  <c:v>40044</c:v>
                </c:pt>
                <c:pt idx="223">
                  <c:v>40045</c:v>
                </c:pt>
                <c:pt idx="224">
                  <c:v>40046</c:v>
                </c:pt>
                <c:pt idx="225">
                  <c:v>40049</c:v>
                </c:pt>
                <c:pt idx="226">
                  <c:v>40050</c:v>
                </c:pt>
                <c:pt idx="227">
                  <c:v>40051</c:v>
                </c:pt>
                <c:pt idx="228">
                  <c:v>40052</c:v>
                </c:pt>
                <c:pt idx="229">
                  <c:v>40053</c:v>
                </c:pt>
                <c:pt idx="230">
                  <c:v>40056</c:v>
                </c:pt>
                <c:pt idx="231">
                  <c:v>40057</c:v>
                </c:pt>
                <c:pt idx="232">
                  <c:v>40058</c:v>
                </c:pt>
                <c:pt idx="233">
                  <c:v>40059</c:v>
                </c:pt>
                <c:pt idx="234">
                  <c:v>40060</c:v>
                </c:pt>
                <c:pt idx="235">
                  <c:v>40063</c:v>
                </c:pt>
                <c:pt idx="236">
                  <c:v>40064</c:v>
                </c:pt>
                <c:pt idx="237">
                  <c:v>40065</c:v>
                </c:pt>
                <c:pt idx="238">
                  <c:v>40066</c:v>
                </c:pt>
                <c:pt idx="239">
                  <c:v>40067</c:v>
                </c:pt>
                <c:pt idx="240">
                  <c:v>40070</c:v>
                </c:pt>
                <c:pt idx="241">
                  <c:v>40071</c:v>
                </c:pt>
                <c:pt idx="242">
                  <c:v>40072</c:v>
                </c:pt>
                <c:pt idx="243">
                  <c:v>40073</c:v>
                </c:pt>
                <c:pt idx="244">
                  <c:v>40074</c:v>
                </c:pt>
                <c:pt idx="245">
                  <c:v>40077</c:v>
                </c:pt>
                <c:pt idx="246">
                  <c:v>40078</c:v>
                </c:pt>
                <c:pt idx="247">
                  <c:v>40079</c:v>
                </c:pt>
                <c:pt idx="248">
                  <c:v>40080</c:v>
                </c:pt>
                <c:pt idx="249">
                  <c:v>40081</c:v>
                </c:pt>
                <c:pt idx="250">
                  <c:v>40084</c:v>
                </c:pt>
                <c:pt idx="251">
                  <c:v>40085</c:v>
                </c:pt>
                <c:pt idx="252">
                  <c:v>40086</c:v>
                </c:pt>
                <c:pt idx="253">
                  <c:v>40095</c:v>
                </c:pt>
                <c:pt idx="254">
                  <c:v>40098</c:v>
                </c:pt>
                <c:pt idx="255">
                  <c:v>40099</c:v>
                </c:pt>
                <c:pt idx="256">
                  <c:v>40100</c:v>
                </c:pt>
                <c:pt idx="257">
                  <c:v>40101</c:v>
                </c:pt>
                <c:pt idx="258">
                  <c:v>40102</c:v>
                </c:pt>
                <c:pt idx="259">
                  <c:v>40105</c:v>
                </c:pt>
                <c:pt idx="260">
                  <c:v>40106</c:v>
                </c:pt>
                <c:pt idx="261">
                  <c:v>40107</c:v>
                </c:pt>
                <c:pt idx="262">
                  <c:v>40108</c:v>
                </c:pt>
                <c:pt idx="263">
                  <c:v>40109</c:v>
                </c:pt>
                <c:pt idx="264">
                  <c:v>40112</c:v>
                </c:pt>
                <c:pt idx="265">
                  <c:v>40113</c:v>
                </c:pt>
                <c:pt idx="266">
                  <c:v>40114</c:v>
                </c:pt>
                <c:pt idx="267">
                  <c:v>40115</c:v>
                </c:pt>
                <c:pt idx="268">
                  <c:v>40116</c:v>
                </c:pt>
                <c:pt idx="269">
                  <c:v>40119</c:v>
                </c:pt>
                <c:pt idx="270">
                  <c:v>40120</c:v>
                </c:pt>
                <c:pt idx="271">
                  <c:v>40121</c:v>
                </c:pt>
                <c:pt idx="272">
                  <c:v>40122</c:v>
                </c:pt>
                <c:pt idx="273">
                  <c:v>40123</c:v>
                </c:pt>
                <c:pt idx="274">
                  <c:v>40126</c:v>
                </c:pt>
                <c:pt idx="275">
                  <c:v>40127</c:v>
                </c:pt>
                <c:pt idx="276">
                  <c:v>40128</c:v>
                </c:pt>
                <c:pt idx="277">
                  <c:v>40129</c:v>
                </c:pt>
                <c:pt idx="278">
                  <c:v>40130</c:v>
                </c:pt>
                <c:pt idx="279">
                  <c:v>40133</c:v>
                </c:pt>
                <c:pt idx="280">
                  <c:v>40134</c:v>
                </c:pt>
                <c:pt idx="281">
                  <c:v>40135</c:v>
                </c:pt>
                <c:pt idx="282">
                  <c:v>40136</c:v>
                </c:pt>
                <c:pt idx="283">
                  <c:v>40137</c:v>
                </c:pt>
                <c:pt idx="284">
                  <c:v>40140</c:v>
                </c:pt>
                <c:pt idx="285">
                  <c:v>40141</c:v>
                </c:pt>
                <c:pt idx="286">
                  <c:v>40142</c:v>
                </c:pt>
                <c:pt idx="287">
                  <c:v>40143</c:v>
                </c:pt>
                <c:pt idx="288">
                  <c:v>40144</c:v>
                </c:pt>
                <c:pt idx="289">
                  <c:v>40147</c:v>
                </c:pt>
                <c:pt idx="290">
                  <c:v>40148</c:v>
                </c:pt>
                <c:pt idx="291">
                  <c:v>40149</c:v>
                </c:pt>
                <c:pt idx="292">
                  <c:v>40150</c:v>
                </c:pt>
                <c:pt idx="293">
                  <c:v>40151</c:v>
                </c:pt>
                <c:pt idx="294">
                  <c:v>40154</c:v>
                </c:pt>
                <c:pt idx="295">
                  <c:v>40155</c:v>
                </c:pt>
                <c:pt idx="296">
                  <c:v>40156</c:v>
                </c:pt>
                <c:pt idx="297">
                  <c:v>40157</c:v>
                </c:pt>
                <c:pt idx="298">
                  <c:v>40158</c:v>
                </c:pt>
                <c:pt idx="299">
                  <c:v>40161</c:v>
                </c:pt>
                <c:pt idx="300">
                  <c:v>40162</c:v>
                </c:pt>
                <c:pt idx="301">
                  <c:v>40163</c:v>
                </c:pt>
                <c:pt idx="302">
                  <c:v>40164</c:v>
                </c:pt>
                <c:pt idx="303">
                  <c:v>40165</c:v>
                </c:pt>
                <c:pt idx="304">
                  <c:v>40168</c:v>
                </c:pt>
                <c:pt idx="305">
                  <c:v>40169</c:v>
                </c:pt>
                <c:pt idx="306">
                  <c:v>40170</c:v>
                </c:pt>
                <c:pt idx="307">
                  <c:v>40171</c:v>
                </c:pt>
                <c:pt idx="308">
                  <c:v>40172</c:v>
                </c:pt>
                <c:pt idx="309">
                  <c:v>40175</c:v>
                </c:pt>
                <c:pt idx="310">
                  <c:v>40191</c:v>
                </c:pt>
                <c:pt idx="311">
                  <c:v>40192</c:v>
                </c:pt>
                <c:pt idx="312">
                  <c:v>40193</c:v>
                </c:pt>
                <c:pt idx="313">
                  <c:v>40196</c:v>
                </c:pt>
                <c:pt idx="314">
                  <c:v>40197</c:v>
                </c:pt>
                <c:pt idx="315">
                  <c:v>40198</c:v>
                </c:pt>
                <c:pt idx="316">
                  <c:v>40199</c:v>
                </c:pt>
                <c:pt idx="317">
                  <c:v>40200</c:v>
                </c:pt>
                <c:pt idx="318">
                  <c:v>40203</c:v>
                </c:pt>
                <c:pt idx="319">
                  <c:v>40204</c:v>
                </c:pt>
                <c:pt idx="320">
                  <c:v>40205</c:v>
                </c:pt>
                <c:pt idx="321">
                  <c:v>40206</c:v>
                </c:pt>
                <c:pt idx="322">
                  <c:v>40207</c:v>
                </c:pt>
                <c:pt idx="323">
                  <c:v>40210</c:v>
                </c:pt>
                <c:pt idx="324">
                  <c:v>40211</c:v>
                </c:pt>
                <c:pt idx="325">
                  <c:v>40212</c:v>
                </c:pt>
                <c:pt idx="326">
                  <c:v>40213</c:v>
                </c:pt>
                <c:pt idx="327">
                  <c:v>40214</c:v>
                </c:pt>
                <c:pt idx="328">
                  <c:v>40217</c:v>
                </c:pt>
                <c:pt idx="329">
                  <c:v>40218</c:v>
                </c:pt>
                <c:pt idx="330">
                  <c:v>40219</c:v>
                </c:pt>
                <c:pt idx="331">
                  <c:v>40231</c:v>
                </c:pt>
                <c:pt idx="332">
                  <c:v>40232</c:v>
                </c:pt>
                <c:pt idx="333">
                  <c:v>40233</c:v>
                </c:pt>
                <c:pt idx="334">
                  <c:v>40238</c:v>
                </c:pt>
                <c:pt idx="335">
                  <c:v>40239</c:v>
                </c:pt>
                <c:pt idx="336">
                  <c:v>40240</c:v>
                </c:pt>
                <c:pt idx="337">
                  <c:v>40241</c:v>
                </c:pt>
                <c:pt idx="338">
                  <c:v>40242</c:v>
                </c:pt>
                <c:pt idx="339">
                  <c:v>40245</c:v>
                </c:pt>
                <c:pt idx="340">
                  <c:v>40246</c:v>
                </c:pt>
                <c:pt idx="341">
                  <c:v>40247</c:v>
                </c:pt>
                <c:pt idx="342">
                  <c:v>40248</c:v>
                </c:pt>
                <c:pt idx="343">
                  <c:v>40249</c:v>
                </c:pt>
                <c:pt idx="344">
                  <c:v>40252</c:v>
                </c:pt>
                <c:pt idx="345">
                  <c:v>40253</c:v>
                </c:pt>
                <c:pt idx="346">
                  <c:v>40254</c:v>
                </c:pt>
                <c:pt idx="347">
                  <c:v>40255</c:v>
                </c:pt>
                <c:pt idx="348">
                  <c:v>40256</c:v>
                </c:pt>
                <c:pt idx="349">
                  <c:v>40259</c:v>
                </c:pt>
                <c:pt idx="350">
                  <c:v>40260</c:v>
                </c:pt>
                <c:pt idx="351">
                  <c:v>40261</c:v>
                </c:pt>
                <c:pt idx="352">
                  <c:v>40262</c:v>
                </c:pt>
                <c:pt idx="353">
                  <c:v>40262</c:v>
                </c:pt>
                <c:pt idx="354">
                  <c:v>40263</c:v>
                </c:pt>
                <c:pt idx="355">
                  <c:v>40263</c:v>
                </c:pt>
                <c:pt idx="356">
                  <c:v>40265</c:v>
                </c:pt>
                <c:pt idx="357">
                  <c:v>40266</c:v>
                </c:pt>
                <c:pt idx="358">
                  <c:v>40267</c:v>
                </c:pt>
                <c:pt idx="359">
                  <c:v>40268</c:v>
                </c:pt>
                <c:pt idx="360">
                  <c:v>40269</c:v>
                </c:pt>
                <c:pt idx="361">
                  <c:v>40270</c:v>
                </c:pt>
                <c:pt idx="362">
                  <c:v>40274</c:v>
                </c:pt>
                <c:pt idx="363">
                  <c:v>40275</c:v>
                </c:pt>
                <c:pt idx="364">
                  <c:v>40276</c:v>
                </c:pt>
                <c:pt idx="365">
                  <c:v>40277</c:v>
                </c:pt>
                <c:pt idx="366">
                  <c:v>40280</c:v>
                </c:pt>
                <c:pt idx="367">
                  <c:v>40281</c:v>
                </c:pt>
                <c:pt idx="368">
                  <c:v>40282</c:v>
                </c:pt>
                <c:pt idx="369">
                  <c:v>40283</c:v>
                </c:pt>
                <c:pt idx="370">
                  <c:v>40284</c:v>
                </c:pt>
                <c:pt idx="371">
                  <c:v>40287</c:v>
                </c:pt>
                <c:pt idx="372">
                  <c:v>40288</c:v>
                </c:pt>
                <c:pt idx="373">
                  <c:v>40289</c:v>
                </c:pt>
                <c:pt idx="374">
                  <c:v>40290</c:v>
                </c:pt>
                <c:pt idx="375">
                  <c:v>40291</c:v>
                </c:pt>
                <c:pt idx="376">
                  <c:v>40294</c:v>
                </c:pt>
                <c:pt idx="377">
                  <c:v>40295</c:v>
                </c:pt>
                <c:pt idx="378">
                  <c:v>40296</c:v>
                </c:pt>
                <c:pt idx="379">
                  <c:v>40297</c:v>
                </c:pt>
                <c:pt idx="380">
                  <c:v>40298</c:v>
                </c:pt>
                <c:pt idx="381">
                  <c:v>40302</c:v>
                </c:pt>
                <c:pt idx="382">
                  <c:v>40303</c:v>
                </c:pt>
                <c:pt idx="383">
                  <c:v>40304</c:v>
                </c:pt>
                <c:pt idx="384">
                  <c:v>40305</c:v>
                </c:pt>
                <c:pt idx="385">
                  <c:v>40308</c:v>
                </c:pt>
                <c:pt idx="386">
                  <c:v>40309</c:v>
                </c:pt>
                <c:pt idx="387">
                  <c:v>40310</c:v>
                </c:pt>
                <c:pt idx="388">
                  <c:v>40311</c:v>
                </c:pt>
                <c:pt idx="389">
                  <c:v>40312</c:v>
                </c:pt>
                <c:pt idx="390">
                  <c:v>40315</c:v>
                </c:pt>
                <c:pt idx="391">
                  <c:v>40316</c:v>
                </c:pt>
                <c:pt idx="392">
                  <c:v>40317</c:v>
                </c:pt>
                <c:pt idx="393">
                  <c:v>40318</c:v>
                </c:pt>
                <c:pt idx="394">
                  <c:v>40319</c:v>
                </c:pt>
                <c:pt idx="395">
                  <c:v>40322</c:v>
                </c:pt>
                <c:pt idx="396">
                  <c:v>40323</c:v>
                </c:pt>
                <c:pt idx="397">
                  <c:v>40324</c:v>
                </c:pt>
                <c:pt idx="398">
                  <c:v>40325</c:v>
                </c:pt>
                <c:pt idx="399">
                  <c:v>40326</c:v>
                </c:pt>
                <c:pt idx="400">
                  <c:v>40329</c:v>
                </c:pt>
                <c:pt idx="401">
                  <c:v>40330</c:v>
                </c:pt>
                <c:pt idx="402">
                  <c:v>40331</c:v>
                </c:pt>
                <c:pt idx="403">
                  <c:v>40332</c:v>
                </c:pt>
                <c:pt idx="404">
                  <c:v>40333</c:v>
                </c:pt>
                <c:pt idx="405">
                  <c:v>40336</c:v>
                </c:pt>
                <c:pt idx="406">
                  <c:v>40337</c:v>
                </c:pt>
                <c:pt idx="407">
                  <c:v>40338</c:v>
                </c:pt>
                <c:pt idx="408">
                  <c:v>40339</c:v>
                </c:pt>
                <c:pt idx="409">
                  <c:v>40340</c:v>
                </c:pt>
                <c:pt idx="410">
                  <c:v>40341</c:v>
                </c:pt>
                <c:pt idx="411">
                  <c:v>40342</c:v>
                </c:pt>
                <c:pt idx="412">
                  <c:v>40346</c:v>
                </c:pt>
                <c:pt idx="413">
                  <c:v>40347</c:v>
                </c:pt>
                <c:pt idx="414">
                  <c:v>40350</c:v>
                </c:pt>
                <c:pt idx="415">
                  <c:v>40351</c:v>
                </c:pt>
                <c:pt idx="416">
                  <c:v>40352</c:v>
                </c:pt>
                <c:pt idx="417">
                  <c:v>40353</c:v>
                </c:pt>
                <c:pt idx="418">
                  <c:v>40354</c:v>
                </c:pt>
                <c:pt idx="419">
                  <c:v>40356</c:v>
                </c:pt>
                <c:pt idx="420">
                  <c:v>40357</c:v>
                </c:pt>
                <c:pt idx="421">
                  <c:v>40358</c:v>
                </c:pt>
                <c:pt idx="422">
                  <c:v>40359</c:v>
                </c:pt>
                <c:pt idx="423">
                  <c:v>40360</c:v>
                </c:pt>
                <c:pt idx="424">
                  <c:v>40361</c:v>
                </c:pt>
                <c:pt idx="425">
                  <c:v>40364</c:v>
                </c:pt>
                <c:pt idx="426">
                  <c:v>40365</c:v>
                </c:pt>
                <c:pt idx="427">
                  <c:v>40366</c:v>
                </c:pt>
                <c:pt idx="428">
                  <c:v>40367</c:v>
                </c:pt>
                <c:pt idx="429">
                  <c:v>40368</c:v>
                </c:pt>
                <c:pt idx="430">
                  <c:v>40371</c:v>
                </c:pt>
                <c:pt idx="431">
                  <c:v>40372</c:v>
                </c:pt>
                <c:pt idx="432">
                  <c:v>40373</c:v>
                </c:pt>
                <c:pt idx="433">
                  <c:v>40374</c:v>
                </c:pt>
                <c:pt idx="434">
                  <c:v>40375</c:v>
                </c:pt>
                <c:pt idx="435">
                  <c:v>40378</c:v>
                </c:pt>
                <c:pt idx="436">
                  <c:v>40379</c:v>
                </c:pt>
                <c:pt idx="437">
                  <c:v>40380</c:v>
                </c:pt>
                <c:pt idx="438">
                  <c:v>40381</c:v>
                </c:pt>
                <c:pt idx="439">
                  <c:v>40382</c:v>
                </c:pt>
                <c:pt idx="440">
                  <c:v>40385</c:v>
                </c:pt>
                <c:pt idx="441">
                  <c:v>40386</c:v>
                </c:pt>
                <c:pt idx="442">
                  <c:v>40387</c:v>
                </c:pt>
                <c:pt idx="443">
                  <c:v>40388</c:v>
                </c:pt>
                <c:pt idx="444">
                  <c:v>40389</c:v>
                </c:pt>
                <c:pt idx="445">
                  <c:v>40392</c:v>
                </c:pt>
                <c:pt idx="446">
                  <c:v>40393</c:v>
                </c:pt>
                <c:pt idx="447">
                  <c:v>40394</c:v>
                </c:pt>
                <c:pt idx="448">
                  <c:v>40395</c:v>
                </c:pt>
                <c:pt idx="449">
                  <c:v>40396</c:v>
                </c:pt>
                <c:pt idx="450">
                  <c:v>40399</c:v>
                </c:pt>
                <c:pt idx="451">
                  <c:v>40400</c:v>
                </c:pt>
                <c:pt idx="452">
                  <c:v>40401</c:v>
                </c:pt>
                <c:pt idx="453">
                  <c:v>40402</c:v>
                </c:pt>
                <c:pt idx="454">
                  <c:v>40403</c:v>
                </c:pt>
                <c:pt idx="455">
                  <c:v>40406</c:v>
                </c:pt>
                <c:pt idx="456">
                  <c:v>40407</c:v>
                </c:pt>
                <c:pt idx="457">
                  <c:v>40408</c:v>
                </c:pt>
                <c:pt idx="458">
                  <c:v>40409</c:v>
                </c:pt>
                <c:pt idx="459">
                  <c:v>40410</c:v>
                </c:pt>
                <c:pt idx="460">
                  <c:v>40413</c:v>
                </c:pt>
                <c:pt idx="461">
                  <c:v>40414</c:v>
                </c:pt>
                <c:pt idx="462">
                  <c:v>40415</c:v>
                </c:pt>
                <c:pt idx="463">
                  <c:v>40416</c:v>
                </c:pt>
                <c:pt idx="464">
                  <c:v>40417</c:v>
                </c:pt>
                <c:pt idx="465">
                  <c:v>40420</c:v>
                </c:pt>
                <c:pt idx="466">
                  <c:v>40421</c:v>
                </c:pt>
                <c:pt idx="467">
                  <c:v>40422</c:v>
                </c:pt>
                <c:pt idx="468">
                  <c:v>40423</c:v>
                </c:pt>
                <c:pt idx="469">
                  <c:v>40424</c:v>
                </c:pt>
                <c:pt idx="470">
                  <c:v>40427</c:v>
                </c:pt>
                <c:pt idx="471">
                  <c:v>40428</c:v>
                </c:pt>
                <c:pt idx="472">
                  <c:v>40429</c:v>
                </c:pt>
                <c:pt idx="473">
                  <c:v>40430</c:v>
                </c:pt>
                <c:pt idx="474">
                  <c:v>40431</c:v>
                </c:pt>
                <c:pt idx="475">
                  <c:v>40434</c:v>
                </c:pt>
                <c:pt idx="476">
                  <c:v>40435</c:v>
                </c:pt>
                <c:pt idx="477">
                  <c:v>40436</c:v>
                </c:pt>
                <c:pt idx="478">
                  <c:v>40437</c:v>
                </c:pt>
                <c:pt idx="479">
                  <c:v>40438</c:v>
                </c:pt>
                <c:pt idx="480">
                  <c:v>40441</c:v>
                </c:pt>
                <c:pt idx="481">
                  <c:v>40442</c:v>
                </c:pt>
                <c:pt idx="482">
                  <c:v>40448</c:v>
                </c:pt>
                <c:pt idx="483">
                  <c:v>40449</c:v>
                </c:pt>
                <c:pt idx="484">
                  <c:v>40450</c:v>
                </c:pt>
                <c:pt idx="485">
                  <c:v>40451</c:v>
                </c:pt>
                <c:pt idx="486">
                  <c:v>40459</c:v>
                </c:pt>
                <c:pt idx="487">
                  <c:v>40460</c:v>
                </c:pt>
                <c:pt idx="488">
                  <c:v>40462</c:v>
                </c:pt>
                <c:pt idx="489">
                  <c:v>40463</c:v>
                </c:pt>
                <c:pt idx="490">
                  <c:v>40464</c:v>
                </c:pt>
                <c:pt idx="491">
                  <c:v>40465</c:v>
                </c:pt>
                <c:pt idx="492">
                  <c:v>40466</c:v>
                </c:pt>
                <c:pt idx="493">
                  <c:v>40469</c:v>
                </c:pt>
                <c:pt idx="494">
                  <c:v>40470</c:v>
                </c:pt>
                <c:pt idx="495">
                  <c:v>40471</c:v>
                </c:pt>
                <c:pt idx="496">
                  <c:v>40472</c:v>
                </c:pt>
                <c:pt idx="497">
                  <c:v>40473</c:v>
                </c:pt>
                <c:pt idx="498">
                  <c:v>40476</c:v>
                </c:pt>
                <c:pt idx="499">
                  <c:v>40477</c:v>
                </c:pt>
                <c:pt idx="500">
                  <c:v>40478</c:v>
                </c:pt>
                <c:pt idx="501">
                  <c:v>40479</c:v>
                </c:pt>
                <c:pt idx="502">
                  <c:v>40480</c:v>
                </c:pt>
                <c:pt idx="503">
                  <c:v>40483</c:v>
                </c:pt>
                <c:pt idx="504">
                  <c:v>40484</c:v>
                </c:pt>
                <c:pt idx="505">
                  <c:v>40485</c:v>
                </c:pt>
                <c:pt idx="506">
                  <c:v>40486</c:v>
                </c:pt>
                <c:pt idx="507">
                  <c:v>40487</c:v>
                </c:pt>
                <c:pt idx="508">
                  <c:v>40490</c:v>
                </c:pt>
                <c:pt idx="509">
                  <c:v>40491</c:v>
                </c:pt>
                <c:pt idx="510">
                  <c:v>40492</c:v>
                </c:pt>
                <c:pt idx="511">
                  <c:v>40493</c:v>
                </c:pt>
                <c:pt idx="512">
                  <c:v>40494</c:v>
                </c:pt>
                <c:pt idx="513">
                  <c:v>40497</c:v>
                </c:pt>
                <c:pt idx="514">
                  <c:v>40498</c:v>
                </c:pt>
                <c:pt idx="515">
                  <c:v>40499</c:v>
                </c:pt>
                <c:pt idx="516">
                  <c:v>40500</c:v>
                </c:pt>
                <c:pt idx="517">
                  <c:v>40501</c:v>
                </c:pt>
                <c:pt idx="518">
                  <c:v>40504</c:v>
                </c:pt>
                <c:pt idx="519">
                  <c:v>40505</c:v>
                </c:pt>
                <c:pt idx="520">
                  <c:v>40506</c:v>
                </c:pt>
                <c:pt idx="521">
                  <c:v>40507</c:v>
                </c:pt>
                <c:pt idx="522">
                  <c:v>40508</c:v>
                </c:pt>
                <c:pt idx="523">
                  <c:v>40511</c:v>
                </c:pt>
                <c:pt idx="524">
                  <c:v>40512</c:v>
                </c:pt>
                <c:pt idx="525">
                  <c:v>40513</c:v>
                </c:pt>
                <c:pt idx="526">
                  <c:v>40514</c:v>
                </c:pt>
                <c:pt idx="527">
                  <c:v>40515</c:v>
                </c:pt>
                <c:pt idx="528">
                  <c:v>40518</c:v>
                </c:pt>
                <c:pt idx="529">
                  <c:v>40519</c:v>
                </c:pt>
                <c:pt idx="530">
                  <c:v>40520</c:v>
                </c:pt>
                <c:pt idx="531">
                  <c:v>40521</c:v>
                </c:pt>
              </c:numCache>
            </c:numRef>
          </c:cat>
          <c:val>
            <c:numRef>
              <c:f>国产大豆!$B$2:$B$533</c:f>
              <c:numCache>
                <c:formatCode>General</c:formatCode>
                <c:ptCount val="532"/>
                <c:pt idx="0">
                  <c:v>3700</c:v>
                </c:pt>
                <c:pt idx="1">
                  <c:v>3700</c:v>
                </c:pt>
                <c:pt idx="2">
                  <c:v>3680</c:v>
                </c:pt>
                <c:pt idx="3">
                  <c:v>3650</c:v>
                </c:pt>
                <c:pt idx="4">
                  <c:v>3600</c:v>
                </c:pt>
                <c:pt idx="5">
                  <c:v>3580</c:v>
                </c:pt>
                <c:pt idx="6">
                  <c:v>3480</c:v>
                </c:pt>
                <c:pt idx="7">
                  <c:v>3460</c:v>
                </c:pt>
                <c:pt idx="8">
                  <c:v>3370</c:v>
                </c:pt>
                <c:pt idx="9">
                  <c:v>3300</c:v>
                </c:pt>
                <c:pt idx="10">
                  <c:v>3300</c:v>
                </c:pt>
                <c:pt idx="11">
                  <c:v>3260</c:v>
                </c:pt>
                <c:pt idx="12">
                  <c:v>3240</c:v>
                </c:pt>
                <c:pt idx="13">
                  <c:v>3240</c:v>
                </c:pt>
                <c:pt idx="14">
                  <c:v>3330</c:v>
                </c:pt>
                <c:pt idx="15">
                  <c:v>3370</c:v>
                </c:pt>
                <c:pt idx="16">
                  <c:v>3500</c:v>
                </c:pt>
                <c:pt idx="17">
                  <c:v>3500</c:v>
                </c:pt>
                <c:pt idx="18">
                  <c:v>3500</c:v>
                </c:pt>
                <c:pt idx="19">
                  <c:v>3570</c:v>
                </c:pt>
                <c:pt idx="20">
                  <c:v>3610</c:v>
                </c:pt>
                <c:pt idx="21">
                  <c:v>3630</c:v>
                </c:pt>
                <c:pt idx="22">
                  <c:v>3660</c:v>
                </c:pt>
                <c:pt idx="23">
                  <c:v>3660</c:v>
                </c:pt>
                <c:pt idx="24">
                  <c:v>3660</c:v>
                </c:pt>
                <c:pt idx="25">
                  <c:v>3640</c:v>
                </c:pt>
                <c:pt idx="26">
                  <c:v>3640</c:v>
                </c:pt>
                <c:pt idx="27">
                  <c:v>3620</c:v>
                </c:pt>
                <c:pt idx="28">
                  <c:v>3620</c:v>
                </c:pt>
                <c:pt idx="29">
                  <c:v>3600</c:v>
                </c:pt>
                <c:pt idx="30">
                  <c:v>3560</c:v>
                </c:pt>
                <c:pt idx="31">
                  <c:v>3550</c:v>
                </c:pt>
                <c:pt idx="32">
                  <c:v>3550</c:v>
                </c:pt>
                <c:pt idx="33">
                  <c:v>3550</c:v>
                </c:pt>
                <c:pt idx="34">
                  <c:v>3530</c:v>
                </c:pt>
                <c:pt idx="35">
                  <c:v>3530</c:v>
                </c:pt>
                <c:pt idx="36">
                  <c:v>3510</c:v>
                </c:pt>
                <c:pt idx="37">
                  <c:v>3510</c:v>
                </c:pt>
                <c:pt idx="38">
                  <c:v>3480</c:v>
                </c:pt>
                <c:pt idx="39">
                  <c:v>3460</c:v>
                </c:pt>
                <c:pt idx="40">
                  <c:v>3450</c:v>
                </c:pt>
                <c:pt idx="41">
                  <c:v>3450</c:v>
                </c:pt>
                <c:pt idx="42">
                  <c:v>3450</c:v>
                </c:pt>
                <c:pt idx="43">
                  <c:v>3450</c:v>
                </c:pt>
                <c:pt idx="44">
                  <c:v>3440</c:v>
                </c:pt>
                <c:pt idx="45">
                  <c:v>3440</c:v>
                </c:pt>
                <c:pt idx="46">
                  <c:v>3440</c:v>
                </c:pt>
                <c:pt idx="47">
                  <c:v>3440</c:v>
                </c:pt>
                <c:pt idx="48">
                  <c:v>3420</c:v>
                </c:pt>
                <c:pt idx="49">
                  <c:v>3420</c:v>
                </c:pt>
                <c:pt idx="50">
                  <c:v>3420</c:v>
                </c:pt>
                <c:pt idx="51">
                  <c:v>3390</c:v>
                </c:pt>
                <c:pt idx="52">
                  <c:v>3390</c:v>
                </c:pt>
                <c:pt idx="53">
                  <c:v>3390</c:v>
                </c:pt>
                <c:pt idx="54">
                  <c:v>3400</c:v>
                </c:pt>
                <c:pt idx="55">
                  <c:v>3400</c:v>
                </c:pt>
                <c:pt idx="56">
                  <c:v>3430</c:v>
                </c:pt>
                <c:pt idx="57">
                  <c:v>3430</c:v>
                </c:pt>
                <c:pt idx="58">
                  <c:v>3430</c:v>
                </c:pt>
                <c:pt idx="59">
                  <c:v>3440</c:v>
                </c:pt>
                <c:pt idx="60">
                  <c:v>3420</c:v>
                </c:pt>
                <c:pt idx="61">
                  <c:v>3420</c:v>
                </c:pt>
                <c:pt idx="62">
                  <c:v>3450</c:v>
                </c:pt>
                <c:pt idx="63">
                  <c:v>3450</c:v>
                </c:pt>
                <c:pt idx="64">
                  <c:v>3450</c:v>
                </c:pt>
                <c:pt idx="65">
                  <c:v>3450</c:v>
                </c:pt>
                <c:pt idx="66">
                  <c:v>3450</c:v>
                </c:pt>
                <c:pt idx="67">
                  <c:v>3420</c:v>
                </c:pt>
                <c:pt idx="68">
                  <c:v>3420</c:v>
                </c:pt>
                <c:pt idx="69">
                  <c:v>3400</c:v>
                </c:pt>
                <c:pt idx="70">
                  <c:v>3400</c:v>
                </c:pt>
                <c:pt idx="71">
                  <c:v>3400</c:v>
                </c:pt>
                <c:pt idx="72">
                  <c:v>3410</c:v>
                </c:pt>
                <c:pt idx="73">
                  <c:v>3410</c:v>
                </c:pt>
                <c:pt idx="74">
                  <c:v>3410</c:v>
                </c:pt>
                <c:pt idx="75">
                  <c:v>3410</c:v>
                </c:pt>
                <c:pt idx="76">
                  <c:v>3410</c:v>
                </c:pt>
                <c:pt idx="77">
                  <c:v>3410</c:v>
                </c:pt>
                <c:pt idx="78">
                  <c:v>3410</c:v>
                </c:pt>
                <c:pt idx="79">
                  <c:v>3410</c:v>
                </c:pt>
                <c:pt idx="80">
                  <c:v>3410</c:v>
                </c:pt>
                <c:pt idx="81">
                  <c:v>3410</c:v>
                </c:pt>
                <c:pt idx="82">
                  <c:v>3410</c:v>
                </c:pt>
                <c:pt idx="83">
                  <c:v>3410</c:v>
                </c:pt>
                <c:pt idx="84">
                  <c:v>3420</c:v>
                </c:pt>
                <c:pt idx="85">
                  <c:v>3420</c:v>
                </c:pt>
                <c:pt idx="86">
                  <c:v>3420</c:v>
                </c:pt>
                <c:pt idx="87">
                  <c:v>3420</c:v>
                </c:pt>
                <c:pt idx="88">
                  <c:v>3420</c:v>
                </c:pt>
                <c:pt idx="89">
                  <c:v>3420</c:v>
                </c:pt>
                <c:pt idx="90">
                  <c:v>3420</c:v>
                </c:pt>
                <c:pt idx="91">
                  <c:v>3430</c:v>
                </c:pt>
                <c:pt idx="92">
                  <c:v>3450</c:v>
                </c:pt>
                <c:pt idx="93">
                  <c:v>3450</c:v>
                </c:pt>
                <c:pt idx="94">
                  <c:v>3450</c:v>
                </c:pt>
                <c:pt idx="95">
                  <c:v>3470</c:v>
                </c:pt>
                <c:pt idx="96">
                  <c:v>3470</c:v>
                </c:pt>
                <c:pt idx="97">
                  <c:v>3470</c:v>
                </c:pt>
                <c:pt idx="98">
                  <c:v>3470</c:v>
                </c:pt>
                <c:pt idx="99">
                  <c:v>3490</c:v>
                </c:pt>
                <c:pt idx="100">
                  <c:v>3490</c:v>
                </c:pt>
                <c:pt idx="101">
                  <c:v>3490</c:v>
                </c:pt>
                <c:pt idx="102">
                  <c:v>3490</c:v>
                </c:pt>
                <c:pt idx="103">
                  <c:v>3490</c:v>
                </c:pt>
                <c:pt idx="104">
                  <c:v>3480</c:v>
                </c:pt>
                <c:pt idx="105">
                  <c:v>3480</c:v>
                </c:pt>
                <c:pt idx="106">
                  <c:v>3480</c:v>
                </c:pt>
                <c:pt idx="107">
                  <c:v>3480</c:v>
                </c:pt>
                <c:pt idx="108">
                  <c:v>3470</c:v>
                </c:pt>
                <c:pt idx="109">
                  <c:v>3470</c:v>
                </c:pt>
                <c:pt idx="110">
                  <c:v>3470</c:v>
                </c:pt>
                <c:pt idx="111">
                  <c:v>3470</c:v>
                </c:pt>
                <c:pt idx="112">
                  <c:v>3470</c:v>
                </c:pt>
                <c:pt idx="113">
                  <c:v>3470</c:v>
                </c:pt>
                <c:pt idx="114">
                  <c:v>3470</c:v>
                </c:pt>
                <c:pt idx="115">
                  <c:v>3470</c:v>
                </c:pt>
                <c:pt idx="116">
                  <c:v>3470</c:v>
                </c:pt>
                <c:pt idx="117">
                  <c:v>3470</c:v>
                </c:pt>
                <c:pt idx="118">
                  <c:v>3470</c:v>
                </c:pt>
                <c:pt idx="119">
                  <c:v>3470</c:v>
                </c:pt>
                <c:pt idx="120">
                  <c:v>3460</c:v>
                </c:pt>
                <c:pt idx="121">
                  <c:v>3460</c:v>
                </c:pt>
                <c:pt idx="122">
                  <c:v>3460</c:v>
                </c:pt>
                <c:pt idx="123">
                  <c:v>3460</c:v>
                </c:pt>
                <c:pt idx="124">
                  <c:v>3410</c:v>
                </c:pt>
                <c:pt idx="125">
                  <c:v>3410</c:v>
                </c:pt>
                <c:pt idx="126">
                  <c:v>3390</c:v>
                </c:pt>
                <c:pt idx="127">
                  <c:v>3390</c:v>
                </c:pt>
                <c:pt idx="128">
                  <c:v>3390</c:v>
                </c:pt>
                <c:pt idx="129">
                  <c:v>3390</c:v>
                </c:pt>
                <c:pt idx="130">
                  <c:v>3390</c:v>
                </c:pt>
                <c:pt idx="131">
                  <c:v>3390</c:v>
                </c:pt>
                <c:pt idx="132">
                  <c:v>3390</c:v>
                </c:pt>
                <c:pt idx="133">
                  <c:v>3390</c:v>
                </c:pt>
                <c:pt idx="134">
                  <c:v>3390</c:v>
                </c:pt>
                <c:pt idx="135">
                  <c:v>3390</c:v>
                </c:pt>
                <c:pt idx="136">
                  <c:v>3370</c:v>
                </c:pt>
                <c:pt idx="137">
                  <c:v>3370</c:v>
                </c:pt>
                <c:pt idx="138">
                  <c:v>3370</c:v>
                </c:pt>
                <c:pt idx="139">
                  <c:v>3370</c:v>
                </c:pt>
                <c:pt idx="140">
                  <c:v>3370</c:v>
                </c:pt>
                <c:pt idx="141">
                  <c:v>3350</c:v>
                </c:pt>
                <c:pt idx="142">
                  <c:v>3350</c:v>
                </c:pt>
                <c:pt idx="143">
                  <c:v>3350</c:v>
                </c:pt>
                <c:pt idx="144">
                  <c:v>3350</c:v>
                </c:pt>
                <c:pt idx="145">
                  <c:v>3350</c:v>
                </c:pt>
                <c:pt idx="146">
                  <c:v>3350</c:v>
                </c:pt>
                <c:pt idx="147">
                  <c:v>3350</c:v>
                </c:pt>
                <c:pt idx="148">
                  <c:v>3360</c:v>
                </c:pt>
                <c:pt idx="149">
                  <c:v>3360</c:v>
                </c:pt>
                <c:pt idx="150">
                  <c:v>3380</c:v>
                </c:pt>
                <c:pt idx="151">
                  <c:v>3380</c:v>
                </c:pt>
                <c:pt idx="152">
                  <c:v>3400</c:v>
                </c:pt>
                <c:pt idx="153">
                  <c:v>3420</c:v>
                </c:pt>
                <c:pt idx="154">
                  <c:v>3420</c:v>
                </c:pt>
                <c:pt idx="155">
                  <c:v>3420</c:v>
                </c:pt>
                <c:pt idx="156">
                  <c:v>3430</c:v>
                </c:pt>
                <c:pt idx="157">
                  <c:v>3430</c:v>
                </c:pt>
                <c:pt idx="158">
                  <c:v>3440</c:v>
                </c:pt>
                <c:pt idx="159">
                  <c:v>3480</c:v>
                </c:pt>
                <c:pt idx="160">
                  <c:v>3480</c:v>
                </c:pt>
                <c:pt idx="161">
                  <c:v>3480</c:v>
                </c:pt>
                <c:pt idx="162">
                  <c:v>3480</c:v>
                </c:pt>
                <c:pt idx="163">
                  <c:v>3480</c:v>
                </c:pt>
                <c:pt idx="164">
                  <c:v>3500</c:v>
                </c:pt>
                <c:pt idx="165">
                  <c:v>3510</c:v>
                </c:pt>
                <c:pt idx="166">
                  <c:v>3510</c:v>
                </c:pt>
                <c:pt idx="167">
                  <c:v>3510</c:v>
                </c:pt>
                <c:pt idx="168">
                  <c:v>3540</c:v>
                </c:pt>
                <c:pt idx="169">
                  <c:v>3560</c:v>
                </c:pt>
                <c:pt idx="170">
                  <c:v>3560</c:v>
                </c:pt>
                <c:pt idx="171">
                  <c:v>3560</c:v>
                </c:pt>
                <c:pt idx="172">
                  <c:v>3560</c:v>
                </c:pt>
                <c:pt idx="173">
                  <c:v>3570</c:v>
                </c:pt>
                <c:pt idx="174">
                  <c:v>3570</c:v>
                </c:pt>
                <c:pt idx="175">
                  <c:v>3570</c:v>
                </c:pt>
                <c:pt idx="176">
                  <c:v>3570</c:v>
                </c:pt>
                <c:pt idx="177">
                  <c:v>3570</c:v>
                </c:pt>
                <c:pt idx="178">
                  <c:v>3550</c:v>
                </c:pt>
                <c:pt idx="179">
                  <c:v>3550</c:v>
                </c:pt>
                <c:pt idx="180">
                  <c:v>3550</c:v>
                </c:pt>
                <c:pt idx="181">
                  <c:v>3540</c:v>
                </c:pt>
                <c:pt idx="182">
                  <c:v>3540</c:v>
                </c:pt>
                <c:pt idx="183">
                  <c:v>3540</c:v>
                </c:pt>
                <c:pt idx="184">
                  <c:v>3540</c:v>
                </c:pt>
                <c:pt idx="185">
                  <c:v>3540</c:v>
                </c:pt>
                <c:pt idx="186">
                  <c:v>3540</c:v>
                </c:pt>
                <c:pt idx="187">
                  <c:v>3540</c:v>
                </c:pt>
                <c:pt idx="188">
                  <c:v>3540</c:v>
                </c:pt>
                <c:pt idx="189">
                  <c:v>3540</c:v>
                </c:pt>
                <c:pt idx="190">
                  <c:v>3540</c:v>
                </c:pt>
                <c:pt idx="191">
                  <c:v>3540</c:v>
                </c:pt>
                <c:pt idx="192">
                  <c:v>3540</c:v>
                </c:pt>
                <c:pt idx="193">
                  <c:v>3540</c:v>
                </c:pt>
                <c:pt idx="194">
                  <c:v>3540</c:v>
                </c:pt>
                <c:pt idx="195">
                  <c:v>3540</c:v>
                </c:pt>
                <c:pt idx="196">
                  <c:v>3540</c:v>
                </c:pt>
                <c:pt idx="197">
                  <c:v>3540</c:v>
                </c:pt>
                <c:pt idx="198">
                  <c:v>3540</c:v>
                </c:pt>
                <c:pt idx="199">
                  <c:v>3540</c:v>
                </c:pt>
                <c:pt idx="200">
                  <c:v>3540</c:v>
                </c:pt>
                <c:pt idx="201">
                  <c:v>3540</c:v>
                </c:pt>
                <c:pt idx="202">
                  <c:v>3560</c:v>
                </c:pt>
                <c:pt idx="203">
                  <c:v>3560</c:v>
                </c:pt>
                <c:pt idx="204">
                  <c:v>3560</c:v>
                </c:pt>
                <c:pt idx="205">
                  <c:v>3560</c:v>
                </c:pt>
                <c:pt idx="206">
                  <c:v>3560</c:v>
                </c:pt>
                <c:pt idx="207">
                  <c:v>3560</c:v>
                </c:pt>
                <c:pt idx="208">
                  <c:v>3560</c:v>
                </c:pt>
                <c:pt idx="209">
                  <c:v>3570</c:v>
                </c:pt>
                <c:pt idx="210">
                  <c:v>3570</c:v>
                </c:pt>
                <c:pt idx="211">
                  <c:v>3570</c:v>
                </c:pt>
                <c:pt idx="212">
                  <c:v>3580</c:v>
                </c:pt>
                <c:pt idx="213">
                  <c:v>3580</c:v>
                </c:pt>
                <c:pt idx="214">
                  <c:v>3580</c:v>
                </c:pt>
                <c:pt idx="215">
                  <c:v>3580</c:v>
                </c:pt>
                <c:pt idx="216">
                  <c:v>3580</c:v>
                </c:pt>
                <c:pt idx="217">
                  <c:v>3580</c:v>
                </c:pt>
                <c:pt idx="218">
                  <c:v>3600</c:v>
                </c:pt>
                <c:pt idx="219">
                  <c:v>3600</c:v>
                </c:pt>
                <c:pt idx="220">
                  <c:v>3600</c:v>
                </c:pt>
                <c:pt idx="221">
                  <c:v>3600</c:v>
                </c:pt>
                <c:pt idx="222">
                  <c:v>3600</c:v>
                </c:pt>
                <c:pt idx="223">
                  <c:v>3600</c:v>
                </c:pt>
                <c:pt idx="224">
                  <c:v>3600</c:v>
                </c:pt>
                <c:pt idx="225">
                  <c:v>3600</c:v>
                </c:pt>
                <c:pt idx="226">
                  <c:v>3600</c:v>
                </c:pt>
                <c:pt idx="227">
                  <c:v>3600</c:v>
                </c:pt>
                <c:pt idx="228">
                  <c:v>3620</c:v>
                </c:pt>
                <c:pt idx="229">
                  <c:v>3620</c:v>
                </c:pt>
                <c:pt idx="230">
                  <c:v>3620</c:v>
                </c:pt>
                <c:pt idx="231">
                  <c:v>3620</c:v>
                </c:pt>
                <c:pt idx="232">
                  <c:v>3620</c:v>
                </c:pt>
                <c:pt idx="233">
                  <c:v>3620</c:v>
                </c:pt>
                <c:pt idx="234">
                  <c:v>3620</c:v>
                </c:pt>
                <c:pt idx="235">
                  <c:v>3620</c:v>
                </c:pt>
                <c:pt idx="236">
                  <c:v>3620</c:v>
                </c:pt>
                <c:pt idx="237">
                  <c:v>3630</c:v>
                </c:pt>
                <c:pt idx="238">
                  <c:v>3630</c:v>
                </c:pt>
                <c:pt idx="239">
                  <c:v>3630</c:v>
                </c:pt>
                <c:pt idx="240">
                  <c:v>3630</c:v>
                </c:pt>
                <c:pt idx="241">
                  <c:v>3630</c:v>
                </c:pt>
                <c:pt idx="242">
                  <c:v>3630</c:v>
                </c:pt>
                <c:pt idx="243">
                  <c:v>3640</c:v>
                </c:pt>
                <c:pt idx="244">
                  <c:v>3640</c:v>
                </c:pt>
                <c:pt idx="245">
                  <c:v>3640</c:v>
                </c:pt>
                <c:pt idx="246">
                  <c:v>3640</c:v>
                </c:pt>
                <c:pt idx="247">
                  <c:v>3640</c:v>
                </c:pt>
                <c:pt idx="248">
                  <c:v>3640</c:v>
                </c:pt>
                <c:pt idx="249">
                  <c:v>3640</c:v>
                </c:pt>
                <c:pt idx="250">
                  <c:v>3640</c:v>
                </c:pt>
                <c:pt idx="251">
                  <c:v>3590</c:v>
                </c:pt>
                <c:pt idx="252">
                  <c:v>3590</c:v>
                </c:pt>
                <c:pt idx="253">
                  <c:v>3590</c:v>
                </c:pt>
                <c:pt idx="254">
                  <c:v>3600</c:v>
                </c:pt>
                <c:pt idx="255">
                  <c:v>3600</c:v>
                </c:pt>
                <c:pt idx="256">
                  <c:v>3600</c:v>
                </c:pt>
                <c:pt idx="257">
                  <c:v>3600</c:v>
                </c:pt>
                <c:pt idx="258">
                  <c:v>3600</c:v>
                </c:pt>
                <c:pt idx="259">
                  <c:v>3600</c:v>
                </c:pt>
                <c:pt idx="260">
                  <c:v>3600</c:v>
                </c:pt>
                <c:pt idx="261">
                  <c:v>3600</c:v>
                </c:pt>
                <c:pt idx="262">
                  <c:v>3610</c:v>
                </c:pt>
                <c:pt idx="263">
                  <c:v>3610</c:v>
                </c:pt>
                <c:pt idx="264">
                  <c:v>3630</c:v>
                </c:pt>
                <c:pt idx="265">
                  <c:v>3630</c:v>
                </c:pt>
                <c:pt idx="266">
                  <c:v>3630</c:v>
                </c:pt>
                <c:pt idx="267">
                  <c:v>3660</c:v>
                </c:pt>
                <c:pt idx="268">
                  <c:v>3660</c:v>
                </c:pt>
                <c:pt idx="269">
                  <c:v>3700</c:v>
                </c:pt>
                <c:pt idx="270">
                  <c:v>3700</c:v>
                </c:pt>
                <c:pt idx="271">
                  <c:v>3700</c:v>
                </c:pt>
                <c:pt idx="272">
                  <c:v>3680</c:v>
                </c:pt>
                <c:pt idx="273">
                  <c:v>3680</c:v>
                </c:pt>
                <c:pt idx="274">
                  <c:v>3680</c:v>
                </c:pt>
                <c:pt idx="275">
                  <c:v>3680</c:v>
                </c:pt>
                <c:pt idx="276">
                  <c:v>3680</c:v>
                </c:pt>
                <c:pt idx="277">
                  <c:v>3680</c:v>
                </c:pt>
                <c:pt idx="278">
                  <c:v>3680</c:v>
                </c:pt>
                <c:pt idx="279">
                  <c:v>3680</c:v>
                </c:pt>
                <c:pt idx="280">
                  <c:v>3680</c:v>
                </c:pt>
                <c:pt idx="281">
                  <c:v>3690</c:v>
                </c:pt>
                <c:pt idx="282">
                  <c:v>3690</c:v>
                </c:pt>
                <c:pt idx="283">
                  <c:v>3690</c:v>
                </c:pt>
                <c:pt idx="284">
                  <c:v>3690</c:v>
                </c:pt>
                <c:pt idx="285">
                  <c:v>3690</c:v>
                </c:pt>
                <c:pt idx="286">
                  <c:v>3690</c:v>
                </c:pt>
                <c:pt idx="287">
                  <c:v>3690</c:v>
                </c:pt>
                <c:pt idx="288">
                  <c:v>3690</c:v>
                </c:pt>
                <c:pt idx="289">
                  <c:v>3690</c:v>
                </c:pt>
                <c:pt idx="290">
                  <c:v>3690</c:v>
                </c:pt>
                <c:pt idx="291">
                  <c:v>3690</c:v>
                </c:pt>
                <c:pt idx="292">
                  <c:v>3690</c:v>
                </c:pt>
                <c:pt idx="293">
                  <c:v>3700</c:v>
                </c:pt>
                <c:pt idx="294">
                  <c:v>3700</c:v>
                </c:pt>
                <c:pt idx="295">
                  <c:v>3700</c:v>
                </c:pt>
                <c:pt idx="296">
                  <c:v>3700</c:v>
                </c:pt>
                <c:pt idx="297">
                  <c:v>3700</c:v>
                </c:pt>
                <c:pt idx="298">
                  <c:v>3710</c:v>
                </c:pt>
                <c:pt idx="299">
                  <c:v>3720</c:v>
                </c:pt>
                <c:pt idx="300">
                  <c:v>3720</c:v>
                </c:pt>
                <c:pt idx="301">
                  <c:v>3720</c:v>
                </c:pt>
                <c:pt idx="302">
                  <c:v>3720</c:v>
                </c:pt>
                <c:pt idx="303">
                  <c:v>3720</c:v>
                </c:pt>
                <c:pt idx="304">
                  <c:v>3720</c:v>
                </c:pt>
                <c:pt idx="305">
                  <c:v>3720</c:v>
                </c:pt>
                <c:pt idx="306">
                  <c:v>3720</c:v>
                </c:pt>
                <c:pt idx="307">
                  <c:v>3720</c:v>
                </c:pt>
                <c:pt idx="308">
                  <c:v>3720</c:v>
                </c:pt>
                <c:pt idx="309">
                  <c:v>3720</c:v>
                </c:pt>
                <c:pt idx="310">
                  <c:v>3720</c:v>
                </c:pt>
                <c:pt idx="311">
                  <c:v>3720</c:v>
                </c:pt>
                <c:pt idx="312">
                  <c:v>3720</c:v>
                </c:pt>
                <c:pt idx="313">
                  <c:v>3720</c:v>
                </c:pt>
                <c:pt idx="314">
                  <c:v>3720</c:v>
                </c:pt>
                <c:pt idx="315">
                  <c:v>3710</c:v>
                </c:pt>
                <c:pt idx="316">
                  <c:v>3710</c:v>
                </c:pt>
                <c:pt idx="317">
                  <c:v>3710</c:v>
                </c:pt>
                <c:pt idx="318">
                  <c:v>3710</c:v>
                </c:pt>
                <c:pt idx="319">
                  <c:v>3710</c:v>
                </c:pt>
                <c:pt idx="320">
                  <c:v>3710</c:v>
                </c:pt>
                <c:pt idx="321">
                  <c:v>3710</c:v>
                </c:pt>
                <c:pt idx="322">
                  <c:v>3710</c:v>
                </c:pt>
                <c:pt idx="323">
                  <c:v>3710</c:v>
                </c:pt>
                <c:pt idx="324">
                  <c:v>3710</c:v>
                </c:pt>
                <c:pt idx="325">
                  <c:v>3710</c:v>
                </c:pt>
                <c:pt idx="326">
                  <c:v>3710</c:v>
                </c:pt>
                <c:pt idx="327">
                  <c:v>3710</c:v>
                </c:pt>
                <c:pt idx="328">
                  <c:v>3710</c:v>
                </c:pt>
                <c:pt idx="329">
                  <c:v>3710</c:v>
                </c:pt>
                <c:pt idx="330">
                  <c:v>3710</c:v>
                </c:pt>
                <c:pt idx="331">
                  <c:v>3710</c:v>
                </c:pt>
                <c:pt idx="332">
                  <c:v>3710</c:v>
                </c:pt>
                <c:pt idx="333">
                  <c:v>3710</c:v>
                </c:pt>
                <c:pt idx="334">
                  <c:v>3710</c:v>
                </c:pt>
                <c:pt idx="335">
                  <c:v>3710</c:v>
                </c:pt>
                <c:pt idx="336">
                  <c:v>3710</c:v>
                </c:pt>
                <c:pt idx="337">
                  <c:v>3710</c:v>
                </c:pt>
                <c:pt idx="338">
                  <c:v>3710</c:v>
                </c:pt>
                <c:pt idx="339">
                  <c:v>3710</c:v>
                </c:pt>
                <c:pt idx="340">
                  <c:v>3710</c:v>
                </c:pt>
                <c:pt idx="341">
                  <c:v>3710</c:v>
                </c:pt>
                <c:pt idx="342">
                  <c:v>3710</c:v>
                </c:pt>
                <c:pt idx="343">
                  <c:v>3710</c:v>
                </c:pt>
                <c:pt idx="344">
                  <c:v>3710</c:v>
                </c:pt>
                <c:pt idx="345">
                  <c:v>3710</c:v>
                </c:pt>
                <c:pt idx="346">
                  <c:v>3710</c:v>
                </c:pt>
                <c:pt idx="347">
                  <c:v>3710</c:v>
                </c:pt>
                <c:pt idx="348">
                  <c:v>3710</c:v>
                </c:pt>
                <c:pt idx="349">
                  <c:v>3710</c:v>
                </c:pt>
                <c:pt idx="350">
                  <c:v>3710</c:v>
                </c:pt>
                <c:pt idx="351">
                  <c:v>3710</c:v>
                </c:pt>
                <c:pt idx="352">
                  <c:v>3710</c:v>
                </c:pt>
                <c:pt idx="354">
                  <c:v>3710</c:v>
                </c:pt>
                <c:pt idx="356">
                  <c:v>3710</c:v>
                </c:pt>
                <c:pt idx="357">
                  <c:v>3700</c:v>
                </c:pt>
                <c:pt idx="358">
                  <c:v>3700</c:v>
                </c:pt>
                <c:pt idx="359">
                  <c:v>3700</c:v>
                </c:pt>
                <c:pt idx="360">
                  <c:v>3700</c:v>
                </c:pt>
                <c:pt idx="361">
                  <c:v>3700</c:v>
                </c:pt>
                <c:pt idx="362">
                  <c:v>3680</c:v>
                </c:pt>
                <c:pt idx="363">
                  <c:v>3680</c:v>
                </c:pt>
                <c:pt idx="364">
                  <c:v>3690</c:v>
                </c:pt>
                <c:pt idx="365">
                  <c:v>3690</c:v>
                </c:pt>
                <c:pt idx="366">
                  <c:v>3690</c:v>
                </c:pt>
                <c:pt idx="367">
                  <c:v>3690</c:v>
                </c:pt>
                <c:pt idx="368">
                  <c:v>3670</c:v>
                </c:pt>
                <c:pt idx="369">
                  <c:v>3670</c:v>
                </c:pt>
                <c:pt idx="370">
                  <c:v>3670</c:v>
                </c:pt>
                <c:pt idx="371">
                  <c:v>3670</c:v>
                </c:pt>
                <c:pt idx="372">
                  <c:v>3670</c:v>
                </c:pt>
                <c:pt idx="373">
                  <c:v>3670</c:v>
                </c:pt>
                <c:pt idx="374">
                  <c:v>3670</c:v>
                </c:pt>
                <c:pt idx="375">
                  <c:v>3670</c:v>
                </c:pt>
                <c:pt idx="376">
                  <c:v>3710</c:v>
                </c:pt>
                <c:pt idx="377">
                  <c:v>3710</c:v>
                </c:pt>
                <c:pt idx="378">
                  <c:v>3710</c:v>
                </c:pt>
                <c:pt idx="379">
                  <c:v>3710</c:v>
                </c:pt>
                <c:pt idx="380">
                  <c:v>3710</c:v>
                </c:pt>
                <c:pt idx="381">
                  <c:v>3630</c:v>
                </c:pt>
                <c:pt idx="382">
                  <c:v>3590</c:v>
                </c:pt>
                <c:pt idx="383">
                  <c:v>3590</c:v>
                </c:pt>
                <c:pt idx="384">
                  <c:v>3590</c:v>
                </c:pt>
                <c:pt idx="385">
                  <c:v>3590</c:v>
                </c:pt>
                <c:pt idx="386">
                  <c:v>3590</c:v>
                </c:pt>
                <c:pt idx="387">
                  <c:v>3590</c:v>
                </c:pt>
                <c:pt idx="388">
                  <c:v>3590</c:v>
                </c:pt>
                <c:pt idx="389">
                  <c:v>3590</c:v>
                </c:pt>
                <c:pt idx="390">
                  <c:v>3590</c:v>
                </c:pt>
                <c:pt idx="391">
                  <c:v>3580</c:v>
                </c:pt>
                <c:pt idx="392">
                  <c:v>3580</c:v>
                </c:pt>
                <c:pt idx="393">
                  <c:v>3550</c:v>
                </c:pt>
                <c:pt idx="394">
                  <c:v>3550</c:v>
                </c:pt>
                <c:pt idx="395">
                  <c:v>3550</c:v>
                </c:pt>
                <c:pt idx="396">
                  <c:v>3550</c:v>
                </c:pt>
                <c:pt idx="397">
                  <c:v>3550</c:v>
                </c:pt>
                <c:pt idx="398">
                  <c:v>3550</c:v>
                </c:pt>
                <c:pt idx="399">
                  <c:v>3550</c:v>
                </c:pt>
                <c:pt idx="400">
                  <c:v>3510</c:v>
                </c:pt>
                <c:pt idx="401">
                  <c:v>3490</c:v>
                </c:pt>
                <c:pt idx="402">
                  <c:v>3490</c:v>
                </c:pt>
                <c:pt idx="403">
                  <c:v>3490</c:v>
                </c:pt>
                <c:pt idx="404">
                  <c:v>3640</c:v>
                </c:pt>
                <c:pt idx="405">
                  <c:v>3640</c:v>
                </c:pt>
                <c:pt idx="406">
                  <c:v>3620</c:v>
                </c:pt>
                <c:pt idx="407">
                  <c:v>3620</c:v>
                </c:pt>
                <c:pt idx="408">
                  <c:v>3620</c:v>
                </c:pt>
                <c:pt idx="409">
                  <c:v>3620</c:v>
                </c:pt>
                <c:pt idx="410">
                  <c:v>3620</c:v>
                </c:pt>
                <c:pt idx="411">
                  <c:v>3600</c:v>
                </c:pt>
                <c:pt idx="412">
                  <c:v>3580</c:v>
                </c:pt>
                <c:pt idx="413">
                  <c:v>3580</c:v>
                </c:pt>
                <c:pt idx="414">
                  <c:v>3580</c:v>
                </c:pt>
                <c:pt idx="415">
                  <c:v>3580</c:v>
                </c:pt>
                <c:pt idx="416">
                  <c:v>3580</c:v>
                </c:pt>
                <c:pt idx="417">
                  <c:v>3580</c:v>
                </c:pt>
                <c:pt idx="418">
                  <c:v>3580</c:v>
                </c:pt>
                <c:pt idx="419">
                  <c:v>3580</c:v>
                </c:pt>
                <c:pt idx="420">
                  <c:v>3580</c:v>
                </c:pt>
                <c:pt idx="421">
                  <c:v>3580</c:v>
                </c:pt>
                <c:pt idx="422">
                  <c:v>3560</c:v>
                </c:pt>
                <c:pt idx="423">
                  <c:v>3560</c:v>
                </c:pt>
                <c:pt idx="424">
                  <c:v>3560</c:v>
                </c:pt>
                <c:pt idx="425">
                  <c:v>3540</c:v>
                </c:pt>
                <c:pt idx="426">
                  <c:v>3500</c:v>
                </c:pt>
                <c:pt idx="427">
                  <c:v>3500</c:v>
                </c:pt>
                <c:pt idx="428">
                  <c:v>3500</c:v>
                </c:pt>
                <c:pt idx="429">
                  <c:v>3500</c:v>
                </c:pt>
                <c:pt idx="430">
                  <c:v>3480</c:v>
                </c:pt>
                <c:pt idx="431">
                  <c:v>3480</c:v>
                </c:pt>
                <c:pt idx="432">
                  <c:v>3480</c:v>
                </c:pt>
                <c:pt idx="433">
                  <c:v>3460</c:v>
                </c:pt>
                <c:pt idx="434">
                  <c:v>3460</c:v>
                </c:pt>
                <c:pt idx="435">
                  <c:v>3460</c:v>
                </c:pt>
                <c:pt idx="436">
                  <c:v>3440</c:v>
                </c:pt>
                <c:pt idx="437">
                  <c:v>3440</c:v>
                </c:pt>
                <c:pt idx="438">
                  <c:v>3440</c:v>
                </c:pt>
                <c:pt idx="439">
                  <c:v>3440</c:v>
                </c:pt>
                <c:pt idx="440">
                  <c:v>3440</c:v>
                </c:pt>
                <c:pt idx="441">
                  <c:v>3440</c:v>
                </c:pt>
                <c:pt idx="442">
                  <c:v>3460</c:v>
                </c:pt>
                <c:pt idx="443">
                  <c:v>3460</c:v>
                </c:pt>
                <c:pt idx="444">
                  <c:v>3460</c:v>
                </c:pt>
                <c:pt idx="445">
                  <c:v>3480</c:v>
                </c:pt>
                <c:pt idx="446">
                  <c:v>3480</c:v>
                </c:pt>
                <c:pt idx="447">
                  <c:v>3490</c:v>
                </c:pt>
                <c:pt idx="448">
                  <c:v>3540</c:v>
                </c:pt>
                <c:pt idx="449">
                  <c:v>3540</c:v>
                </c:pt>
                <c:pt idx="450">
                  <c:v>3560</c:v>
                </c:pt>
                <c:pt idx="451">
                  <c:v>3560</c:v>
                </c:pt>
                <c:pt idx="452">
                  <c:v>3560</c:v>
                </c:pt>
                <c:pt idx="453">
                  <c:v>3560</c:v>
                </c:pt>
                <c:pt idx="454">
                  <c:v>3560</c:v>
                </c:pt>
                <c:pt idx="455">
                  <c:v>3560</c:v>
                </c:pt>
                <c:pt idx="456">
                  <c:v>3560</c:v>
                </c:pt>
                <c:pt idx="457">
                  <c:v>3560</c:v>
                </c:pt>
                <c:pt idx="458">
                  <c:v>3640</c:v>
                </c:pt>
                <c:pt idx="459">
                  <c:v>3640</c:v>
                </c:pt>
                <c:pt idx="460">
                  <c:v>3640</c:v>
                </c:pt>
                <c:pt idx="461">
                  <c:v>3640</c:v>
                </c:pt>
                <c:pt idx="462">
                  <c:v>3640</c:v>
                </c:pt>
                <c:pt idx="463">
                  <c:v>3640</c:v>
                </c:pt>
                <c:pt idx="464">
                  <c:v>3640</c:v>
                </c:pt>
                <c:pt idx="465">
                  <c:v>3640</c:v>
                </c:pt>
                <c:pt idx="466">
                  <c:v>3640</c:v>
                </c:pt>
                <c:pt idx="467">
                  <c:v>3640</c:v>
                </c:pt>
                <c:pt idx="468">
                  <c:v>3640</c:v>
                </c:pt>
                <c:pt idx="469">
                  <c:v>3640</c:v>
                </c:pt>
                <c:pt idx="470">
                  <c:v>3640</c:v>
                </c:pt>
                <c:pt idx="471">
                  <c:v>3640</c:v>
                </c:pt>
                <c:pt idx="472">
                  <c:v>3640</c:v>
                </c:pt>
                <c:pt idx="473">
                  <c:v>3640</c:v>
                </c:pt>
                <c:pt idx="474">
                  <c:v>3640</c:v>
                </c:pt>
                <c:pt idx="475">
                  <c:v>3640</c:v>
                </c:pt>
                <c:pt idx="476">
                  <c:v>3640</c:v>
                </c:pt>
                <c:pt idx="477">
                  <c:v>3640</c:v>
                </c:pt>
                <c:pt idx="478">
                  <c:v>3640</c:v>
                </c:pt>
                <c:pt idx="479">
                  <c:v>3640</c:v>
                </c:pt>
                <c:pt idx="480">
                  <c:v>3560</c:v>
                </c:pt>
                <c:pt idx="481">
                  <c:v>3560</c:v>
                </c:pt>
                <c:pt idx="482">
                  <c:v>3560</c:v>
                </c:pt>
                <c:pt idx="483">
                  <c:v>3560</c:v>
                </c:pt>
                <c:pt idx="484">
                  <c:v>3640</c:v>
                </c:pt>
                <c:pt idx="485">
                  <c:v>3640</c:v>
                </c:pt>
                <c:pt idx="486">
                  <c:v>3640</c:v>
                </c:pt>
                <c:pt idx="487">
                  <c:v>3660</c:v>
                </c:pt>
                <c:pt idx="488">
                  <c:v>3700</c:v>
                </c:pt>
                <c:pt idx="489">
                  <c:v>3700</c:v>
                </c:pt>
                <c:pt idx="490">
                  <c:v>3700</c:v>
                </c:pt>
                <c:pt idx="491">
                  <c:v>3700</c:v>
                </c:pt>
                <c:pt idx="492">
                  <c:v>3700</c:v>
                </c:pt>
                <c:pt idx="493">
                  <c:v>3720</c:v>
                </c:pt>
                <c:pt idx="494">
                  <c:v>3740</c:v>
                </c:pt>
                <c:pt idx="495">
                  <c:v>3760</c:v>
                </c:pt>
                <c:pt idx="496">
                  <c:v>3760</c:v>
                </c:pt>
                <c:pt idx="497">
                  <c:v>3760</c:v>
                </c:pt>
                <c:pt idx="498">
                  <c:v>3820</c:v>
                </c:pt>
                <c:pt idx="499">
                  <c:v>3820</c:v>
                </c:pt>
                <c:pt idx="500">
                  <c:v>3820</c:v>
                </c:pt>
                <c:pt idx="501">
                  <c:v>3820</c:v>
                </c:pt>
                <c:pt idx="502">
                  <c:v>3820</c:v>
                </c:pt>
                <c:pt idx="503">
                  <c:v>3820</c:v>
                </c:pt>
                <c:pt idx="504">
                  <c:v>3820</c:v>
                </c:pt>
                <c:pt idx="505">
                  <c:v>3820</c:v>
                </c:pt>
                <c:pt idx="506">
                  <c:v>3880</c:v>
                </c:pt>
                <c:pt idx="507">
                  <c:v>3880</c:v>
                </c:pt>
                <c:pt idx="508">
                  <c:v>3880</c:v>
                </c:pt>
                <c:pt idx="509">
                  <c:v>3880</c:v>
                </c:pt>
                <c:pt idx="510">
                  <c:v>3880</c:v>
                </c:pt>
                <c:pt idx="511">
                  <c:v>3880</c:v>
                </c:pt>
                <c:pt idx="512">
                  <c:v>3880</c:v>
                </c:pt>
                <c:pt idx="513">
                  <c:v>3880</c:v>
                </c:pt>
                <c:pt idx="514">
                  <c:v>3880</c:v>
                </c:pt>
                <c:pt idx="515">
                  <c:v>3880</c:v>
                </c:pt>
                <c:pt idx="516">
                  <c:v>3860</c:v>
                </c:pt>
                <c:pt idx="517">
                  <c:v>3860</c:v>
                </c:pt>
                <c:pt idx="518">
                  <c:v>3840</c:v>
                </c:pt>
                <c:pt idx="519">
                  <c:v>3840</c:v>
                </c:pt>
                <c:pt idx="520">
                  <c:v>3840</c:v>
                </c:pt>
                <c:pt idx="521">
                  <c:v>3840</c:v>
                </c:pt>
                <c:pt idx="522">
                  <c:v>3840</c:v>
                </c:pt>
                <c:pt idx="523">
                  <c:v>3820</c:v>
                </c:pt>
                <c:pt idx="524">
                  <c:v>3820</c:v>
                </c:pt>
                <c:pt idx="525">
                  <c:v>3820</c:v>
                </c:pt>
                <c:pt idx="526">
                  <c:v>3820</c:v>
                </c:pt>
                <c:pt idx="527">
                  <c:v>3820</c:v>
                </c:pt>
                <c:pt idx="528">
                  <c:v>3820</c:v>
                </c:pt>
                <c:pt idx="529">
                  <c:v>3820</c:v>
                </c:pt>
                <c:pt idx="530">
                  <c:v>3820</c:v>
                </c:pt>
                <c:pt idx="531">
                  <c:v>3800</c:v>
                </c:pt>
              </c:numCache>
            </c:numRef>
          </c:val>
        </c:ser>
        <c:ser>
          <c:idx val="1"/>
          <c:order val="1"/>
          <c:tx>
            <c:strRef>
              <c:f>国产大豆!$C$1</c:f>
              <c:strCache>
                <c:ptCount val="1"/>
                <c:pt idx="0">
                  <c:v>佳木斯</c:v>
                </c:pt>
              </c:strCache>
            </c:strRef>
          </c:tx>
          <c:marker>
            <c:symbol val="none"/>
          </c:marker>
          <c:cat>
            <c:numRef>
              <c:f>国产大豆!$A$2:$A$533</c:f>
              <c:numCache>
                <c:formatCode>yyyy/m/d</c:formatCode>
                <c:ptCount val="532"/>
                <c:pt idx="0">
                  <c:v>39709</c:v>
                </c:pt>
                <c:pt idx="1">
                  <c:v>39710</c:v>
                </c:pt>
                <c:pt idx="2">
                  <c:v>39713</c:v>
                </c:pt>
                <c:pt idx="3">
                  <c:v>39714</c:v>
                </c:pt>
                <c:pt idx="4">
                  <c:v>39715</c:v>
                </c:pt>
                <c:pt idx="5">
                  <c:v>39716</c:v>
                </c:pt>
                <c:pt idx="6">
                  <c:v>39727</c:v>
                </c:pt>
                <c:pt idx="7">
                  <c:v>39728</c:v>
                </c:pt>
                <c:pt idx="8">
                  <c:v>39729</c:v>
                </c:pt>
                <c:pt idx="9">
                  <c:v>39730</c:v>
                </c:pt>
                <c:pt idx="10">
                  <c:v>39731</c:v>
                </c:pt>
                <c:pt idx="11">
                  <c:v>39734</c:v>
                </c:pt>
                <c:pt idx="12">
                  <c:v>39735</c:v>
                </c:pt>
                <c:pt idx="13">
                  <c:v>39736</c:v>
                </c:pt>
                <c:pt idx="14">
                  <c:v>39737</c:v>
                </c:pt>
                <c:pt idx="15">
                  <c:v>39738</c:v>
                </c:pt>
                <c:pt idx="16">
                  <c:v>39741</c:v>
                </c:pt>
                <c:pt idx="17">
                  <c:v>39742</c:v>
                </c:pt>
                <c:pt idx="18">
                  <c:v>39743</c:v>
                </c:pt>
                <c:pt idx="19">
                  <c:v>39744</c:v>
                </c:pt>
                <c:pt idx="20">
                  <c:v>39745</c:v>
                </c:pt>
                <c:pt idx="21">
                  <c:v>39748</c:v>
                </c:pt>
                <c:pt idx="22">
                  <c:v>39749</c:v>
                </c:pt>
                <c:pt idx="23">
                  <c:v>39750</c:v>
                </c:pt>
                <c:pt idx="24">
                  <c:v>39751</c:v>
                </c:pt>
                <c:pt idx="25">
                  <c:v>39752</c:v>
                </c:pt>
                <c:pt idx="26">
                  <c:v>39755</c:v>
                </c:pt>
                <c:pt idx="27">
                  <c:v>39756</c:v>
                </c:pt>
                <c:pt idx="28">
                  <c:v>39757</c:v>
                </c:pt>
                <c:pt idx="29">
                  <c:v>39758</c:v>
                </c:pt>
                <c:pt idx="30">
                  <c:v>39759</c:v>
                </c:pt>
                <c:pt idx="31">
                  <c:v>39762</c:v>
                </c:pt>
                <c:pt idx="32">
                  <c:v>39763</c:v>
                </c:pt>
                <c:pt idx="33">
                  <c:v>39764</c:v>
                </c:pt>
                <c:pt idx="34">
                  <c:v>39765</c:v>
                </c:pt>
                <c:pt idx="35">
                  <c:v>39766</c:v>
                </c:pt>
                <c:pt idx="36">
                  <c:v>39769</c:v>
                </c:pt>
                <c:pt idx="37">
                  <c:v>39770</c:v>
                </c:pt>
                <c:pt idx="38">
                  <c:v>39771</c:v>
                </c:pt>
                <c:pt idx="39">
                  <c:v>39772</c:v>
                </c:pt>
                <c:pt idx="40">
                  <c:v>39773</c:v>
                </c:pt>
                <c:pt idx="41">
                  <c:v>39776</c:v>
                </c:pt>
                <c:pt idx="42">
                  <c:v>39777</c:v>
                </c:pt>
                <c:pt idx="43">
                  <c:v>39778</c:v>
                </c:pt>
                <c:pt idx="44">
                  <c:v>39779</c:v>
                </c:pt>
                <c:pt idx="45">
                  <c:v>39780</c:v>
                </c:pt>
                <c:pt idx="46">
                  <c:v>39783</c:v>
                </c:pt>
                <c:pt idx="47">
                  <c:v>39784</c:v>
                </c:pt>
                <c:pt idx="48">
                  <c:v>39785</c:v>
                </c:pt>
                <c:pt idx="49">
                  <c:v>39786</c:v>
                </c:pt>
                <c:pt idx="50">
                  <c:v>39787</c:v>
                </c:pt>
                <c:pt idx="51">
                  <c:v>39790</c:v>
                </c:pt>
                <c:pt idx="52">
                  <c:v>39791</c:v>
                </c:pt>
                <c:pt idx="53">
                  <c:v>39792</c:v>
                </c:pt>
                <c:pt idx="54">
                  <c:v>39793</c:v>
                </c:pt>
                <c:pt idx="55">
                  <c:v>39794</c:v>
                </c:pt>
                <c:pt idx="56">
                  <c:v>39797</c:v>
                </c:pt>
                <c:pt idx="57">
                  <c:v>39798</c:v>
                </c:pt>
                <c:pt idx="58">
                  <c:v>39799</c:v>
                </c:pt>
                <c:pt idx="59">
                  <c:v>39800</c:v>
                </c:pt>
                <c:pt idx="60">
                  <c:v>39801</c:v>
                </c:pt>
                <c:pt idx="61">
                  <c:v>39804</c:v>
                </c:pt>
                <c:pt idx="62">
                  <c:v>39805</c:v>
                </c:pt>
                <c:pt idx="63">
                  <c:v>39806</c:v>
                </c:pt>
                <c:pt idx="64">
                  <c:v>39807</c:v>
                </c:pt>
                <c:pt idx="65">
                  <c:v>39808</c:v>
                </c:pt>
                <c:pt idx="66">
                  <c:v>39811</c:v>
                </c:pt>
                <c:pt idx="67">
                  <c:v>39812</c:v>
                </c:pt>
                <c:pt idx="68">
                  <c:v>39813</c:v>
                </c:pt>
                <c:pt idx="69">
                  <c:v>39818</c:v>
                </c:pt>
                <c:pt idx="70">
                  <c:v>39819</c:v>
                </c:pt>
                <c:pt idx="71">
                  <c:v>39820</c:v>
                </c:pt>
                <c:pt idx="72">
                  <c:v>39821</c:v>
                </c:pt>
                <c:pt idx="73">
                  <c:v>39822</c:v>
                </c:pt>
                <c:pt idx="74">
                  <c:v>39825</c:v>
                </c:pt>
                <c:pt idx="75">
                  <c:v>39826</c:v>
                </c:pt>
                <c:pt idx="76">
                  <c:v>39827</c:v>
                </c:pt>
                <c:pt idx="77">
                  <c:v>39828</c:v>
                </c:pt>
                <c:pt idx="78">
                  <c:v>39829</c:v>
                </c:pt>
                <c:pt idx="79">
                  <c:v>39832</c:v>
                </c:pt>
                <c:pt idx="80">
                  <c:v>39833</c:v>
                </c:pt>
                <c:pt idx="81">
                  <c:v>39834</c:v>
                </c:pt>
                <c:pt idx="82">
                  <c:v>39835</c:v>
                </c:pt>
                <c:pt idx="83">
                  <c:v>39836</c:v>
                </c:pt>
                <c:pt idx="84">
                  <c:v>39846</c:v>
                </c:pt>
                <c:pt idx="85">
                  <c:v>39847</c:v>
                </c:pt>
                <c:pt idx="86">
                  <c:v>39848</c:v>
                </c:pt>
                <c:pt idx="87">
                  <c:v>39849</c:v>
                </c:pt>
                <c:pt idx="88">
                  <c:v>39850</c:v>
                </c:pt>
                <c:pt idx="89">
                  <c:v>39853</c:v>
                </c:pt>
                <c:pt idx="90">
                  <c:v>39854</c:v>
                </c:pt>
                <c:pt idx="91">
                  <c:v>39855</c:v>
                </c:pt>
                <c:pt idx="92">
                  <c:v>39856</c:v>
                </c:pt>
                <c:pt idx="93">
                  <c:v>39857</c:v>
                </c:pt>
                <c:pt idx="94">
                  <c:v>39860</c:v>
                </c:pt>
                <c:pt idx="95">
                  <c:v>39861</c:v>
                </c:pt>
                <c:pt idx="96">
                  <c:v>39862</c:v>
                </c:pt>
                <c:pt idx="97">
                  <c:v>39863</c:v>
                </c:pt>
                <c:pt idx="98">
                  <c:v>39864</c:v>
                </c:pt>
                <c:pt idx="99">
                  <c:v>39867</c:v>
                </c:pt>
                <c:pt idx="100">
                  <c:v>39868</c:v>
                </c:pt>
                <c:pt idx="101">
                  <c:v>39869</c:v>
                </c:pt>
                <c:pt idx="102">
                  <c:v>39870</c:v>
                </c:pt>
                <c:pt idx="103">
                  <c:v>39871</c:v>
                </c:pt>
                <c:pt idx="104">
                  <c:v>39874</c:v>
                </c:pt>
                <c:pt idx="105">
                  <c:v>39875</c:v>
                </c:pt>
                <c:pt idx="106">
                  <c:v>39876</c:v>
                </c:pt>
                <c:pt idx="107">
                  <c:v>39877</c:v>
                </c:pt>
                <c:pt idx="108">
                  <c:v>39878</c:v>
                </c:pt>
                <c:pt idx="109">
                  <c:v>39881</c:v>
                </c:pt>
                <c:pt idx="110">
                  <c:v>39882</c:v>
                </c:pt>
                <c:pt idx="111">
                  <c:v>39883</c:v>
                </c:pt>
                <c:pt idx="112">
                  <c:v>39884</c:v>
                </c:pt>
                <c:pt idx="113">
                  <c:v>39885</c:v>
                </c:pt>
                <c:pt idx="114">
                  <c:v>39888</c:v>
                </c:pt>
                <c:pt idx="115">
                  <c:v>39889</c:v>
                </c:pt>
                <c:pt idx="116">
                  <c:v>39890</c:v>
                </c:pt>
                <c:pt idx="117">
                  <c:v>39891</c:v>
                </c:pt>
                <c:pt idx="118">
                  <c:v>39892</c:v>
                </c:pt>
                <c:pt idx="119">
                  <c:v>39895</c:v>
                </c:pt>
                <c:pt idx="120">
                  <c:v>39896</c:v>
                </c:pt>
                <c:pt idx="121">
                  <c:v>39897</c:v>
                </c:pt>
                <c:pt idx="122">
                  <c:v>39898</c:v>
                </c:pt>
                <c:pt idx="123">
                  <c:v>39899</c:v>
                </c:pt>
                <c:pt idx="124">
                  <c:v>39902</c:v>
                </c:pt>
                <c:pt idx="125">
                  <c:v>39903</c:v>
                </c:pt>
                <c:pt idx="126">
                  <c:v>39904</c:v>
                </c:pt>
                <c:pt idx="127">
                  <c:v>39905</c:v>
                </c:pt>
                <c:pt idx="128">
                  <c:v>39906</c:v>
                </c:pt>
                <c:pt idx="129">
                  <c:v>39910</c:v>
                </c:pt>
                <c:pt idx="130">
                  <c:v>39911</c:v>
                </c:pt>
                <c:pt idx="131">
                  <c:v>39912</c:v>
                </c:pt>
                <c:pt idx="132">
                  <c:v>39913</c:v>
                </c:pt>
                <c:pt idx="133">
                  <c:v>39916</c:v>
                </c:pt>
                <c:pt idx="134">
                  <c:v>39917</c:v>
                </c:pt>
                <c:pt idx="135">
                  <c:v>39918</c:v>
                </c:pt>
                <c:pt idx="136">
                  <c:v>39919</c:v>
                </c:pt>
                <c:pt idx="137">
                  <c:v>39920</c:v>
                </c:pt>
                <c:pt idx="138">
                  <c:v>39923</c:v>
                </c:pt>
                <c:pt idx="139">
                  <c:v>39924</c:v>
                </c:pt>
                <c:pt idx="140">
                  <c:v>39925</c:v>
                </c:pt>
                <c:pt idx="141">
                  <c:v>39926</c:v>
                </c:pt>
                <c:pt idx="142">
                  <c:v>39927</c:v>
                </c:pt>
                <c:pt idx="143">
                  <c:v>39930</c:v>
                </c:pt>
                <c:pt idx="144">
                  <c:v>39931</c:v>
                </c:pt>
                <c:pt idx="145">
                  <c:v>39932</c:v>
                </c:pt>
                <c:pt idx="146">
                  <c:v>39933</c:v>
                </c:pt>
                <c:pt idx="147">
                  <c:v>39937</c:v>
                </c:pt>
                <c:pt idx="148">
                  <c:v>39938</c:v>
                </c:pt>
                <c:pt idx="149">
                  <c:v>39939</c:v>
                </c:pt>
                <c:pt idx="150">
                  <c:v>39940</c:v>
                </c:pt>
                <c:pt idx="151">
                  <c:v>39941</c:v>
                </c:pt>
                <c:pt idx="152">
                  <c:v>39944</c:v>
                </c:pt>
                <c:pt idx="153">
                  <c:v>39945</c:v>
                </c:pt>
                <c:pt idx="154">
                  <c:v>39946</c:v>
                </c:pt>
                <c:pt idx="155">
                  <c:v>39947</c:v>
                </c:pt>
                <c:pt idx="156">
                  <c:v>39948</c:v>
                </c:pt>
                <c:pt idx="157">
                  <c:v>39951</c:v>
                </c:pt>
                <c:pt idx="158">
                  <c:v>39952</c:v>
                </c:pt>
                <c:pt idx="159">
                  <c:v>39953</c:v>
                </c:pt>
                <c:pt idx="160">
                  <c:v>39954</c:v>
                </c:pt>
                <c:pt idx="161">
                  <c:v>39955</c:v>
                </c:pt>
                <c:pt idx="162">
                  <c:v>39958</c:v>
                </c:pt>
                <c:pt idx="163">
                  <c:v>39959</c:v>
                </c:pt>
                <c:pt idx="164">
                  <c:v>39960</c:v>
                </c:pt>
                <c:pt idx="165">
                  <c:v>39965</c:v>
                </c:pt>
                <c:pt idx="166">
                  <c:v>39966</c:v>
                </c:pt>
                <c:pt idx="167">
                  <c:v>39967</c:v>
                </c:pt>
                <c:pt idx="168">
                  <c:v>39968</c:v>
                </c:pt>
                <c:pt idx="169">
                  <c:v>39969</c:v>
                </c:pt>
                <c:pt idx="170">
                  <c:v>39972</c:v>
                </c:pt>
                <c:pt idx="171">
                  <c:v>39973</c:v>
                </c:pt>
                <c:pt idx="172">
                  <c:v>39974</c:v>
                </c:pt>
                <c:pt idx="173">
                  <c:v>39975</c:v>
                </c:pt>
                <c:pt idx="174">
                  <c:v>39976</c:v>
                </c:pt>
                <c:pt idx="175">
                  <c:v>39979</c:v>
                </c:pt>
                <c:pt idx="176">
                  <c:v>39980</c:v>
                </c:pt>
                <c:pt idx="177">
                  <c:v>39981</c:v>
                </c:pt>
                <c:pt idx="178">
                  <c:v>39982</c:v>
                </c:pt>
                <c:pt idx="179">
                  <c:v>39983</c:v>
                </c:pt>
                <c:pt idx="180">
                  <c:v>39986</c:v>
                </c:pt>
                <c:pt idx="181">
                  <c:v>39987</c:v>
                </c:pt>
                <c:pt idx="182">
                  <c:v>39988</c:v>
                </c:pt>
                <c:pt idx="183">
                  <c:v>39989</c:v>
                </c:pt>
                <c:pt idx="184">
                  <c:v>39990</c:v>
                </c:pt>
                <c:pt idx="185">
                  <c:v>39993</c:v>
                </c:pt>
                <c:pt idx="186">
                  <c:v>39994</c:v>
                </c:pt>
                <c:pt idx="187">
                  <c:v>39995</c:v>
                </c:pt>
                <c:pt idx="188">
                  <c:v>39996</c:v>
                </c:pt>
                <c:pt idx="189">
                  <c:v>39997</c:v>
                </c:pt>
                <c:pt idx="190">
                  <c:v>40000</c:v>
                </c:pt>
                <c:pt idx="191">
                  <c:v>40001</c:v>
                </c:pt>
                <c:pt idx="192">
                  <c:v>40002</c:v>
                </c:pt>
                <c:pt idx="193">
                  <c:v>40003</c:v>
                </c:pt>
                <c:pt idx="194">
                  <c:v>40004</c:v>
                </c:pt>
                <c:pt idx="195">
                  <c:v>40007</c:v>
                </c:pt>
                <c:pt idx="196">
                  <c:v>40008</c:v>
                </c:pt>
                <c:pt idx="197">
                  <c:v>40009</c:v>
                </c:pt>
                <c:pt idx="198">
                  <c:v>40010</c:v>
                </c:pt>
                <c:pt idx="199">
                  <c:v>40011</c:v>
                </c:pt>
                <c:pt idx="200">
                  <c:v>40014</c:v>
                </c:pt>
                <c:pt idx="201">
                  <c:v>40015</c:v>
                </c:pt>
                <c:pt idx="202">
                  <c:v>40016</c:v>
                </c:pt>
                <c:pt idx="203">
                  <c:v>40017</c:v>
                </c:pt>
                <c:pt idx="204">
                  <c:v>40018</c:v>
                </c:pt>
                <c:pt idx="205">
                  <c:v>40021</c:v>
                </c:pt>
                <c:pt idx="206">
                  <c:v>40022</c:v>
                </c:pt>
                <c:pt idx="207">
                  <c:v>40023</c:v>
                </c:pt>
                <c:pt idx="208">
                  <c:v>40024</c:v>
                </c:pt>
                <c:pt idx="209">
                  <c:v>40025</c:v>
                </c:pt>
                <c:pt idx="210">
                  <c:v>40028</c:v>
                </c:pt>
                <c:pt idx="211">
                  <c:v>40029</c:v>
                </c:pt>
                <c:pt idx="212">
                  <c:v>40030</c:v>
                </c:pt>
                <c:pt idx="213">
                  <c:v>40031</c:v>
                </c:pt>
                <c:pt idx="214">
                  <c:v>40032</c:v>
                </c:pt>
                <c:pt idx="215">
                  <c:v>40035</c:v>
                </c:pt>
                <c:pt idx="216">
                  <c:v>40036</c:v>
                </c:pt>
                <c:pt idx="217">
                  <c:v>40037</c:v>
                </c:pt>
                <c:pt idx="218">
                  <c:v>40038</c:v>
                </c:pt>
                <c:pt idx="219">
                  <c:v>40039</c:v>
                </c:pt>
                <c:pt idx="220">
                  <c:v>40042</c:v>
                </c:pt>
                <c:pt idx="221">
                  <c:v>40043</c:v>
                </c:pt>
                <c:pt idx="222">
                  <c:v>40044</c:v>
                </c:pt>
                <c:pt idx="223">
                  <c:v>40045</c:v>
                </c:pt>
                <c:pt idx="224">
                  <c:v>40046</c:v>
                </c:pt>
                <c:pt idx="225">
                  <c:v>40049</c:v>
                </c:pt>
                <c:pt idx="226">
                  <c:v>40050</c:v>
                </c:pt>
                <c:pt idx="227">
                  <c:v>40051</c:v>
                </c:pt>
                <c:pt idx="228">
                  <c:v>40052</c:v>
                </c:pt>
                <c:pt idx="229">
                  <c:v>40053</c:v>
                </c:pt>
                <c:pt idx="230">
                  <c:v>40056</c:v>
                </c:pt>
                <c:pt idx="231">
                  <c:v>40057</c:v>
                </c:pt>
                <c:pt idx="232">
                  <c:v>40058</c:v>
                </c:pt>
                <c:pt idx="233">
                  <c:v>40059</c:v>
                </c:pt>
                <c:pt idx="234">
                  <c:v>40060</c:v>
                </c:pt>
                <c:pt idx="235">
                  <c:v>40063</c:v>
                </c:pt>
                <c:pt idx="236">
                  <c:v>40064</c:v>
                </c:pt>
                <c:pt idx="237">
                  <c:v>40065</c:v>
                </c:pt>
                <c:pt idx="238">
                  <c:v>40066</c:v>
                </c:pt>
                <c:pt idx="239">
                  <c:v>40067</c:v>
                </c:pt>
                <c:pt idx="240">
                  <c:v>40070</c:v>
                </c:pt>
                <c:pt idx="241">
                  <c:v>40071</c:v>
                </c:pt>
                <c:pt idx="242">
                  <c:v>40072</c:v>
                </c:pt>
                <c:pt idx="243">
                  <c:v>40073</c:v>
                </c:pt>
                <c:pt idx="244">
                  <c:v>40074</c:v>
                </c:pt>
                <c:pt idx="245">
                  <c:v>40077</c:v>
                </c:pt>
                <c:pt idx="246">
                  <c:v>40078</c:v>
                </c:pt>
                <c:pt idx="247">
                  <c:v>40079</c:v>
                </c:pt>
                <c:pt idx="248">
                  <c:v>40080</c:v>
                </c:pt>
                <c:pt idx="249">
                  <c:v>40081</c:v>
                </c:pt>
                <c:pt idx="250">
                  <c:v>40084</c:v>
                </c:pt>
                <c:pt idx="251">
                  <c:v>40085</c:v>
                </c:pt>
                <c:pt idx="252">
                  <c:v>40086</c:v>
                </c:pt>
                <c:pt idx="253">
                  <c:v>40095</c:v>
                </c:pt>
                <c:pt idx="254">
                  <c:v>40098</c:v>
                </c:pt>
                <c:pt idx="255">
                  <c:v>40099</c:v>
                </c:pt>
                <c:pt idx="256">
                  <c:v>40100</c:v>
                </c:pt>
                <c:pt idx="257">
                  <c:v>40101</c:v>
                </c:pt>
                <c:pt idx="258">
                  <c:v>40102</c:v>
                </c:pt>
                <c:pt idx="259">
                  <c:v>40105</c:v>
                </c:pt>
                <c:pt idx="260">
                  <c:v>40106</c:v>
                </c:pt>
                <c:pt idx="261">
                  <c:v>40107</c:v>
                </c:pt>
                <c:pt idx="262">
                  <c:v>40108</c:v>
                </c:pt>
                <c:pt idx="263">
                  <c:v>40109</c:v>
                </c:pt>
                <c:pt idx="264">
                  <c:v>40112</c:v>
                </c:pt>
                <c:pt idx="265">
                  <c:v>40113</c:v>
                </c:pt>
                <c:pt idx="266">
                  <c:v>40114</c:v>
                </c:pt>
                <c:pt idx="267">
                  <c:v>40115</c:v>
                </c:pt>
                <c:pt idx="268">
                  <c:v>40116</c:v>
                </c:pt>
                <c:pt idx="269">
                  <c:v>40119</c:v>
                </c:pt>
                <c:pt idx="270">
                  <c:v>40120</c:v>
                </c:pt>
                <c:pt idx="271">
                  <c:v>40121</c:v>
                </c:pt>
                <c:pt idx="272">
                  <c:v>40122</c:v>
                </c:pt>
                <c:pt idx="273">
                  <c:v>40123</c:v>
                </c:pt>
                <c:pt idx="274">
                  <c:v>40126</c:v>
                </c:pt>
                <c:pt idx="275">
                  <c:v>40127</c:v>
                </c:pt>
                <c:pt idx="276">
                  <c:v>40128</c:v>
                </c:pt>
                <c:pt idx="277">
                  <c:v>40129</c:v>
                </c:pt>
                <c:pt idx="278">
                  <c:v>40130</c:v>
                </c:pt>
                <c:pt idx="279">
                  <c:v>40133</c:v>
                </c:pt>
                <c:pt idx="280">
                  <c:v>40134</c:v>
                </c:pt>
                <c:pt idx="281">
                  <c:v>40135</c:v>
                </c:pt>
                <c:pt idx="282">
                  <c:v>40136</c:v>
                </c:pt>
                <c:pt idx="283">
                  <c:v>40137</c:v>
                </c:pt>
                <c:pt idx="284">
                  <c:v>40140</c:v>
                </c:pt>
                <c:pt idx="285">
                  <c:v>40141</c:v>
                </c:pt>
                <c:pt idx="286">
                  <c:v>40142</c:v>
                </c:pt>
                <c:pt idx="287">
                  <c:v>40143</c:v>
                </c:pt>
                <c:pt idx="288">
                  <c:v>40144</c:v>
                </c:pt>
                <c:pt idx="289">
                  <c:v>40147</c:v>
                </c:pt>
                <c:pt idx="290">
                  <c:v>40148</c:v>
                </c:pt>
                <c:pt idx="291">
                  <c:v>40149</c:v>
                </c:pt>
                <c:pt idx="292">
                  <c:v>40150</c:v>
                </c:pt>
                <c:pt idx="293">
                  <c:v>40151</c:v>
                </c:pt>
                <c:pt idx="294">
                  <c:v>40154</c:v>
                </c:pt>
                <c:pt idx="295">
                  <c:v>40155</c:v>
                </c:pt>
                <c:pt idx="296">
                  <c:v>40156</c:v>
                </c:pt>
                <c:pt idx="297">
                  <c:v>40157</c:v>
                </c:pt>
                <c:pt idx="298">
                  <c:v>40158</c:v>
                </c:pt>
                <c:pt idx="299">
                  <c:v>40161</c:v>
                </c:pt>
                <c:pt idx="300">
                  <c:v>40162</c:v>
                </c:pt>
                <c:pt idx="301">
                  <c:v>40163</c:v>
                </c:pt>
                <c:pt idx="302">
                  <c:v>40164</c:v>
                </c:pt>
                <c:pt idx="303">
                  <c:v>40165</c:v>
                </c:pt>
                <c:pt idx="304">
                  <c:v>40168</c:v>
                </c:pt>
                <c:pt idx="305">
                  <c:v>40169</c:v>
                </c:pt>
                <c:pt idx="306">
                  <c:v>40170</c:v>
                </c:pt>
                <c:pt idx="307">
                  <c:v>40171</c:v>
                </c:pt>
                <c:pt idx="308">
                  <c:v>40172</c:v>
                </c:pt>
                <c:pt idx="309">
                  <c:v>40175</c:v>
                </c:pt>
                <c:pt idx="310">
                  <c:v>40191</c:v>
                </c:pt>
                <c:pt idx="311">
                  <c:v>40192</c:v>
                </c:pt>
                <c:pt idx="312">
                  <c:v>40193</c:v>
                </c:pt>
                <c:pt idx="313">
                  <c:v>40196</c:v>
                </c:pt>
                <c:pt idx="314">
                  <c:v>40197</c:v>
                </c:pt>
                <c:pt idx="315">
                  <c:v>40198</c:v>
                </c:pt>
                <c:pt idx="316">
                  <c:v>40199</c:v>
                </c:pt>
                <c:pt idx="317">
                  <c:v>40200</c:v>
                </c:pt>
                <c:pt idx="318">
                  <c:v>40203</c:v>
                </c:pt>
                <c:pt idx="319">
                  <c:v>40204</c:v>
                </c:pt>
                <c:pt idx="320">
                  <c:v>40205</c:v>
                </c:pt>
                <c:pt idx="321">
                  <c:v>40206</c:v>
                </c:pt>
                <c:pt idx="322">
                  <c:v>40207</c:v>
                </c:pt>
                <c:pt idx="323">
                  <c:v>40210</c:v>
                </c:pt>
                <c:pt idx="324">
                  <c:v>40211</c:v>
                </c:pt>
                <c:pt idx="325">
                  <c:v>40212</c:v>
                </c:pt>
                <c:pt idx="326">
                  <c:v>40213</c:v>
                </c:pt>
                <c:pt idx="327">
                  <c:v>40214</c:v>
                </c:pt>
                <c:pt idx="328">
                  <c:v>40217</c:v>
                </c:pt>
                <c:pt idx="329">
                  <c:v>40218</c:v>
                </c:pt>
                <c:pt idx="330">
                  <c:v>40219</c:v>
                </c:pt>
                <c:pt idx="331">
                  <c:v>40231</c:v>
                </c:pt>
                <c:pt idx="332">
                  <c:v>40232</c:v>
                </c:pt>
                <c:pt idx="333">
                  <c:v>40233</c:v>
                </c:pt>
                <c:pt idx="334">
                  <c:v>40238</c:v>
                </c:pt>
                <c:pt idx="335">
                  <c:v>40239</c:v>
                </c:pt>
                <c:pt idx="336">
                  <c:v>40240</c:v>
                </c:pt>
                <c:pt idx="337">
                  <c:v>40241</c:v>
                </c:pt>
                <c:pt idx="338">
                  <c:v>40242</c:v>
                </c:pt>
                <c:pt idx="339">
                  <c:v>40245</c:v>
                </c:pt>
                <c:pt idx="340">
                  <c:v>40246</c:v>
                </c:pt>
                <c:pt idx="341">
                  <c:v>40247</c:v>
                </c:pt>
                <c:pt idx="342">
                  <c:v>40248</c:v>
                </c:pt>
                <c:pt idx="343">
                  <c:v>40249</c:v>
                </c:pt>
                <c:pt idx="344">
                  <c:v>40252</c:v>
                </c:pt>
                <c:pt idx="345">
                  <c:v>40253</c:v>
                </c:pt>
                <c:pt idx="346">
                  <c:v>40254</c:v>
                </c:pt>
                <c:pt idx="347">
                  <c:v>40255</c:v>
                </c:pt>
                <c:pt idx="348">
                  <c:v>40256</c:v>
                </c:pt>
                <c:pt idx="349">
                  <c:v>40259</c:v>
                </c:pt>
                <c:pt idx="350">
                  <c:v>40260</c:v>
                </c:pt>
                <c:pt idx="351">
                  <c:v>40261</c:v>
                </c:pt>
                <c:pt idx="352">
                  <c:v>40262</c:v>
                </c:pt>
                <c:pt idx="353">
                  <c:v>40262</c:v>
                </c:pt>
                <c:pt idx="354">
                  <c:v>40263</c:v>
                </c:pt>
                <c:pt idx="355">
                  <c:v>40263</c:v>
                </c:pt>
                <c:pt idx="356">
                  <c:v>40265</c:v>
                </c:pt>
                <c:pt idx="357">
                  <c:v>40266</c:v>
                </c:pt>
                <c:pt idx="358">
                  <c:v>40267</c:v>
                </c:pt>
                <c:pt idx="359">
                  <c:v>40268</c:v>
                </c:pt>
                <c:pt idx="360">
                  <c:v>40269</c:v>
                </c:pt>
                <c:pt idx="361">
                  <c:v>40270</c:v>
                </c:pt>
                <c:pt idx="362">
                  <c:v>40274</c:v>
                </c:pt>
                <c:pt idx="363">
                  <c:v>40275</c:v>
                </c:pt>
                <c:pt idx="364">
                  <c:v>40276</c:v>
                </c:pt>
                <c:pt idx="365">
                  <c:v>40277</c:v>
                </c:pt>
                <c:pt idx="366">
                  <c:v>40280</c:v>
                </c:pt>
                <c:pt idx="367">
                  <c:v>40281</c:v>
                </c:pt>
                <c:pt idx="368">
                  <c:v>40282</c:v>
                </c:pt>
                <c:pt idx="369">
                  <c:v>40283</c:v>
                </c:pt>
                <c:pt idx="370">
                  <c:v>40284</c:v>
                </c:pt>
                <c:pt idx="371">
                  <c:v>40287</c:v>
                </c:pt>
                <c:pt idx="372">
                  <c:v>40288</c:v>
                </c:pt>
                <c:pt idx="373">
                  <c:v>40289</c:v>
                </c:pt>
                <c:pt idx="374">
                  <c:v>40290</c:v>
                </c:pt>
                <c:pt idx="375">
                  <c:v>40291</c:v>
                </c:pt>
                <c:pt idx="376">
                  <c:v>40294</c:v>
                </c:pt>
                <c:pt idx="377">
                  <c:v>40295</c:v>
                </c:pt>
                <c:pt idx="378">
                  <c:v>40296</c:v>
                </c:pt>
                <c:pt idx="379">
                  <c:v>40297</c:v>
                </c:pt>
                <c:pt idx="380">
                  <c:v>40298</c:v>
                </c:pt>
                <c:pt idx="381">
                  <c:v>40302</c:v>
                </c:pt>
                <c:pt idx="382">
                  <c:v>40303</c:v>
                </c:pt>
                <c:pt idx="383">
                  <c:v>40304</c:v>
                </c:pt>
                <c:pt idx="384">
                  <c:v>40305</c:v>
                </c:pt>
                <c:pt idx="385">
                  <c:v>40308</c:v>
                </c:pt>
                <c:pt idx="386">
                  <c:v>40309</c:v>
                </c:pt>
                <c:pt idx="387">
                  <c:v>40310</c:v>
                </c:pt>
                <c:pt idx="388">
                  <c:v>40311</c:v>
                </c:pt>
                <c:pt idx="389">
                  <c:v>40312</c:v>
                </c:pt>
                <c:pt idx="390">
                  <c:v>40315</c:v>
                </c:pt>
                <c:pt idx="391">
                  <c:v>40316</c:v>
                </c:pt>
                <c:pt idx="392">
                  <c:v>40317</c:v>
                </c:pt>
                <c:pt idx="393">
                  <c:v>40318</c:v>
                </c:pt>
                <c:pt idx="394">
                  <c:v>40319</c:v>
                </c:pt>
                <c:pt idx="395">
                  <c:v>40322</c:v>
                </c:pt>
                <c:pt idx="396">
                  <c:v>40323</c:v>
                </c:pt>
                <c:pt idx="397">
                  <c:v>40324</c:v>
                </c:pt>
                <c:pt idx="398">
                  <c:v>40325</c:v>
                </c:pt>
                <c:pt idx="399">
                  <c:v>40326</c:v>
                </c:pt>
                <c:pt idx="400">
                  <c:v>40329</c:v>
                </c:pt>
                <c:pt idx="401">
                  <c:v>40330</c:v>
                </c:pt>
                <c:pt idx="402">
                  <c:v>40331</c:v>
                </c:pt>
                <c:pt idx="403">
                  <c:v>40332</c:v>
                </c:pt>
                <c:pt idx="404">
                  <c:v>40333</c:v>
                </c:pt>
                <c:pt idx="405">
                  <c:v>40336</c:v>
                </c:pt>
                <c:pt idx="406">
                  <c:v>40337</c:v>
                </c:pt>
                <c:pt idx="407">
                  <c:v>40338</c:v>
                </c:pt>
                <c:pt idx="408">
                  <c:v>40339</c:v>
                </c:pt>
                <c:pt idx="409">
                  <c:v>40340</c:v>
                </c:pt>
                <c:pt idx="410">
                  <c:v>40341</c:v>
                </c:pt>
                <c:pt idx="411">
                  <c:v>40342</c:v>
                </c:pt>
                <c:pt idx="412">
                  <c:v>40346</c:v>
                </c:pt>
                <c:pt idx="413">
                  <c:v>40347</c:v>
                </c:pt>
                <c:pt idx="414">
                  <c:v>40350</c:v>
                </c:pt>
                <c:pt idx="415">
                  <c:v>40351</c:v>
                </c:pt>
                <c:pt idx="416">
                  <c:v>40352</c:v>
                </c:pt>
                <c:pt idx="417">
                  <c:v>40353</c:v>
                </c:pt>
                <c:pt idx="418">
                  <c:v>40354</c:v>
                </c:pt>
                <c:pt idx="419">
                  <c:v>40356</c:v>
                </c:pt>
                <c:pt idx="420">
                  <c:v>40357</c:v>
                </c:pt>
                <c:pt idx="421">
                  <c:v>40358</c:v>
                </c:pt>
                <c:pt idx="422">
                  <c:v>40359</c:v>
                </c:pt>
                <c:pt idx="423">
                  <c:v>40360</c:v>
                </c:pt>
                <c:pt idx="424">
                  <c:v>40361</c:v>
                </c:pt>
                <c:pt idx="425">
                  <c:v>40364</c:v>
                </c:pt>
                <c:pt idx="426">
                  <c:v>40365</c:v>
                </c:pt>
                <c:pt idx="427">
                  <c:v>40366</c:v>
                </c:pt>
                <c:pt idx="428">
                  <c:v>40367</c:v>
                </c:pt>
                <c:pt idx="429">
                  <c:v>40368</c:v>
                </c:pt>
                <c:pt idx="430">
                  <c:v>40371</c:v>
                </c:pt>
                <c:pt idx="431">
                  <c:v>40372</c:v>
                </c:pt>
                <c:pt idx="432">
                  <c:v>40373</c:v>
                </c:pt>
                <c:pt idx="433">
                  <c:v>40374</c:v>
                </c:pt>
                <c:pt idx="434">
                  <c:v>40375</c:v>
                </c:pt>
                <c:pt idx="435">
                  <c:v>40378</c:v>
                </c:pt>
                <c:pt idx="436">
                  <c:v>40379</c:v>
                </c:pt>
                <c:pt idx="437">
                  <c:v>40380</c:v>
                </c:pt>
                <c:pt idx="438">
                  <c:v>40381</c:v>
                </c:pt>
                <c:pt idx="439">
                  <c:v>40382</c:v>
                </c:pt>
                <c:pt idx="440">
                  <c:v>40385</c:v>
                </c:pt>
                <c:pt idx="441">
                  <c:v>40386</c:v>
                </c:pt>
                <c:pt idx="442">
                  <c:v>40387</c:v>
                </c:pt>
                <c:pt idx="443">
                  <c:v>40388</c:v>
                </c:pt>
                <c:pt idx="444">
                  <c:v>40389</c:v>
                </c:pt>
                <c:pt idx="445">
                  <c:v>40392</c:v>
                </c:pt>
                <c:pt idx="446">
                  <c:v>40393</c:v>
                </c:pt>
                <c:pt idx="447">
                  <c:v>40394</c:v>
                </c:pt>
                <c:pt idx="448">
                  <c:v>40395</c:v>
                </c:pt>
                <c:pt idx="449">
                  <c:v>40396</c:v>
                </c:pt>
                <c:pt idx="450">
                  <c:v>40399</c:v>
                </c:pt>
                <c:pt idx="451">
                  <c:v>40400</c:v>
                </c:pt>
                <c:pt idx="452">
                  <c:v>40401</c:v>
                </c:pt>
                <c:pt idx="453">
                  <c:v>40402</c:v>
                </c:pt>
                <c:pt idx="454">
                  <c:v>40403</c:v>
                </c:pt>
                <c:pt idx="455">
                  <c:v>40406</c:v>
                </c:pt>
                <c:pt idx="456">
                  <c:v>40407</c:v>
                </c:pt>
                <c:pt idx="457">
                  <c:v>40408</c:v>
                </c:pt>
                <c:pt idx="458">
                  <c:v>40409</c:v>
                </c:pt>
                <c:pt idx="459">
                  <c:v>40410</c:v>
                </c:pt>
                <c:pt idx="460">
                  <c:v>40413</c:v>
                </c:pt>
                <c:pt idx="461">
                  <c:v>40414</c:v>
                </c:pt>
                <c:pt idx="462">
                  <c:v>40415</c:v>
                </c:pt>
                <c:pt idx="463">
                  <c:v>40416</c:v>
                </c:pt>
                <c:pt idx="464">
                  <c:v>40417</c:v>
                </c:pt>
                <c:pt idx="465">
                  <c:v>40420</c:v>
                </c:pt>
                <c:pt idx="466">
                  <c:v>40421</c:v>
                </c:pt>
                <c:pt idx="467">
                  <c:v>40422</c:v>
                </c:pt>
                <c:pt idx="468">
                  <c:v>40423</c:v>
                </c:pt>
                <c:pt idx="469">
                  <c:v>40424</c:v>
                </c:pt>
                <c:pt idx="470">
                  <c:v>40427</c:v>
                </c:pt>
                <c:pt idx="471">
                  <c:v>40428</c:v>
                </c:pt>
                <c:pt idx="472">
                  <c:v>40429</c:v>
                </c:pt>
                <c:pt idx="473">
                  <c:v>40430</c:v>
                </c:pt>
                <c:pt idx="474">
                  <c:v>40431</c:v>
                </c:pt>
                <c:pt idx="475">
                  <c:v>40434</c:v>
                </c:pt>
                <c:pt idx="476">
                  <c:v>40435</c:v>
                </c:pt>
                <c:pt idx="477">
                  <c:v>40436</c:v>
                </c:pt>
                <c:pt idx="478">
                  <c:v>40437</c:v>
                </c:pt>
                <c:pt idx="479">
                  <c:v>40438</c:v>
                </c:pt>
                <c:pt idx="480">
                  <c:v>40441</c:v>
                </c:pt>
                <c:pt idx="481">
                  <c:v>40442</c:v>
                </c:pt>
                <c:pt idx="482">
                  <c:v>40448</c:v>
                </c:pt>
                <c:pt idx="483">
                  <c:v>40449</c:v>
                </c:pt>
                <c:pt idx="484">
                  <c:v>40450</c:v>
                </c:pt>
                <c:pt idx="485">
                  <c:v>40451</c:v>
                </c:pt>
                <c:pt idx="486">
                  <c:v>40459</c:v>
                </c:pt>
                <c:pt idx="487">
                  <c:v>40460</c:v>
                </c:pt>
                <c:pt idx="488">
                  <c:v>40462</c:v>
                </c:pt>
                <c:pt idx="489">
                  <c:v>40463</c:v>
                </c:pt>
                <c:pt idx="490">
                  <c:v>40464</c:v>
                </c:pt>
                <c:pt idx="491">
                  <c:v>40465</c:v>
                </c:pt>
                <c:pt idx="492">
                  <c:v>40466</c:v>
                </c:pt>
                <c:pt idx="493">
                  <c:v>40469</c:v>
                </c:pt>
                <c:pt idx="494">
                  <c:v>40470</c:v>
                </c:pt>
                <c:pt idx="495">
                  <c:v>40471</c:v>
                </c:pt>
                <c:pt idx="496">
                  <c:v>40472</c:v>
                </c:pt>
                <c:pt idx="497">
                  <c:v>40473</c:v>
                </c:pt>
                <c:pt idx="498">
                  <c:v>40476</c:v>
                </c:pt>
                <c:pt idx="499">
                  <c:v>40477</c:v>
                </c:pt>
                <c:pt idx="500">
                  <c:v>40478</c:v>
                </c:pt>
                <c:pt idx="501">
                  <c:v>40479</c:v>
                </c:pt>
                <c:pt idx="502">
                  <c:v>40480</c:v>
                </c:pt>
                <c:pt idx="503">
                  <c:v>40483</c:v>
                </c:pt>
                <c:pt idx="504">
                  <c:v>40484</c:v>
                </c:pt>
                <c:pt idx="505">
                  <c:v>40485</c:v>
                </c:pt>
                <c:pt idx="506">
                  <c:v>40486</c:v>
                </c:pt>
                <c:pt idx="507">
                  <c:v>40487</c:v>
                </c:pt>
                <c:pt idx="508">
                  <c:v>40490</c:v>
                </c:pt>
                <c:pt idx="509">
                  <c:v>40491</c:v>
                </c:pt>
                <c:pt idx="510">
                  <c:v>40492</c:v>
                </c:pt>
                <c:pt idx="511">
                  <c:v>40493</c:v>
                </c:pt>
                <c:pt idx="512">
                  <c:v>40494</c:v>
                </c:pt>
                <c:pt idx="513">
                  <c:v>40497</c:v>
                </c:pt>
                <c:pt idx="514">
                  <c:v>40498</c:v>
                </c:pt>
                <c:pt idx="515">
                  <c:v>40499</c:v>
                </c:pt>
                <c:pt idx="516">
                  <c:v>40500</c:v>
                </c:pt>
                <c:pt idx="517">
                  <c:v>40501</c:v>
                </c:pt>
                <c:pt idx="518">
                  <c:v>40504</c:v>
                </c:pt>
                <c:pt idx="519">
                  <c:v>40505</c:v>
                </c:pt>
                <c:pt idx="520">
                  <c:v>40506</c:v>
                </c:pt>
                <c:pt idx="521">
                  <c:v>40507</c:v>
                </c:pt>
                <c:pt idx="522">
                  <c:v>40508</c:v>
                </c:pt>
                <c:pt idx="523">
                  <c:v>40511</c:v>
                </c:pt>
                <c:pt idx="524">
                  <c:v>40512</c:v>
                </c:pt>
                <c:pt idx="525">
                  <c:v>40513</c:v>
                </c:pt>
                <c:pt idx="526">
                  <c:v>40514</c:v>
                </c:pt>
                <c:pt idx="527">
                  <c:v>40515</c:v>
                </c:pt>
                <c:pt idx="528">
                  <c:v>40518</c:v>
                </c:pt>
                <c:pt idx="529">
                  <c:v>40519</c:v>
                </c:pt>
                <c:pt idx="530">
                  <c:v>40520</c:v>
                </c:pt>
                <c:pt idx="531">
                  <c:v>40521</c:v>
                </c:pt>
              </c:numCache>
            </c:numRef>
          </c:cat>
          <c:val>
            <c:numRef>
              <c:f>国产大豆!$C$2:$C$533</c:f>
              <c:numCache>
                <c:formatCode>General</c:formatCode>
                <c:ptCount val="532"/>
                <c:pt idx="0">
                  <c:v>3600</c:v>
                </c:pt>
                <c:pt idx="1">
                  <c:v>3600</c:v>
                </c:pt>
                <c:pt idx="2">
                  <c:v>3580</c:v>
                </c:pt>
                <c:pt idx="3">
                  <c:v>3560</c:v>
                </c:pt>
                <c:pt idx="4">
                  <c:v>3430</c:v>
                </c:pt>
                <c:pt idx="5">
                  <c:v>3400</c:v>
                </c:pt>
                <c:pt idx="6">
                  <c:v>3400</c:v>
                </c:pt>
                <c:pt idx="7">
                  <c:v>3360</c:v>
                </c:pt>
                <c:pt idx="8">
                  <c:v>3340</c:v>
                </c:pt>
                <c:pt idx="9">
                  <c:v>3320</c:v>
                </c:pt>
                <c:pt idx="10">
                  <c:v>3320</c:v>
                </c:pt>
                <c:pt idx="11">
                  <c:v>3270</c:v>
                </c:pt>
                <c:pt idx="12">
                  <c:v>3240</c:v>
                </c:pt>
                <c:pt idx="13">
                  <c:v>3240</c:v>
                </c:pt>
                <c:pt idx="14">
                  <c:v>3300</c:v>
                </c:pt>
                <c:pt idx="15">
                  <c:v>3350</c:v>
                </c:pt>
                <c:pt idx="16">
                  <c:v>3500</c:v>
                </c:pt>
                <c:pt idx="17">
                  <c:v>3500</c:v>
                </c:pt>
                <c:pt idx="18">
                  <c:v>3500</c:v>
                </c:pt>
                <c:pt idx="19">
                  <c:v>3600</c:v>
                </c:pt>
                <c:pt idx="20">
                  <c:v>3600</c:v>
                </c:pt>
                <c:pt idx="21">
                  <c:v>3600</c:v>
                </c:pt>
                <c:pt idx="22">
                  <c:v>3620</c:v>
                </c:pt>
                <c:pt idx="23">
                  <c:v>3620</c:v>
                </c:pt>
                <c:pt idx="24">
                  <c:v>3620</c:v>
                </c:pt>
                <c:pt idx="25">
                  <c:v>3620</c:v>
                </c:pt>
                <c:pt idx="26">
                  <c:v>3620</c:v>
                </c:pt>
                <c:pt idx="27">
                  <c:v>3620</c:v>
                </c:pt>
                <c:pt idx="28">
                  <c:v>3620</c:v>
                </c:pt>
                <c:pt idx="29">
                  <c:v>3580</c:v>
                </c:pt>
                <c:pt idx="30">
                  <c:v>3570</c:v>
                </c:pt>
                <c:pt idx="31">
                  <c:v>3560</c:v>
                </c:pt>
                <c:pt idx="32">
                  <c:v>3530</c:v>
                </c:pt>
                <c:pt idx="33">
                  <c:v>3530</c:v>
                </c:pt>
                <c:pt idx="34">
                  <c:v>3520</c:v>
                </c:pt>
                <c:pt idx="35">
                  <c:v>3520</c:v>
                </c:pt>
                <c:pt idx="36">
                  <c:v>3500</c:v>
                </c:pt>
                <c:pt idx="37">
                  <c:v>3500</c:v>
                </c:pt>
                <c:pt idx="38">
                  <c:v>3460</c:v>
                </c:pt>
                <c:pt idx="39">
                  <c:v>3430</c:v>
                </c:pt>
                <c:pt idx="40">
                  <c:v>3420</c:v>
                </c:pt>
                <c:pt idx="41">
                  <c:v>3420</c:v>
                </c:pt>
                <c:pt idx="42">
                  <c:v>3420</c:v>
                </c:pt>
                <c:pt idx="43">
                  <c:v>3420</c:v>
                </c:pt>
                <c:pt idx="44">
                  <c:v>3460</c:v>
                </c:pt>
                <c:pt idx="45">
                  <c:v>3450</c:v>
                </c:pt>
                <c:pt idx="46">
                  <c:v>3450</c:v>
                </c:pt>
                <c:pt idx="47">
                  <c:v>3440</c:v>
                </c:pt>
                <c:pt idx="48">
                  <c:v>3440</c:v>
                </c:pt>
                <c:pt idx="49">
                  <c:v>3420</c:v>
                </c:pt>
                <c:pt idx="50">
                  <c:v>3280</c:v>
                </c:pt>
                <c:pt idx="51">
                  <c:v>3240</c:v>
                </c:pt>
                <c:pt idx="52">
                  <c:v>3200</c:v>
                </c:pt>
                <c:pt idx="53">
                  <c:v>3200</c:v>
                </c:pt>
                <c:pt idx="54">
                  <c:v>3180</c:v>
                </c:pt>
                <c:pt idx="55">
                  <c:v>3260</c:v>
                </c:pt>
                <c:pt idx="56">
                  <c:v>3300</c:v>
                </c:pt>
                <c:pt idx="57">
                  <c:v>3320</c:v>
                </c:pt>
                <c:pt idx="58">
                  <c:v>3320</c:v>
                </c:pt>
                <c:pt idx="59">
                  <c:v>3340</c:v>
                </c:pt>
                <c:pt idx="60">
                  <c:v>3340</c:v>
                </c:pt>
                <c:pt idx="61">
                  <c:v>3340</c:v>
                </c:pt>
                <c:pt idx="62">
                  <c:v>3340</c:v>
                </c:pt>
                <c:pt idx="63">
                  <c:v>3340</c:v>
                </c:pt>
                <c:pt idx="64">
                  <c:v>3340</c:v>
                </c:pt>
                <c:pt idx="65">
                  <c:v>3340</c:v>
                </c:pt>
                <c:pt idx="66">
                  <c:v>3340</c:v>
                </c:pt>
                <c:pt idx="67">
                  <c:v>3340</c:v>
                </c:pt>
                <c:pt idx="68">
                  <c:v>3340</c:v>
                </c:pt>
                <c:pt idx="69">
                  <c:v>3330</c:v>
                </c:pt>
                <c:pt idx="70">
                  <c:v>3330</c:v>
                </c:pt>
                <c:pt idx="71">
                  <c:v>3330</c:v>
                </c:pt>
                <c:pt idx="72">
                  <c:v>3360</c:v>
                </c:pt>
                <c:pt idx="73">
                  <c:v>3350</c:v>
                </c:pt>
                <c:pt idx="74">
                  <c:v>3350</c:v>
                </c:pt>
                <c:pt idx="75">
                  <c:v>3350</c:v>
                </c:pt>
                <c:pt idx="76">
                  <c:v>3350</c:v>
                </c:pt>
                <c:pt idx="77">
                  <c:v>3350</c:v>
                </c:pt>
                <c:pt idx="78">
                  <c:v>3350</c:v>
                </c:pt>
                <c:pt idx="79">
                  <c:v>3350</c:v>
                </c:pt>
                <c:pt idx="80">
                  <c:v>3350</c:v>
                </c:pt>
                <c:pt idx="81">
                  <c:v>3350</c:v>
                </c:pt>
                <c:pt idx="82">
                  <c:v>3360</c:v>
                </c:pt>
                <c:pt idx="83">
                  <c:v>3380</c:v>
                </c:pt>
                <c:pt idx="84">
                  <c:v>3380</c:v>
                </c:pt>
                <c:pt idx="85">
                  <c:v>3380</c:v>
                </c:pt>
                <c:pt idx="86">
                  <c:v>3390</c:v>
                </c:pt>
                <c:pt idx="87">
                  <c:v>3420</c:v>
                </c:pt>
                <c:pt idx="88">
                  <c:v>3420</c:v>
                </c:pt>
                <c:pt idx="89">
                  <c:v>3420</c:v>
                </c:pt>
                <c:pt idx="90">
                  <c:v>3420</c:v>
                </c:pt>
                <c:pt idx="91">
                  <c:v>3430</c:v>
                </c:pt>
                <c:pt idx="92">
                  <c:v>3430</c:v>
                </c:pt>
                <c:pt idx="93">
                  <c:v>3430</c:v>
                </c:pt>
                <c:pt idx="94">
                  <c:v>3430</c:v>
                </c:pt>
                <c:pt idx="95">
                  <c:v>3420</c:v>
                </c:pt>
                <c:pt idx="96">
                  <c:v>3410</c:v>
                </c:pt>
                <c:pt idx="97">
                  <c:v>3410</c:v>
                </c:pt>
                <c:pt idx="98">
                  <c:v>3410</c:v>
                </c:pt>
                <c:pt idx="99">
                  <c:v>3440</c:v>
                </c:pt>
                <c:pt idx="100">
                  <c:v>3440</c:v>
                </c:pt>
                <c:pt idx="101">
                  <c:v>3440</c:v>
                </c:pt>
                <c:pt idx="102">
                  <c:v>3440</c:v>
                </c:pt>
                <c:pt idx="103">
                  <c:v>3420</c:v>
                </c:pt>
                <c:pt idx="104">
                  <c:v>3400</c:v>
                </c:pt>
                <c:pt idx="105">
                  <c:v>3400</c:v>
                </c:pt>
                <c:pt idx="106">
                  <c:v>3400</c:v>
                </c:pt>
                <c:pt idx="107">
                  <c:v>3400</c:v>
                </c:pt>
                <c:pt idx="108">
                  <c:v>3400</c:v>
                </c:pt>
                <c:pt idx="109">
                  <c:v>3400</c:v>
                </c:pt>
                <c:pt idx="110">
                  <c:v>3400</c:v>
                </c:pt>
                <c:pt idx="111">
                  <c:v>3400</c:v>
                </c:pt>
                <c:pt idx="112">
                  <c:v>3400</c:v>
                </c:pt>
                <c:pt idx="113">
                  <c:v>3400</c:v>
                </c:pt>
                <c:pt idx="114">
                  <c:v>3400</c:v>
                </c:pt>
                <c:pt idx="115">
                  <c:v>3400</c:v>
                </c:pt>
                <c:pt idx="116">
                  <c:v>3370</c:v>
                </c:pt>
                <c:pt idx="117">
                  <c:v>3370</c:v>
                </c:pt>
                <c:pt idx="118">
                  <c:v>3370</c:v>
                </c:pt>
                <c:pt idx="119">
                  <c:v>3370</c:v>
                </c:pt>
                <c:pt idx="120">
                  <c:v>3350</c:v>
                </c:pt>
                <c:pt idx="121">
                  <c:v>3350</c:v>
                </c:pt>
                <c:pt idx="122">
                  <c:v>3330</c:v>
                </c:pt>
                <c:pt idx="123">
                  <c:v>3330</c:v>
                </c:pt>
                <c:pt idx="124">
                  <c:v>3260</c:v>
                </c:pt>
                <c:pt idx="125">
                  <c:v>3260</c:v>
                </c:pt>
                <c:pt idx="126">
                  <c:v>3240</c:v>
                </c:pt>
                <c:pt idx="127">
                  <c:v>3280</c:v>
                </c:pt>
                <c:pt idx="128">
                  <c:v>3280</c:v>
                </c:pt>
                <c:pt idx="129">
                  <c:v>3280</c:v>
                </c:pt>
                <c:pt idx="130">
                  <c:v>3280</c:v>
                </c:pt>
                <c:pt idx="131">
                  <c:v>3280</c:v>
                </c:pt>
                <c:pt idx="132">
                  <c:v>3280</c:v>
                </c:pt>
                <c:pt idx="133">
                  <c:v>3280</c:v>
                </c:pt>
                <c:pt idx="134">
                  <c:v>3280</c:v>
                </c:pt>
                <c:pt idx="135">
                  <c:v>3280</c:v>
                </c:pt>
                <c:pt idx="136">
                  <c:v>3250</c:v>
                </c:pt>
                <c:pt idx="137">
                  <c:v>3250</c:v>
                </c:pt>
                <c:pt idx="138">
                  <c:v>3250</c:v>
                </c:pt>
                <c:pt idx="139">
                  <c:v>3250</c:v>
                </c:pt>
                <c:pt idx="140">
                  <c:v>3250</c:v>
                </c:pt>
                <c:pt idx="141">
                  <c:v>3230</c:v>
                </c:pt>
                <c:pt idx="142">
                  <c:v>3230</c:v>
                </c:pt>
                <c:pt idx="143">
                  <c:v>3210</c:v>
                </c:pt>
                <c:pt idx="144">
                  <c:v>3210</c:v>
                </c:pt>
                <c:pt idx="145">
                  <c:v>3210</c:v>
                </c:pt>
                <c:pt idx="146">
                  <c:v>3210</c:v>
                </c:pt>
                <c:pt idx="147">
                  <c:v>3250</c:v>
                </c:pt>
                <c:pt idx="148">
                  <c:v>3250</c:v>
                </c:pt>
                <c:pt idx="149">
                  <c:v>3250</c:v>
                </c:pt>
                <c:pt idx="150">
                  <c:v>3340</c:v>
                </c:pt>
                <c:pt idx="151">
                  <c:v>3340</c:v>
                </c:pt>
                <c:pt idx="152">
                  <c:v>3400</c:v>
                </c:pt>
                <c:pt idx="153">
                  <c:v>3410</c:v>
                </c:pt>
                <c:pt idx="154">
                  <c:v>3410</c:v>
                </c:pt>
                <c:pt idx="155">
                  <c:v>3410</c:v>
                </c:pt>
                <c:pt idx="156">
                  <c:v>3410</c:v>
                </c:pt>
                <c:pt idx="157">
                  <c:v>3410</c:v>
                </c:pt>
                <c:pt idx="158">
                  <c:v>3430</c:v>
                </c:pt>
                <c:pt idx="159">
                  <c:v>3480</c:v>
                </c:pt>
                <c:pt idx="160">
                  <c:v>3480</c:v>
                </c:pt>
                <c:pt idx="161">
                  <c:v>3480</c:v>
                </c:pt>
                <c:pt idx="162">
                  <c:v>3480</c:v>
                </c:pt>
                <c:pt idx="163">
                  <c:v>3480</c:v>
                </c:pt>
                <c:pt idx="164">
                  <c:v>3520</c:v>
                </c:pt>
                <c:pt idx="165">
                  <c:v>3560</c:v>
                </c:pt>
                <c:pt idx="166">
                  <c:v>3560</c:v>
                </c:pt>
                <c:pt idx="167">
                  <c:v>3560</c:v>
                </c:pt>
                <c:pt idx="168">
                  <c:v>3570</c:v>
                </c:pt>
                <c:pt idx="169">
                  <c:v>3580</c:v>
                </c:pt>
                <c:pt idx="170">
                  <c:v>3580</c:v>
                </c:pt>
                <c:pt idx="171">
                  <c:v>3580</c:v>
                </c:pt>
                <c:pt idx="172">
                  <c:v>3580</c:v>
                </c:pt>
                <c:pt idx="173">
                  <c:v>3580</c:v>
                </c:pt>
                <c:pt idx="174">
                  <c:v>3580</c:v>
                </c:pt>
                <c:pt idx="175">
                  <c:v>3580</c:v>
                </c:pt>
                <c:pt idx="176">
                  <c:v>3570</c:v>
                </c:pt>
                <c:pt idx="177">
                  <c:v>3570</c:v>
                </c:pt>
                <c:pt idx="178">
                  <c:v>3540</c:v>
                </c:pt>
                <c:pt idx="179">
                  <c:v>3540</c:v>
                </c:pt>
                <c:pt idx="180">
                  <c:v>3540</c:v>
                </c:pt>
                <c:pt idx="181">
                  <c:v>3520</c:v>
                </c:pt>
                <c:pt idx="182">
                  <c:v>3520</c:v>
                </c:pt>
                <c:pt idx="183">
                  <c:v>3520</c:v>
                </c:pt>
                <c:pt idx="184">
                  <c:v>3520</c:v>
                </c:pt>
                <c:pt idx="185">
                  <c:v>3520</c:v>
                </c:pt>
                <c:pt idx="186">
                  <c:v>3520</c:v>
                </c:pt>
                <c:pt idx="187">
                  <c:v>3540</c:v>
                </c:pt>
                <c:pt idx="188">
                  <c:v>3520</c:v>
                </c:pt>
                <c:pt idx="189">
                  <c:v>3520</c:v>
                </c:pt>
                <c:pt idx="190">
                  <c:v>3520</c:v>
                </c:pt>
                <c:pt idx="191">
                  <c:v>3520</c:v>
                </c:pt>
                <c:pt idx="192">
                  <c:v>3520</c:v>
                </c:pt>
                <c:pt idx="193">
                  <c:v>3520</c:v>
                </c:pt>
                <c:pt idx="194">
                  <c:v>3520</c:v>
                </c:pt>
                <c:pt idx="195">
                  <c:v>3520</c:v>
                </c:pt>
                <c:pt idx="196">
                  <c:v>3520</c:v>
                </c:pt>
                <c:pt idx="197">
                  <c:v>3520</c:v>
                </c:pt>
                <c:pt idx="198">
                  <c:v>3520</c:v>
                </c:pt>
                <c:pt idx="199">
                  <c:v>3520</c:v>
                </c:pt>
                <c:pt idx="200">
                  <c:v>3520</c:v>
                </c:pt>
                <c:pt idx="201">
                  <c:v>3520</c:v>
                </c:pt>
                <c:pt idx="202">
                  <c:v>3540</c:v>
                </c:pt>
                <c:pt idx="203">
                  <c:v>3540</c:v>
                </c:pt>
                <c:pt idx="204">
                  <c:v>3540</c:v>
                </c:pt>
                <c:pt idx="205">
                  <c:v>3540</c:v>
                </c:pt>
                <c:pt idx="206">
                  <c:v>3530</c:v>
                </c:pt>
                <c:pt idx="207">
                  <c:v>3530</c:v>
                </c:pt>
                <c:pt idx="208">
                  <c:v>3540</c:v>
                </c:pt>
                <c:pt idx="209">
                  <c:v>3540</c:v>
                </c:pt>
                <c:pt idx="210">
                  <c:v>3540</c:v>
                </c:pt>
                <c:pt idx="211">
                  <c:v>3540</c:v>
                </c:pt>
                <c:pt idx="212">
                  <c:v>3550</c:v>
                </c:pt>
                <c:pt idx="213">
                  <c:v>3560</c:v>
                </c:pt>
                <c:pt idx="214">
                  <c:v>3560</c:v>
                </c:pt>
                <c:pt idx="215">
                  <c:v>3560</c:v>
                </c:pt>
                <c:pt idx="216">
                  <c:v>3560</c:v>
                </c:pt>
                <c:pt idx="217">
                  <c:v>3560</c:v>
                </c:pt>
                <c:pt idx="218">
                  <c:v>3570</c:v>
                </c:pt>
                <c:pt idx="219">
                  <c:v>3570</c:v>
                </c:pt>
                <c:pt idx="220">
                  <c:v>3570</c:v>
                </c:pt>
                <c:pt idx="221">
                  <c:v>3570</c:v>
                </c:pt>
                <c:pt idx="222">
                  <c:v>3570</c:v>
                </c:pt>
                <c:pt idx="223">
                  <c:v>3570</c:v>
                </c:pt>
                <c:pt idx="224">
                  <c:v>3570</c:v>
                </c:pt>
                <c:pt idx="225">
                  <c:v>3570</c:v>
                </c:pt>
                <c:pt idx="226">
                  <c:v>3570</c:v>
                </c:pt>
                <c:pt idx="227">
                  <c:v>3570</c:v>
                </c:pt>
                <c:pt idx="228">
                  <c:v>3580</c:v>
                </c:pt>
                <c:pt idx="229">
                  <c:v>3580</c:v>
                </c:pt>
                <c:pt idx="230">
                  <c:v>3580</c:v>
                </c:pt>
                <c:pt idx="231">
                  <c:v>3580</c:v>
                </c:pt>
                <c:pt idx="232">
                  <c:v>3580</c:v>
                </c:pt>
                <c:pt idx="233">
                  <c:v>3580</c:v>
                </c:pt>
                <c:pt idx="234">
                  <c:v>3580</c:v>
                </c:pt>
                <c:pt idx="235">
                  <c:v>3580</c:v>
                </c:pt>
                <c:pt idx="236">
                  <c:v>3580</c:v>
                </c:pt>
                <c:pt idx="237">
                  <c:v>3580</c:v>
                </c:pt>
                <c:pt idx="238">
                  <c:v>3580</c:v>
                </c:pt>
                <c:pt idx="239">
                  <c:v>3580</c:v>
                </c:pt>
                <c:pt idx="240">
                  <c:v>3580</c:v>
                </c:pt>
                <c:pt idx="241">
                  <c:v>3580</c:v>
                </c:pt>
                <c:pt idx="242">
                  <c:v>3580</c:v>
                </c:pt>
                <c:pt idx="243">
                  <c:v>3580</c:v>
                </c:pt>
                <c:pt idx="244">
                  <c:v>3580</c:v>
                </c:pt>
                <c:pt idx="245">
                  <c:v>3580</c:v>
                </c:pt>
                <c:pt idx="246">
                  <c:v>3580</c:v>
                </c:pt>
                <c:pt idx="247">
                  <c:v>3610</c:v>
                </c:pt>
                <c:pt idx="248">
                  <c:v>3610</c:v>
                </c:pt>
                <c:pt idx="249">
                  <c:v>3610</c:v>
                </c:pt>
                <c:pt idx="250">
                  <c:v>3610</c:v>
                </c:pt>
                <c:pt idx="251">
                  <c:v>3500</c:v>
                </c:pt>
                <c:pt idx="252">
                  <c:v>3550</c:v>
                </c:pt>
                <c:pt idx="253">
                  <c:v>3550</c:v>
                </c:pt>
                <c:pt idx="254">
                  <c:v>3560</c:v>
                </c:pt>
                <c:pt idx="255">
                  <c:v>3560</c:v>
                </c:pt>
                <c:pt idx="256">
                  <c:v>3590</c:v>
                </c:pt>
                <c:pt idx="257">
                  <c:v>3590</c:v>
                </c:pt>
                <c:pt idx="258">
                  <c:v>3590</c:v>
                </c:pt>
                <c:pt idx="259">
                  <c:v>3590</c:v>
                </c:pt>
                <c:pt idx="260">
                  <c:v>3590</c:v>
                </c:pt>
                <c:pt idx="261">
                  <c:v>3600</c:v>
                </c:pt>
                <c:pt idx="262">
                  <c:v>3620</c:v>
                </c:pt>
                <c:pt idx="263">
                  <c:v>3620</c:v>
                </c:pt>
                <c:pt idx="264">
                  <c:v>3620</c:v>
                </c:pt>
                <c:pt idx="265">
                  <c:v>3620</c:v>
                </c:pt>
                <c:pt idx="266">
                  <c:v>3620</c:v>
                </c:pt>
                <c:pt idx="267">
                  <c:v>3630</c:v>
                </c:pt>
                <c:pt idx="268">
                  <c:v>3630</c:v>
                </c:pt>
                <c:pt idx="269">
                  <c:v>3670</c:v>
                </c:pt>
                <c:pt idx="270">
                  <c:v>3670</c:v>
                </c:pt>
                <c:pt idx="271">
                  <c:v>3670</c:v>
                </c:pt>
                <c:pt idx="272">
                  <c:v>3640</c:v>
                </c:pt>
                <c:pt idx="273">
                  <c:v>3640</c:v>
                </c:pt>
                <c:pt idx="274">
                  <c:v>3640</c:v>
                </c:pt>
                <c:pt idx="275">
                  <c:v>3640</c:v>
                </c:pt>
                <c:pt idx="276">
                  <c:v>3640</c:v>
                </c:pt>
                <c:pt idx="277">
                  <c:v>3640</c:v>
                </c:pt>
                <c:pt idx="278">
                  <c:v>3640</c:v>
                </c:pt>
                <c:pt idx="279">
                  <c:v>3640</c:v>
                </c:pt>
                <c:pt idx="280">
                  <c:v>3640</c:v>
                </c:pt>
                <c:pt idx="281">
                  <c:v>3640</c:v>
                </c:pt>
                <c:pt idx="282">
                  <c:v>3640</c:v>
                </c:pt>
                <c:pt idx="283">
                  <c:v>3640</c:v>
                </c:pt>
                <c:pt idx="284">
                  <c:v>3650</c:v>
                </c:pt>
                <c:pt idx="285">
                  <c:v>3650</c:v>
                </c:pt>
                <c:pt idx="286">
                  <c:v>3650</c:v>
                </c:pt>
                <c:pt idx="287">
                  <c:v>3650</c:v>
                </c:pt>
                <c:pt idx="288">
                  <c:v>3650</c:v>
                </c:pt>
                <c:pt idx="289">
                  <c:v>3700</c:v>
                </c:pt>
                <c:pt idx="290">
                  <c:v>3700</c:v>
                </c:pt>
                <c:pt idx="291">
                  <c:v>3700</c:v>
                </c:pt>
                <c:pt idx="292">
                  <c:v>3700</c:v>
                </c:pt>
                <c:pt idx="293">
                  <c:v>3700</c:v>
                </c:pt>
                <c:pt idx="294">
                  <c:v>3710</c:v>
                </c:pt>
                <c:pt idx="295">
                  <c:v>3710</c:v>
                </c:pt>
                <c:pt idx="296">
                  <c:v>3710</c:v>
                </c:pt>
                <c:pt idx="297">
                  <c:v>3710</c:v>
                </c:pt>
                <c:pt idx="298">
                  <c:v>3720</c:v>
                </c:pt>
                <c:pt idx="299">
                  <c:v>3730</c:v>
                </c:pt>
                <c:pt idx="300">
                  <c:v>3730</c:v>
                </c:pt>
                <c:pt idx="301">
                  <c:v>3730</c:v>
                </c:pt>
                <c:pt idx="302">
                  <c:v>3730</c:v>
                </c:pt>
                <c:pt idx="303">
                  <c:v>3730</c:v>
                </c:pt>
                <c:pt idx="304">
                  <c:v>3680</c:v>
                </c:pt>
                <c:pt idx="305">
                  <c:v>3680</c:v>
                </c:pt>
                <c:pt idx="306">
                  <c:v>3680</c:v>
                </c:pt>
                <c:pt idx="307">
                  <c:v>3680</c:v>
                </c:pt>
                <c:pt idx="308">
                  <c:v>3680</c:v>
                </c:pt>
                <c:pt idx="309">
                  <c:v>3680</c:v>
                </c:pt>
                <c:pt idx="310">
                  <c:v>3720</c:v>
                </c:pt>
                <c:pt idx="311">
                  <c:v>3720</c:v>
                </c:pt>
                <c:pt idx="312">
                  <c:v>3720</c:v>
                </c:pt>
                <c:pt idx="313">
                  <c:v>3710</c:v>
                </c:pt>
                <c:pt idx="314">
                  <c:v>3700</c:v>
                </c:pt>
                <c:pt idx="315">
                  <c:v>3700</c:v>
                </c:pt>
                <c:pt idx="316">
                  <c:v>3700</c:v>
                </c:pt>
                <c:pt idx="317">
                  <c:v>3690</c:v>
                </c:pt>
                <c:pt idx="318">
                  <c:v>3690</c:v>
                </c:pt>
                <c:pt idx="319">
                  <c:v>3680</c:v>
                </c:pt>
                <c:pt idx="320">
                  <c:v>3680</c:v>
                </c:pt>
                <c:pt idx="321">
                  <c:v>3680</c:v>
                </c:pt>
                <c:pt idx="322">
                  <c:v>3680</c:v>
                </c:pt>
                <c:pt idx="323">
                  <c:v>3680</c:v>
                </c:pt>
                <c:pt idx="324">
                  <c:v>3660</c:v>
                </c:pt>
                <c:pt idx="325">
                  <c:v>3660</c:v>
                </c:pt>
                <c:pt idx="326">
                  <c:v>3650</c:v>
                </c:pt>
                <c:pt idx="327">
                  <c:v>3650</c:v>
                </c:pt>
                <c:pt idx="328">
                  <c:v>3650</c:v>
                </c:pt>
                <c:pt idx="329">
                  <c:v>3650</c:v>
                </c:pt>
                <c:pt idx="330">
                  <c:v>3650</c:v>
                </c:pt>
                <c:pt idx="331">
                  <c:v>3650</c:v>
                </c:pt>
                <c:pt idx="332">
                  <c:v>3650</c:v>
                </c:pt>
                <c:pt idx="333">
                  <c:v>3650</c:v>
                </c:pt>
                <c:pt idx="334">
                  <c:v>3650</c:v>
                </c:pt>
                <c:pt idx="335">
                  <c:v>3650</c:v>
                </c:pt>
                <c:pt idx="336">
                  <c:v>3650</c:v>
                </c:pt>
                <c:pt idx="337">
                  <c:v>3650</c:v>
                </c:pt>
                <c:pt idx="338">
                  <c:v>3640</c:v>
                </c:pt>
                <c:pt idx="339">
                  <c:v>3640</c:v>
                </c:pt>
                <c:pt idx="340">
                  <c:v>3640</c:v>
                </c:pt>
                <c:pt idx="341">
                  <c:v>3640</c:v>
                </c:pt>
                <c:pt idx="342">
                  <c:v>3640</c:v>
                </c:pt>
                <c:pt idx="343">
                  <c:v>3640</c:v>
                </c:pt>
                <c:pt idx="344">
                  <c:v>3640</c:v>
                </c:pt>
                <c:pt idx="345">
                  <c:v>3640</c:v>
                </c:pt>
                <c:pt idx="346">
                  <c:v>3640</c:v>
                </c:pt>
                <c:pt idx="347">
                  <c:v>3640</c:v>
                </c:pt>
                <c:pt idx="348">
                  <c:v>3640</c:v>
                </c:pt>
                <c:pt idx="349">
                  <c:v>3640</c:v>
                </c:pt>
                <c:pt idx="350">
                  <c:v>3640</c:v>
                </c:pt>
                <c:pt idx="351">
                  <c:v>3640</c:v>
                </c:pt>
                <c:pt idx="352">
                  <c:v>3640</c:v>
                </c:pt>
                <c:pt idx="354">
                  <c:v>3640</c:v>
                </c:pt>
                <c:pt idx="356">
                  <c:v>3640</c:v>
                </c:pt>
                <c:pt idx="357">
                  <c:v>3640</c:v>
                </c:pt>
                <c:pt idx="358">
                  <c:v>3640</c:v>
                </c:pt>
                <c:pt idx="359">
                  <c:v>3640</c:v>
                </c:pt>
                <c:pt idx="360">
                  <c:v>3640</c:v>
                </c:pt>
                <c:pt idx="361">
                  <c:v>3640</c:v>
                </c:pt>
                <c:pt idx="362">
                  <c:v>3640</c:v>
                </c:pt>
                <c:pt idx="363">
                  <c:v>3640</c:v>
                </c:pt>
                <c:pt idx="364">
                  <c:v>3640</c:v>
                </c:pt>
                <c:pt idx="365">
                  <c:v>3640</c:v>
                </c:pt>
                <c:pt idx="366">
                  <c:v>3620</c:v>
                </c:pt>
                <c:pt idx="367">
                  <c:v>3620</c:v>
                </c:pt>
                <c:pt idx="368">
                  <c:v>3620</c:v>
                </c:pt>
                <c:pt idx="369">
                  <c:v>3620</c:v>
                </c:pt>
                <c:pt idx="370">
                  <c:v>3620</c:v>
                </c:pt>
                <c:pt idx="371">
                  <c:v>3620</c:v>
                </c:pt>
                <c:pt idx="372">
                  <c:v>3620</c:v>
                </c:pt>
                <c:pt idx="373">
                  <c:v>3620</c:v>
                </c:pt>
                <c:pt idx="374">
                  <c:v>3620</c:v>
                </c:pt>
                <c:pt idx="375">
                  <c:v>3620</c:v>
                </c:pt>
                <c:pt idx="376">
                  <c:v>3640</c:v>
                </c:pt>
                <c:pt idx="377">
                  <c:v>3640</c:v>
                </c:pt>
                <c:pt idx="378">
                  <c:v>3640</c:v>
                </c:pt>
                <c:pt idx="379">
                  <c:v>3640</c:v>
                </c:pt>
                <c:pt idx="380">
                  <c:v>3640</c:v>
                </c:pt>
                <c:pt idx="381">
                  <c:v>3560</c:v>
                </c:pt>
                <c:pt idx="382">
                  <c:v>3520</c:v>
                </c:pt>
                <c:pt idx="383">
                  <c:v>3520</c:v>
                </c:pt>
                <c:pt idx="384">
                  <c:v>3520</c:v>
                </c:pt>
                <c:pt idx="385">
                  <c:v>3460</c:v>
                </c:pt>
                <c:pt idx="386">
                  <c:v>3460</c:v>
                </c:pt>
                <c:pt idx="387">
                  <c:v>3460</c:v>
                </c:pt>
                <c:pt idx="388">
                  <c:v>3460</c:v>
                </c:pt>
                <c:pt idx="389">
                  <c:v>3440</c:v>
                </c:pt>
                <c:pt idx="390">
                  <c:v>3440</c:v>
                </c:pt>
                <c:pt idx="391">
                  <c:v>3440</c:v>
                </c:pt>
                <c:pt idx="392">
                  <c:v>3440</c:v>
                </c:pt>
                <c:pt idx="393">
                  <c:v>3420</c:v>
                </c:pt>
                <c:pt idx="394">
                  <c:v>3420</c:v>
                </c:pt>
                <c:pt idx="395">
                  <c:v>3400</c:v>
                </c:pt>
                <c:pt idx="396">
                  <c:v>3360</c:v>
                </c:pt>
                <c:pt idx="397">
                  <c:v>3360</c:v>
                </c:pt>
                <c:pt idx="398">
                  <c:v>3360</c:v>
                </c:pt>
                <c:pt idx="399">
                  <c:v>3360</c:v>
                </c:pt>
                <c:pt idx="400">
                  <c:v>3360</c:v>
                </c:pt>
                <c:pt idx="401">
                  <c:v>3360</c:v>
                </c:pt>
                <c:pt idx="402">
                  <c:v>3360</c:v>
                </c:pt>
                <c:pt idx="403">
                  <c:v>3360</c:v>
                </c:pt>
                <c:pt idx="404">
                  <c:v>3560</c:v>
                </c:pt>
                <c:pt idx="405">
                  <c:v>3540</c:v>
                </c:pt>
                <c:pt idx="406">
                  <c:v>3540</c:v>
                </c:pt>
                <c:pt idx="407">
                  <c:v>3480</c:v>
                </c:pt>
                <c:pt idx="408">
                  <c:v>3480</c:v>
                </c:pt>
                <c:pt idx="409">
                  <c:v>3480</c:v>
                </c:pt>
                <c:pt idx="410">
                  <c:v>3480</c:v>
                </c:pt>
                <c:pt idx="411">
                  <c:v>3480</c:v>
                </c:pt>
                <c:pt idx="412">
                  <c:v>3440</c:v>
                </c:pt>
                <c:pt idx="413">
                  <c:v>3440</c:v>
                </c:pt>
                <c:pt idx="414">
                  <c:v>3440</c:v>
                </c:pt>
                <c:pt idx="415">
                  <c:v>3440</c:v>
                </c:pt>
                <c:pt idx="416">
                  <c:v>3440</c:v>
                </c:pt>
                <c:pt idx="417">
                  <c:v>3440</c:v>
                </c:pt>
                <c:pt idx="418">
                  <c:v>3420</c:v>
                </c:pt>
                <c:pt idx="419">
                  <c:v>3420</c:v>
                </c:pt>
                <c:pt idx="420">
                  <c:v>3420</c:v>
                </c:pt>
                <c:pt idx="421">
                  <c:v>3420</c:v>
                </c:pt>
                <c:pt idx="422">
                  <c:v>3420</c:v>
                </c:pt>
                <c:pt idx="423">
                  <c:v>3420</c:v>
                </c:pt>
                <c:pt idx="424">
                  <c:v>3420</c:v>
                </c:pt>
                <c:pt idx="425">
                  <c:v>3400</c:v>
                </c:pt>
                <c:pt idx="426">
                  <c:v>3400</c:v>
                </c:pt>
                <c:pt idx="427">
                  <c:v>3400</c:v>
                </c:pt>
                <c:pt idx="428">
                  <c:v>3400</c:v>
                </c:pt>
                <c:pt idx="429">
                  <c:v>3400</c:v>
                </c:pt>
                <c:pt idx="430">
                  <c:v>3400</c:v>
                </c:pt>
                <c:pt idx="431">
                  <c:v>3400</c:v>
                </c:pt>
                <c:pt idx="432">
                  <c:v>3400</c:v>
                </c:pt>
                <c:pt idx="433">
                  <c:v>3400</c:v>
                </c:pt>
                <c:pt idx="434">
                  <c:v>3380</c:v>
                </c:pt>
                <c:pt idx="435">
                  <c:v>3380</c:v>
                </c:pt>
                <c:pt idx="436">
                  <c:v>3380</c:v>
                </c:pt>
                <c:pt idx="437">
                  <c:v>3380</c:v>
                </c:pt>
                <c:pt idx="438">
                  <c:v>3380</c:v>
                </c:pt>
                <c:pt idx="439">
                  <c:v>3380</c:v>
                </c:pt>
                <c:pt idx="440">
                  <c:v>3400</c:v>
                </c:pt>
                <c:pt idx="441">
                  <c:v>3400</c:v>
                </c:pt>
                <c:pt idx="442">
                  <c:v>3400</c:v>
                </c:pt>
                <c:pt idx="443">
                  <c:v>3420</c:v>
                </c:pt>
                <c:pt idx="444">
                  <c:v>3420</c:v>
                </c:pt>
                <c:pt idx="445">
                  <c:v>3440</c:v>
                </c:pt>
                <c:pt idx="446">
                  <c:v>3440</c:v>
                </c:pt>
                <c:pt idx="447">
                  <c:v>3450</c:v>
                </c:pt>
                <c:pt idx="448">
                  <c:v>3450</c:v>
                </c:pt>
                <c:pt idx="449">
                  <c:v>3450</c:v>
                </c:pt>
                <c:pt idx="450">
                  <c:v>3470</c:v>
                </c:pt>
                <c:pt idx="451">
                  <c:v>3470</c:v>
                </c:pt>
                <c:pt idx="452">
                  <c:v>3470</c:v>
                </c:pt>
                <c:pt idx="453">
                  <c:v>3470</c:v>
                </c:pt>
                <c:pt idx="454">
                  <c:v>3500</c:v>
                </c:pt>
                <c:pt idx="455">
                  <c:v>3500</c:v>
                </c:pt>
                <c:pt idx="456">
                  <c:v>3500</c:v>
                </c:pt>
                <c:pt idx="457">
                  <c:v>3500</c:v>
                </c:pt>
                <c:pt idx="458">
                  <c:v>3560</c:v>
                </c:pt>
                <c:pt idx="459">
                  <c:v>3560</c:v>
                </c:pt>
                <c:pt idx="460">
                  <c:v>3560</c:v>
                </c:pt>
                <c:pt idx="461">
                  <c:v>3560</c:v>
                </c:pt>
                <c:pt idx="462">
                  <c:v>3560</c:v>
                </c:pt>
                <c:pt idx="463">
                  <c:v>3560</c:v>
                </c:pt>
                <c:pt idx="464">
                  <c:v>3560</c:v>
                </c:pt>
                <c:pt idx="465">
                  <c:v>3560</c:v>
                </c:pt>
                <c:pt idx="466">
                  <c:v>3560</c:v>
                </c:pt>
                <c:pt idx="467">
                  <c:v>3560</c:v>
                </c:pt>
                <c:pt idx="468">
                  <c:v>3560</c:v>
                </c:pt>
                <c:pt idx="469">
                  <c:v>3560</c:v>
                </c:pt>
                <c:pt idx="470">
                  <c:v>3560</c:v>
                </c:pt>
                <c:pt idx="471">
                  <c:v>3560</c:v>
                </c:pt>
                <c:pt idx="472">
                  <c:v>3560</c:v>
                </c:pt>
                <c:pt idx="473">
                  <c:v>3560</c:v>
                </c:pt>
                <c:pt idx="474">
                  <c:v>3560</c:v>
                </c:pt>
                <c:pt idx="475">
                  <c:v>3560</c:v>
                </c:pt>
                <c:pt idx="476">
                  <c:v>3560</c:v>
                </c:pt>
                <c:pt idx="477">
                  <c:v>3560</c:v>
                </c:pt>
                <c:pt idx="478">
                  <c:v>3560</c:v>
                </c:pt>
                <c:pt idx="479">
                  <c:v>3560</c:v>
                </c:pt>
                <c:pt idx="480">
                  <c:v>3560</c:v>
                </c:pt>
                <c:pt idx="481">
                  <c:v>3560</c:v>
                </c:pt>
                <c:pt idx="482">
                  <c:v>3560</c:v>
                </c:pt>
                <c:pt idx="483">
                  <c:v>3560</c:v>
                </c:pt>
                <c:pt idx="484">
                  <c:v>3560</c:v>
                </c:pt>
                <c:pt idx="485">
                  <c:v>3560</c:v>
                </c:pt>
                <c:pt idx="486">
                  <c:v>3580</c:v>
                </c:pt>
                <c:pt idx="487">
                  <c:v>3580</c:v>
                </c:pt>
                <c:pt idx="488">
                  <c:v>3720</c:v>
                </c:pt>
                <c:pt idx="489">
                  <c:v>3720</c:v>
                </c:pt>
                <c:pt idx="490">
                  <c:v>3720</c:v>
                </c:pt>
                <c:pt idx="491">
                  <c:v>3720</c:v>
                </c:pt>
                <c:pt idx="492">
                  <c:v>3700</c:v>
                </c:pt>
                <c:pt idx="493">
                  <c:v>3720</c:v>
                </c:pt>
                <c:pt idx="494">
                  <c:v>3740</c:v>
                </c:pt>
                <c:pt idx="495">
                  <c:v>3760</c:v>
                </c:pt>
                <c:pt idx="496">
                  <c:v>3760</c:v>
                </c:pt>
                <c:pt idx="497">
                  <c:v>3760</c:v>
                </c:pt>
                <c:pt idx="498">
                  <c:v>3780</c:v>
                </c:pt>
                <c:pt idx="499">
                  <c:v>3780</c:v>
                </c:pt>
                <c:pt idx="500">
                  <c:v>3780</c:v>
                </c:pt>
                <c:pt idx="501">
                  <c:v>3780</c:v>
                </c:pt>
                <c:pt idx="502">
                  <c:v>3780</c:v>
                </c:pt>
                <c:pt idx="503">
                  <c:v>3780</c:v>
                </c:pt>
                <c:pt idx="504">
                  <c:v>3780</c:v>
                </c:pt>
                <c:pt idx="505">
                  <c:v>3780</c:v>
                </c:pt>
                <c:pt idx="506">
                  <c:v>3780</c:v>
                </c:pt>
                <c:pt idx="507">
                  <c:v>3780</c:v>
                </c:pt>
                <c:pt idx="508">
                  <c:v>3780</c:v>
                </c:pt>
                <c:pt idx="509">
                  <c:v>3780</c:v>
                </c:pt>
                <c:pt idx="510">
                  <c:v>3780</c:v>
                </c:pt>
                <c:pt idx="511">
                  <c:v>3780</c:v>
                </c:pt>
                <c:pt idx="512">
                  <c:v>3780</c:v>
                </c:pt>
                <c:pt idx="513">
                  <c:v>3780</c:v>
                </c:pt>
                <c:pt idx="514">
                  <c:v>3840</c:v>
                </c:pt>
                <c:pt idx="515">
                  <c:v>3840</c:v>
                </c:pt>
                <c:pt idx="516">
                  <c:v>3840</c:v>
                </c:pt>
                <c:pt idx="517">
                  <c:v>3840</c:v>
                </c:pt>
                <c:pt idx="518">
                  <c:v>3800</c:v>
                </c:pt>
                <c:pt idx="519">
                  <c:v>3800</c:v>
                </c:pt>
                <c:pt idx="520">
                  <c:v>3800</c:v>
                </c:pt>
                <c:pt idx="521">
                  <c:v>3800</c:v>
                </c:pt>
                <c:pt idx="522">
                  <c:v>3800</c:v>
                </c:pt>
                <c:pt idx="523">
                  <c:v>3780</c:v>
                </c:pt>
                <c:pt idx="524">
                  <c:v>3780</c:v>
                </c:pt>
                <c:pt idx="525">
                  <c:v>3780</c:v>
                </c:pt>
                <c:pt idx="526">
                  <c:v>3780</c:v>
                </c:pt>
                <c:pt idx="527">
                  <c:v>3780</c:v>
                </c:pt>
                <c:pt idx="528">
                  <c:v>3780</c:v>
                </c:pt>
                <c:pt idx="529">
                  <c:v>3780</c:v>
                </c:pt>
                <c:pt idx="530">
                  <c:v>3780</c:v>
                </c:pt>
                <c:pt idx="531">
                  <c:v>3780</c:v>
                </c:pt>
              </c:numCache>
            </c:numRef>
          </c:val>
        </c:ser>
        <c:ser>
          <c:idx val="2"/>
          <c:order val="2"/>
          <c:tx>
            <c:strRef>
              <c:f>国产大豆!$D$1</c:f>
              <c:strCache>
                <c:ptCount val="1"/>
                <c:pt idx="0">
                  <c:v>建三江</c:v>
                </c:pt>
              </c:strCache>
            </c:strRef>
          </c:tx>
          <c:marker>
            <c:symbol val="none"/>
          </c:marker>
          <c:cat>
            <c:numRef>
              <c:f>国产大豆!$A$2:$A$533</c:f>
              <c:numCache>
                <c:formatCode>yyyy/m/d</c:formatCode>
                <c:ptCount val="532"/>
                <c:pt idx="0">
                  <c:v>39709</c:v>
                </c:pt>
                <c:pt idx="1">
                  <c:v>39710</c:v>
                </c:pt>
                <c:pt idx="2">
                  <c:v>39713</c:v>
                </c:pt>
                <c:pt idx="3">
                  <c:v>39714</c:v>
                </c:pt>
                <c:pt idx="4">
                  <c:v>39715</c:v>
                </c:pt>
                <c:pt idx="5">
                  <c:v>39716</c:v>
                </c:pt>
                <c:pt idx="6">
                  <c:v>39727</c:v>
                </c:pt>
                <c:pt idx="7">
                  <c:v>39728</c:v>
                </c:pt>
                <c:pt idx="8">
                  <c:v>39729</c:v>
                </c:pt>
                <c:pt idx="9">
                  <c:v>39730</c:v>
                </c:pt>
                <c:pt idx="10">
                  <c:v>39731</c:v>
                </c:pt>
                <c:pt idx="11">
                  <c:v>39734</c:v>
                </c:pt>
                <c:pt idx="12">
                  <c:v>39735</c:v>
                </c:pt>
                <c:pt idx="13">
                  <c:v>39736</c:v>
                </c:pt>
                <c:pt idx="14">
                  <c:v>39737</c:v>
                </c:pt>
                <c:pt idx="15">
                  <c:v>39738</c:v>
                </c:pt>
                <c:pt idx="16">
                  <c:v>39741</c:v>
                </c:pt>
                <c:pt idx="17">
                  <c:v>39742</c:v>
                </c:pt>
                <c:pt idx="18">
                  <c:v>39743</c:v>
                </c:pt>
                <c:pt idx="19">
                  <c:v>39744</c:v>
                </c:pt>
                <c:pt idx="20">
                  <c:v>39745</c:v>
                </c:pt>
                <c:pt idx="21">
                  <c:v>39748</c:v>
                </c:pt>
                <c:pt idx="22">
                  <c:v>39749</c:v>
                </c:pt>
                <c:pt idx="23">
                  <c:v>39750</c:v>
                </c:pt>
                <c:pt idx="24">
                  <c:v>39751</c:v>
                </c:pt>
                <c:pt idx="25">
                  <c:v>39752</c:v>
                </c:pt>
                <c:pt idx="26">
                  <c:v>39755</c:v>
                </c:pt>
                <c:pt idx="27">
                  <c:v>39756</c:v>
                </c:pt>
                <c:pt idx="28">
                  <c:v>39757</c:v>
                </c:pt>
                <c:pt idx="29">
                  <c:v>39758</c:v>
                </c:pt>
                <c:pt idx="30">
                  <c:v>39759</c:v>
                </c:pt>
                <c:pt idx="31">
                  <c:v>39762</c:v>
                </c:pt>
                <c:pt idx="32">
                  <c:v>39763</c:v>
                </c:pt>
                <c:pt idx="33">
                  <c:v>39764</c:v>
                </c:pt>
                <c:pt idx="34">
                  <c:v>39765</c:v>
                </c:pt>
                <c:pt idx="35">
                  <c:v>39766</c:v>
                </c:pt>
                <c:pt idx="36">
                  <c:v>39769</c:v>
                </c:pt>
                <c:pt idx="37">
                  <c:v>39770</c:v>
                </c:pt>
                <c:pt idx="38">
                  <c:v>39771</c:v>
                </c:pt>
                <c:pt idx="39">
                  <c:v>39772</c:v>
                </c:pt>
                <c:pt idx="40">
                  <c:v>39773</c:v>
                </c:pt>
                <c:pt idx="41">
                  <c:v>39776</c:v>
                </c:pt>
                <c:pt idx="42">
                  <c:v>39777</c:v>
                </c:pt>
                <c:pt idx="43">
                  <c:v>39778</c:v>
                </c:pt>
                <c:pt idx="44">
                  <c:v>39779</c:v>
                </c:pt>
                <c:pt idx="45">
                  <c:v>39780</c:v>
                </c:pt>
                <c:pt idx="46">
                  <c:v>39783</c:v>
                </c:pt>
                <c:pt idx="47">
                  <c:v>39784</c:v>
                </c:pt>
                <c:pt idx="48">
                  <c:v>39785</c:v>
                </c:pt>
                <c:pt idx="49">
                  <c:v>39786</c:v>
                </c:pt>
                <c:pt idx="50">
                  <c:v>39787</c:v>
                </c:pt>
                <c:pt idx="51">
                  <c:v>39790</c:v>
                </c:pt>
                <c:pt idx="52">
                  <c:v>39791</c:v>
                </c:pt>
                <c:pt idx="53">
                  <c:v>39792</c:v>
                </c:pt>
                <c:pt idx="54">
                  <c:v>39793</c:v>
                </c:pt>
                <c:pt idx="55">
                  <c:v>39794</c:v>
                </c:pt>
                <c:pt idx="56">
                  <c:v>39797</c:v>
                </c:pt>
                <c:pt idx="57">
                  <c:v>39798</c:v>
                </c:pt>
                <c:pt idx="58">
                  <c:v>39799</c:v>
                </c:pt>
                <c:pt idx="59">
                  <c:v>39800</c:v>
                </c:pt>
                <c:pt idx="60">
                  <c:v>39801</c:v>
                </c:pt>
                <c:pt idx="61">
                  <c:v>39804</c:v>
                </c:pt>
                <c:pt idx="62">
                  <c:v>39805</c:v>
                </c:pt>
                <c:pt idx="63">
                  <c:v>39806</c:v>
                </c:pt>
                <c:pt idx="64">
                  <c:v>39807</c:v>
                </c:pt>
                <c:pt idx="65">
                  <c:v>39808</c:v>
                </c:pt>
                <c:pt idx="66">
                  <c:v>39811</c:v>
                </c:pt>
                <c:pt idx="67">
                  <c:v>39812</c:v>
                </c:pt>
                <c:pt idx="68">
                  <c:v>39813</c:v>
                </c:pt>
                <c:pt idx="69">
                  <c:v>39818</c:v>
                </c:pt>
                <c:pt idx="70">
                  <c:v>39819</c:v>
                </c:pt>
                <c:pt idx="71">
                  <c:v>39820</c:v>
                </c:pt>
                <c:pt idx="72">
                  <c:v>39821</c:v>
                </c:pt>
                <c:pt idx="73">
                  <c:v>39822</c:v>
                </c:pt>
                <c:pt idx="74">
                  <c:v>39825</c:v>
                </c:pt>
                <c:pt idx="75">
                  <c:v>39826</c:v>
                </c:pt>
                <c:pt idx="76">
                  <c:v>39827</c:v>
                </c:pt>
                <c:pt idx="77">
                  <c:v>39828</c:v>
                </c:pt>
                <c:pt idx="78">
                  <c:v>39829</c:v>
                </c:pt>
                <c:pt idx="79">
                  <c:v>39832</c:v>
                </c:pt>
                <c:pt idx="80">
                  <c:v>39833</c:v>
                </c:pt>
                <c:pt idx="81">
                  <c:v>39834</c:v>
                </c:pt>
                <c:pt idx="82">
                  <c:v>39835</c:v>
                </c:pt>
                <c:pt idx="83">
                  <c:v>39836</c:v>
                </c:pt>
                <c:pt idx="84">
                  <c:v>39846</c:v>
                </c:pt>
                <c:pt idx="85">
                  <c:v>39847</c:v>
                </c:pt>
                <c:pt idx="86">
                  <c:v>39848</c:v>
                </c:pt>
                <c:pt idx="87">
                  <c:v>39849</c:v>
                </c:pt>
                <c:pt idx="88">
                  <c:v>39850</c:v>
                </c:pt>
                <c:pt idx="89">
                  <c:v>39853</c:v>
                </c:pt>
                <c:pt idx="90">
                  <c:v>39854</c:v>
                </c:pt>
                <c:pt idx="91">
                  <c:v>39855</c:v>
                </c:pt>
                <c:pt idx="92">
                  <c:v>39856</c:v>
                </c:pt>
                <c:pt idx="93">
                  <c:v>39857</c:v>
                </c:pt>
                <c:pt idx="94">
                  <c:v>39860</c:v>
                </c:pt>
                <c:pt idx="95">
                  <c:v>39861</c:v>
                </c:pt>
                <c:pt idx="96">
                  <c:v>39862</c:v>
                </c:pt>
                <c:pt idx="97">
                  <c:v>39863</c:v>
                </c:pt>
                <c:pt idx="98">
                  <c:v>39864</c:v>
                </c:pt>
                <c:pt idx="99">
                  <c:v>39867</c:v>
                </c:pt>
                <c:pt idx="100">
                  <c:v>39868</c:v>
                </c:pt>
                <c:pt idx="101">
                  <c:v>39869</c:v>
                </c:pt>
                <c:pt idx="102">
                  <c:v>39870</c:v>
                </c:pt>
                <c:pt idx="103">
                  <c:v>39871</c:v>
                </c:pt>
                <c:pt idx="104">
                  <c:v>39874</c:v>
                </c:pt>
                <c:pt idx="105">
                  <c:v>39875</c:v>
                </c:pt>
                <c:pt idx="106">
                  <c:v>39876</c:v>
                </c:pt>
                <c:pt idx="107">
                  <c:v>39877</c:v>
                </c:pt>
                <c:pt idx="108">
                  <c:v>39878</c:v>
                </c:pt>
                <c:pt idx="109">
                  <c:v>39881</c:v>
                </c:pt>
                <c:pt idx="110">
                  <c:v>39882</c:v>
                </c:pt>
                <c:pt idx="111">
                  <c:v>39883</c:v>
                </c:pt>
                <c:pt idx="112">
                  <c:v>39884</c:v>
                </c:pt>
                <c:pt idx="113">
                  <c:v>39885</c:v>
                </c:pt>
                <c:pt idx="114">
                  <c:v>39888</c:v>
                </c:pt>
                <c:pt idx="115">
                  <c:v>39889</c:v>
                </c:pt>
                <c:pt idx="116">
                  <c:v>39890</c:v>
                </c:pt>
                <c:pt idx="117">
                  <c:v>39891</c:v>
                </c:pt>
                <c:pt idx="118">
                  <c:v>39892</c:v>
                </c:pt>
                <c:pt idx="119">
                  <c:v>39895</c:v>
                </c:pt>
                <c:pt idx="120">
                  <c:v>39896</c:v>
                </c:pt>
                <c:pt idx="121">
                  <c:v>39897</c:v>
                </c:pt>
                <c:pt idx="122">
                  <c:v>39898</c:v>
                </c:pt>
                <c:pt idx="123">
                  <c:v>39899</c:v>
                </c:pt>
                <c:pt idx="124">
                  <c:v>39902</c:v>
                </c:pt>
                <c:pt idx="125">
                  <c:v>39903</c:v>
                </c:pt>
                <c:pt idx="126">
                  <c:v>39904</c:v>
                </c:pt>
                <c:pt idx="127">
                  <c:v>39905</c:v>
                </c:pt>
                <c:pt idx="128">
                  <c:v>39906</c:v>
                </c:pt>
                <c:pt idx="129">
                  <c:v>39910</c:v>
                </c:pt>
                <c:pt idx="130">
                  <c:v>39911</c:v>
                </c:pt>
                <c:pt idx="131">
                  <c:v>39912</c:v>
                </c:pt>
                <c:pt idx="132">
                  <c:v>39913</c:v>
                </c:pt>
                <c:pt idx="133">
                  <c:v>39916</c:v>
                </c:pt>
                <c:pt idx="134">
                  <c:v>39917</c:v>
                </c:pt>
                <c:pt idx="135">
                  <c:v>39918</c:v>
                </c:pt>
                <c:pt idx="136">
                  <c:v>39919</c:v>
                </c:pt>
                <c:pt idx="137">
                  <c:v>39920</c:v>
                </c:pt>
                <c:pt idx="138">
                  <c:v>39923</c:v>
                </c:pt>
                <c:pt idx="139">
                  <c:v>39924</c:v>
                </c:pt>
                <c:pt idx="140">
                  <c:v>39925</c:v>
                </c:pt>
                <c:pt idx="141">
                  <c:v>39926</c:v>
                </c:pt>
                <c:pt idx="142">
                  <c:v>39927</c:v>
                </c:pt>
                <c:pt idx="143">
                  <c:v>39930</c:v>
                </c:pt>
                <c:pt idx="144">
                  <c:v>39931</c:v>
                </c:pt>
                <c:pt idx="145">
                  <c:v>39932</c:v>
                </c:pt>
                <c:pt idx="146">
                  <c:v>39933</c:v>
                </c:pt>
                <c:pt idx="147">
                  <c:v>39937</c:v>
                </c:pt>
                <c:pt idx="148">
                  <c:v>39938</c:v>
                </c:pt>
                <c:pt idx="149">
                  <c:v>39939</c:v>
                </c:pt>
                <c:pt idx="150">
                  <c:v>39940</c:v>
                </c:pt>
                <c:pt idx="151">
                  <c:v>39941</c:v>
                </c:pt>
                <c:pt idx="152">
                  <c:v>39944</c:v>
                </c:pt>
                <c:pt idx="153">
                  <c:v>39945</c:v>
                </c:pt>
                <c:pt idx="154">
                  <c:v>39946</c:v>
                </c:pt>
                <c:pt idx="155">
                  <c:v>39947</c:v>
                </c:pt>
                <c:pt idx="156">
                  <c:v>39948</c:v>
                </c:pt>
                <c:pt idx="157">
                  <c:v>39951</c:v>
                </c:pt>
                <c:pt idx="158">
                  <c:v>39952</c:v>
                </c:pt>
                <c:pt idx="159">
                  <c:v>39953</c:v>
                </c:pt>
                <c:pt idx="160">
                  <c:v>39954</c:v>
                </c:pt>
                <c:pt idx="161">
                  <c:v>39955</c:v>
                </c:pt>
                <c:pt idx="162">
                  <c:v>39958</c:v>
                </c:pt>
                <c:pt idx="163">
                  <c:v>39959</c:v>
                </c:pt>
                <c:pt idx="164">
                  <c:v>39960</c:v>
                </c:pt>
                <c:pt idx="165">
                  <c:v>39965</c:v>
                </c:pt>
                <c:pt idx="166">
                  <c:v>39966</c:v>
                </c:pt>
                <c:pt idx="167">
                  <c:v>39967</c:v>
                </c:pt>
                <c:pt idx="168">
                  <c:v>39968</c:v>
                </c:pt>
                <c:pt idx="169">
                  <c:v>39969</c:v>
                </c:pt>
                <c:pt idx="170">
                  <c:v>39972</c:v>
                </c:pt>
                <c:pt idx="171">
                  <c:v>39973</c:v>
                </c:pt>
                <c:pt idx="172">
                  <c:v>39974</c:v>
                </c:pt>
                <c:pt idx="173">
                  <c:v>39975</c:v>
                </c:pt>
                <c:pt idx="174">
                  <c:v>39976</c:v>
                </c:pt>
                <c:pt idx="175">
                  <c:v>39979</c:v>
                </c:pt>
                <c:pt idx="176">
                  <c:v>39980</c:v>
                </c:pt>
                <c:pt idx="177">
                  <c:v>39981</c:v>
                </c:pt>
                <c:pt idx="178">
                  <c:v>39982</c:v>
                </c:pt>
                <c:pt idx="179">
                  <c:v>39983</c:v>
                </c:pt>
                <c:pt idx="180">
                  <c:v>39986</c:v>
                </c:pt>
                <c:pt idx="181">
                  <c:v>39987</c:v>
                </c:pt>
                <c:pt idx="182">
                  <c:v>39988</c:v>
                </c:pt>
                <c:pt idx="183">
                  <c:v>39989</c:v>
                </c:pt>
                <c:pt idx="184">
                  <c:v>39990</c:v>
                </c:pt>
                <c:pt idx="185">
                  <c:v>39993</c:v>
                </c:pt>
                <c:pt idx="186">
                  <c:v>39994</c:v>
                </c:pt>
                <c:pt idx="187">
                  <c:v>39995</c:v>
                </c:pt>
                <c:pt idx="188">
                  <c:v>39996</c:v>
                </c:pt>
                <c:pt idx="189">
                  <c:v>39997</c:v>
                </c:pt>
                <c:pt idx="190">
                  <c:v>40000</c:v>
                </c:pt>
                <c:pt idx="191">
                  <c:v>40001</c:v>
                </c:pt>
                <c:pt idx="192">
                  <c:v>40002</c:v>
                </c:pt>
                <c:pt idx="193">
                  <c:v>40003</c:v>
                </c:pt>
                <c:pt idx="194">
                  <c:v>40004</c:v>
                </c:pt>
                <c:pt idx="195">
                  <c:v>40007</c:v>
                </c:pt>
                <c:pt idx="196">
                  <c:v>40008</c:v>
                </c:pt>
                <c:pt idx="197">
                  <c:v>40009</c:v>
                </c:pt>
                <c:pt idx="198">
                  <c:v>40010</c:v>
                </c:pt>
                <c:pt idx="199">
                  <c:v>40011</c:v>
                </c:pt>
                <c:pt idx="200">
                  <c:v>40014</c:v>
                </c:pt>
                <c:pt idx="201">
                  <c:v>40015</c:v>
                </c:pt>
                <c:pt idx="202">
                  <c:v>40016</c:v>
                </c:pt>
                <c:pt idx="203">
                  <c:v>40017</c:v>
                </c:pt>
                <c:pt idx="204">
                  <c:v>40018</c:v>
                </c:pt>
                <c:pt idx="205">
                  <c:v>40021</c:v>
                </c:pt>
                <c:pt idx="206">
                  <c:v>40022</c:v>
                </c:pt>
                <c:pt idx="207">
                  <c:v>40023</c:v>
                </c:pt>
                <c:pt idx="208">
                  <c:v>40024</c:v>
                </c:pt>
                <c:pt idx="209">
                  <c:v>40025</c:v>
                </c:pt>
                <c:pt idx="210">
                  <c:v>40028</c:v>
                </c:pt>
                <c:pt idx="211">
                  <c:v>40029</c:v>
                </c:pt>
                <c:pt idx="212">
                  <c:v>40030</c:v>
                </c:pt>
                <c:pt idx="213">
                  <c:v>40031</c:v>
                </c:pt>
                <c:pt idx="214">
                  <c:v>40032</c:v>
                </c:pt>
                <c:pt idx="215">
                  <c:v>40035</c:v>
                </c:pt>
                <c:pt idx="216">
                  <c:v>40036</c:v>
                </c:pt>
                <c:pt idx="217">
                  <c:v>40037</c:v>
                </c:pt>
                <c:pt idx="218">
                  <c:v>40038</c:v>
                </c:pt>
                <c:pt idx="219">
                  <c:v>40039</c:v>
                </c:pt>
                <c:pt idx="220">
                  <c:v>40042</c:v>
                </c:pt>
                <c:pt idx="221">
                  <c:v>40043</c:v>
                </c:pt>
                <c:pt idx="222">
                  <c:v>40044</c:v>
                </c:pt>
                <c:pt idx="223">
                  <c:v>40045</c:v>
                </c:pt>
                <c:pt idx="224">
                  <c:v>40046</c:v>
                </c:pt>
                <c:pt idx="225">
                  <c:v>40049</c:v>
                </c:pt>
                <c:pt idx="226">
                  <c:v>40050</c:v>
                </c:pt>
                <c:pt idx="227">
                  <c:v>40051</c:v>
                </c:pt>
                <c:pt idx="228">
                  <c:v>40052</c:v>
                </c:pt>
                <c:pt idx="229">
                  <c:v>40053</c:v>
                </c:pt>
                <c:pt idx="230">
                  <c:v>40056</c:v>
                </c:pt>
                <c:pt idx="231">
                  <c:v>40057</c:v>
                </c:pt>
                <c:pt idx="232">
                  <c:v>40058</c:v>
                </c:pt>
                <c:pt idx="233">
                  <c:v>40059</c:v>
                </c:pt>
                <c:pt idx="234">
                  <c:v>40060</c:v>
                </c:pt>
                <c:pt idx="235">
                  <c:v>40063</c:v>
                </c:pt>
                <c:pt idx="236">
                  <c:v>40064</c:v>
                </c:pt>
                <c:pt idx="237">
                  <c:v>40065</c:v>
                </c:pt>
                <c:pt idx="238">
                  <c:v>40066</c:v>
                </c:pt>
                <c:pt idx="239">
                  <c:v>40067</c:v>
                </c:pt>
                <c:pt idx="240">
                  <c:v>40070</c:v>
                </c:pt>
                <c:pt idx="241">
                  <c:v>40071</c:v>
                </c:pt>
                <c:pt idx="242">
                  <c:v>40072</c:v>
                </c:pt>
                <c:pt idx="243">
                  <c:v>40073</c:v>
                </c:pt>
                <c:pt idx="244">
                  <c:v>40074</c:v>
                </c:pt>
                <c:pt idx="245">
                  <c:v>40077</c:v>
                </c:pt>
                <c:pt idx="246">
                  <c:v>40078</c:v>
                </c:pt>
                <c:pt idx="247">
                  <c:v>40079</c:v>
                </c:pt>
                <c:pt idx="248">
                  <c:v>40080</c:v>
                </c:pt>
                <c:pt idx="249">
                  <c:v>40081</c:v>
                </c:pt>
                <c:pt idx="250">
                  <c:v>40084</c:v>
                </c:pt>
                <c:pt idx="251">
                  <c:v>40085</c:v>
                </c:pt>
                <c:pt idx="252">
                  <c:v>40086</c:v>
                </c:pt>
                <c:pt idx="253">
                  <c:v>40095</c:v>
                </c:pt>
                <c:pt idx="254">
                  <c:v>40098</c:v>
                </c:pt>
                <c:pt idx="255">
                  <c:v>40099</c:v>
                </c:pt>
                <c:pt idx="256">
                  <c:v>40100</c:v>
                </c:pt>
                <c:pt idx="257">
                  <c:v>40101</c:v>
                </c:pt>
                <c:pt idx="258">
                  <c:v>40102</c:v>
                </c:pt>
                <c:pt idx="259">
                  <c:v>40105</c:v>
                </c:pt>
                <c:pt idx="260">
                  <c:v>40106</c:v>
                </c:pt>
                <c:pt idx="261">
                  <c:v>40107</c:v>
                </c:pt>
                <c:pt idx="262">
                  <c:v>40108</c:v>
                </c:pt>
                <c:pt idx="263">
                  <c:v>40109</c:v>
                </c:pt>
                <c:pt idx="264">
                  <c:v>40112</c:v>
                </c:pt>
                <c:pt idx="265">
                  <c:v>40113</c:v>
                </c:pt>
                <c:pt idx="266">
                  <c:v>40114</c:v>
                </c:pt>
                <c:pt idx="267">
                  <c:v>40115</c:v>
                </c:pt>
                <c:pt idx="268">
                  <c:v>40116</c:v>
                </c:pt>
                <c:pt idx="269">
                  <c:v>40119</c:v>
                </c:pt>
                <c:pt idx="270">
                  <c:v>40120</c:v>
                </c:pt>
                <c:pt idx="271">
                  <c:v>40121</c:v>
                </c:pt>
                <c:pt idx="272">
                  <c:v>40122</c:v>
                </c:pt>
                <c:pt idx="273">
                  <c:v>40123</c:v>
                </c:pt>
                <c:pt idx="274">
                  <c:v>40126</c:v>
                </c:pt>
                <c:pt idx="275">
                  <c:v>40127</c:v>
                </c:pt>
                <c:pt idx="276">
                  <c:v>40128</c:v>
                </c:pt>
                <c:pt idx="277">
                  <c:v>40129</c:v>
                </c:pt>
                <c:pt idx="278">
                  <c:v>40130</c:v>
                </c:pt>
                <c:pt idx="279">
                  <c:v>40133</c:v>
                </c:pt>
                <c:pt idx="280">
                  <c:v>40134</c:v>
                </c:pt>
                <c:pt idx="281">
                  <c:v>40135</c:v>
                </c:pt>
                <c:pt idx="282">
                  <c:v>40136</c:v>
                </c:pt>
                <c:pt idx="283">
                  <c:v>40137</c:v>
                </c:pt>
                <c:pt idx="284">
                  <c:v>40140</c:v>
                </c:pt>
                <c:pt idx="285">
                  <c:v>40141</c:v>
                </c:pt>
                <c:pt idx="286">
                  <c:v>40142</c:v>
                </c:pt>
                <c:pt idx="287">
                  <c:v>40143</c:v>
                </c:pt>
                <c:pt idx="288">
                  <c:v>40144</c:v>
                </c:pt>
                <c:pt idx="289">
                  <c:v>40147</c:v>
                </c:pt>
                <c:pt idx="290">
                  <c:v>40148</c:v>
                </c:pt>
                <c:pt idx="291">
                  <c:v>40149</c:v>
                </c:pt>
                <c:pt idx="292">
                  <c:v>40150</c:v>
                </c:pt>
                <c:pt idx="293">
                  <c:v>40151</c:v>
                </c:pt>
                <c:pt idx="294">
                  <c:v>40154</c:v>
                </c:pt>
                <c:pt idx="295">
                  <c:v>40155</c:v>
                </c:pt>
                <c:pt idx="296">
                  <c:v>40156</c:v>
                </c:pt>
                <c:pt idx="297">
                  <c:v>40157</c:v>
                </c:pt>
                <c:pt idx="298">
                  <c:v>40158</c:v>
                </c:pt>
                <c:pt idx="299">
                  <c:v>40161</c:v>
                </c:pt>
                <c:pt idx="300">
                  <c:v>40162</c:v>
                </c:pt>
                <c:pt idx="301">
                  <c:v>40163</c:v>
                </c:pt>
                <c:pt idx="302">
                  <c:v>40164</c:v>
                </c:pt>
                <c:pt idx="303">
                  <c:v>40165</c:v>
                </c:pt>
                <c:pt idx="304">
                  <c:v>40168</c:v>
                </c:pt>
                <c:pt idx="305">
                  <c:v>40169</c:v>
                </c:pt>
                <c:pt idx="306">
                  <c:v>40170</c:v>
                </c:pt>
                <c:pt idx="307">
                  <c:v>40171</c:v>
                </c:pt>
                <c:pt idx="308">
                  <c:v>40172</c:v>
                </c:pt>
                <c:pt idx="309">
                  <c:v>40175</c:v>
                </c:pt>
                <c:pt idx="310">
                  <c:v>40191</c:v>
                </c:pt>
                <c:pt idx="311">
                  <c:v>40192</c:v>
                </c:pt>
                <c:pt idx="312">
                  <c:v>40193</c:v>
                </c:pt>
                <c:pt idx="313">
                  <c:v>40196</c:v>
                </c:pt>
                <c:pt idx="314">
                  <c:v>40197</c:v>
                </c:pt>
                <c:pt idx="315">
                  <c:v>40198</c:v>
                </c:pt>
                <c:pt idx="316">
                  <c:v>40199</c:v>
                </c:pt>
                <c:pt idx="317">
                  <c:v>40200</c:v>
                </c:pt>
                <c:pt idx="318">
                  <c:v>40203</c:v>
                </c:pt>
                <c:pt idx="319">
                  <c:v>40204</c:v>
                </c:pt>
                <c:pt idx="320">
                  <c:v>40205</c:v>
                </c:pt>
                <c:pt idx="321">
                  <c:v>40206</c:v>
                </c:pt>
                <c:pt idx="322">
                  <c:v>40207</c:v>
                </c:pt>
                <c:pt idx="323">
                  <c:v>40210</c:v>
                </c:pt>
                <c:pt idx="324">
                  <c:v>40211</c:v>
                </c:pt>
                <c:pt idx="325">
                  <c:v>40212</c:v>
                </c:pt>
                <c:pt idx="326">
                  <c:v>40213</c:v>
                </c:pt>
                <c:pt idx="327">
                  <c:v>40214</c:v>
                </c:pt>
                <c:pt idx="328">
                  <c:v>40217</c:v>
                </c:pt>
                <c:pt idx="329">
                  <c:v>40218</c:v>
                </c:pt>
                <c:pt idx="330">
                  <c:v>40219</c:v>
                </c:pt>
                <c:pt idx="331">
                  <c:v>40231</c:v>
                </c:pt>
                <c:pt idx="332">
                  <c:v>40232</c:v>
                </c:pt>
                <c:pt idx="333">
                  <c:v>40233</c:v>
                </c:pt>
                <c:pt idx="334">
                  <c:v>40238</c:v>
                </c:pt>
                <c:pt idx="335">
                  <c:v>40239</c:v>
                </c:pt>
                <c:pt idx="336">
                  <c:v>40240</c:v>
                </c:pt>
                <c:pt idx="337">
                  <c:v>40241</c:v>
                </c:pt>
                <c:pt idx="338">
                  <c:v>40242</c:v>
                </c:pt>
                <c:pt idx="339">
                  <c:v>40245</c:v>
                </c:pt>
                <c:pt idx="340">
                  <c:v>40246</c:v>
                </c:pt>
                <c:pt idx="341">
                  <c:v>40247</c:v>
                </c:pt>
                <c:pt idx="342">
                  <c:v>40248</c:v>
                </c:pt>
                <c:pt idx="343">
                  <c:v>40249</c:v>
                </c:pt>
                <c:pt idx="344">
                  <c:v>40252</c:v>
                </c:pt>
                <c:pt idx="345">
                  <c:v>40253</c:v>
                </c:pt>
                <c:pt idx="346">
                  <c:v>40254</c:v>
                </c:pt>
                <c:pt idx="347">
                  <c:v>40255</c:v>
                </c:pt>
                <c:pt idx="348">
                  <c:v>40256</c:v>
                </c:pt>
                <c:pt idx="349">
                  <c:v>40259</c:v>
                </c:pt>
                <c:pt idx="350">
                  <c:v>40260</c:v>
                </c:pt>
                <c:pt idx="351">
                  <c:v>40261</c:v>
                </c:pt>
                <c:pt idx="352">
                  <c:v>40262</c:v>
                </c:pt>
                <c:pt idx="353">
                  <c:v>40262</c:v>
                </c:pt>
                <c:pt idx="354">
                  <c:v>40263</c:v>
                </c:pt>
                <c:pt idx="355">
                  <c:v>40263</c:v>
                </c:pt>
                <c:pt idx="356">
                  <c:v>40265</c:v>
                </c:pt>
                <c:pt idx="357">
                  <c:v>40266</c:v>
                </c:pt>
                <c:pt idx="358">
                  <c:v>40267</c:v>
                </c:pt>
                <c:pt idx="359">
                  <c:v>40268</c:v>
                </c:pt>
                <c:pt idx="360">
                  <c:v>40269</c:v>
                </c:pt>
                <c:pt idx="361">
                  <c:v>40270</c:v>
                </c:pt>
                <c:pt idx="362">
                  <c:v>40274</c:v>
                </c:pt>
                <c:pt idx="363">
                  <c:v>40275</c:v>
                </c:pt>
                <c:pt idx="364">
                  <c:v>40276</c:v>
                </c:pt>
                <c:pt idx="365">
                  <c:v>40277</c:v>
                </c:pt>
                <c:pt idx="366">
                  <c:v>40280</c:v>
                </c:pt>
                <c:pt idx="367">
                  <c:v>40281</c:v>
                </c:pt>
                <c:pt idx="368">
                  <c:v>40282</c:v>
                </c:pt>
                <c:pt idx="369">
                  <c:v>40283</c:v>
                </c:pt>
                <c:pt idx="370">
                  <c:v>40284</c:v>
                </c:pt>
                <c:pt idx="371">
                  <c:v>40287</c:v>
                </c:pt>
                <c:pt idx="372">
                  <c:v>40288</c:v>
                </c:pt>
                <c:pt idx="373">
                  <c:v>40289</c:v>
                </c:pt>
                <c:pt idx="374">
                  <c:v>40290</c:v>
                </c:pt>
                <c:pt idx="375">
                  <c:v>40291</c:v>
                </c:pt>
                <c:pt idx="376">
                  <c:v>40294</c:v>
                </c:pt>
                <c:pt idx="377">
                  <c:v>40295</c:v>
                </c:pt>
                <c:pt idx="378">
                  <c:v>40296</c:v>
                </c:pt>
                <c:pt idx="379">
                  <c:v>40297</c:v>
                </c:pt>
                <c:pt idx="380">
                  <c:v>40298</c:v>
                </c:pt>
                <c:pt idx="381">
                  <c:v>40302</c:v>
                </c:pt>
                <c:pt idx="382">
                  <c:v>40303</c:v>
                </c:pt>
                <c:pt idx="383">
                  <c:v>40304</c:v>
                </c:pt>
                <c:pt idx="384">
                  <c:v>40305</c:v>
                </c:pt>
                <c:pt idx="385">
                  <c:v>40308</c:v>
                </c:pt>
                <c:pt idx="386">
                  <c:v>40309</c:v>
                </c:pt>
                <c:pt idx="387">
                  <c:v>40310</c:v>
                </c:pt>
                <c:pt idx="388">
                  <c:v>40311</c:v>
                </c:pt>
                <c:pt idx="389">
                  <c:v>40312</c:v>
                </c:pt>
                <c:pt idx="390">
                  <c:v>40315</c:v>
                </c:pt>
                <c:pt idx="391">
                  <c:v>40316</c:v>
                </c:pt>
                <c:pt idx="392">
                  <c:v>40317</c:v>
                </c:pt>
                <c:pt idx="393">
                  <c:v>40318</c:v>
                </c:pt>
                <c:pt idx="394">
                  <c:v>40319</c:v>
                </c:pt>
                <c:pt idx="395">
                  <c:v>40322</c:v>
                </c:pt>
                <c:pt idx="396">
                  <c:v>40323</c:v>
                </c:pt>
                <c:pt idx="397">
                  <c:v>40324</c:v>
                </c:pt>
                <c:pt idx="398">
                  <c:v>40325</c:v>
                </c:pt>
                <c:pt idx="399">
                  <c:v>40326</c:v>
                </c:pt>
                <c:pt idx="400">
                  <c:v>40329</c:v>
                </c:pt>
                <c:pt idx="401">
                  <c:v>40330</c:v>
                </c:pt>
                <c:pt idx="402">
                  <c:v>40331</c:v>
                </c:pt>
                <c:pt idx="403">
                  <c:v>40332</c:v>
                </c:pt>
                <c:pt idx="404">
                  <c:v>40333</c:v>
                </c:pt>
                <c:pt idx="405">
                  <c:v>40336</c:v>
                </c:pt>
                <c:pt idx="406">
                  <c:v>40337</c:v>
                </c:pt>
                <c:pt idx="407">
                  <c:v>40338</c:v>
                </c:pt>
                <c:pt idx="408">
                  <c:v>40339</c:v>
                </c:pt>
                <c:pt idx="409">
                  <c:v>40340</c:v>
                </c:pt>
                <c:pt idx="410">
                  <c:v>40341</c:v>
                </c:pt>
                <c:pt idx="411">
                  <c:v>40342</c:v>
                </c:pt>
                <c:pt idx="412">
                  <c:v>40346</c:v>
                </c:pt>
                <c:pt idx="413">
                  <c:v>40347</c:v>
                </c:pt>
                <c:pt idx="414">
                  <c:v>40350</c:v>
                </c:pt>
                <c:pt idx="415">
                  <c:v>40351</c:v>
                </c:pt>
                <c:pt idx="416">
                  <c:v>40352</c:v>
                </c:pt>
                <c:pt idx="417">
                  <c:v>40353</c:v>
                </c:pt>
                <c:pt idx="418">
                  <c:v>40354</c:v>
                </c:pt>
                <c:pt idx="419">
                  <c:v>40356</c:v>
                </c:pt>
                <c:pt idx="420">
                  <c:v>40357</c:v>
                </c:pt>
                <c:pt idx="421">
                  <c:v>40358</c:v>
                </c:pt>
                <c:pt idx="422">
                  <c:v>40359</c:v>
                </c:pt>
                <c:pt idx="423">
                  <c:v>40360</c:v>
                </c:pt>
                <c:pt idx="424">
                  <c:v>40361</c:v>
                </c:pt>
                <c:pt idx="425">
                  <c:v>40364</c:v>
                </c:pt>
                <c:pt idx="426">
                  <c:v>40365</c:v>
                </c:pt>
                <c:pt idx="427">
                  <c:v>40366</c:v>
                </c:pt>
                <c:pt idx="428">
                  <c:v>40367</c:v>
                </c:pt>
                <c:pt idx="429">
                  <c:v>40368</c:v>
                </c:pt>
                <c:pt idx="430">
                  <c:v>40371</c:v>
                </c:pt>
                <c:pt idx="431">
                  <c:v>40372</c:v>
                </c:pt>
                <c:pt idx="432">
                  <c:v>40373</c:v>
                </c:pt>
                <c:pt idx="433">
                  <c:v>40374</c:v>
                </c:pt>
                <c:pt idx="434">
                  <c:v>40375</c:v>
                </c:pt>
                <c:pt idx="435">
                  <c:v>40378</c:v>
                </c:pt>
                <c:pt idx="436">
                  <c:v>40379</c:v>
                </c:pt>
                <c:pt idx="437">
                  <c:v>40380</c:v>
                </c:pt>
                <c:pt idx="438">
                  <c:v>40381</c:v>
                </c:pt>
                <c:pt idx="439">
                  <c:v>40382</c:v>
                </c:pt>
                <c:pt idx="440">
                  <c:v>40385</c:v>
                </c:pt>
                <c:pt idx="441">
                  <c:v>40386</c:v>
                </c:pt>
                <c:pt idx="442">
                  <c:v>40387</c:v>
                </c:pt>
                <c:pt idx="443">
                  <c:v>40388</c:v>
                </c:pt>
                <c:pt idx="444">
                  <c:v>40389</c:v>
                </c:pt>
                <c:pt idx="445">
                  <c:v>40392</c:v>
                </c:pt>
                <c:pt idx="446">
                  <c:v>40393</c:v>
                </c:pt>
                <c:pt idx="447">
                  <c:v>40394</c:v>
                </c:pt>
                <c:pt idx="448">
                  <c:v>40395</c:v>
                </c:pt>
                <c:pt idx="449">
                  <c:v>40396</c:v>
                </c:pt>
                <c:pt idx="450">
                  <c:v>40399</c:v>
                </c:pt>
                <c:pt idx="451">
                  <c:v>40400</c:v>
                </c:pt>
                <c:pt idx="452">
                  <c:v>40401</c:v>
                </c:pt>
                <c:pt idx="453">
                  <c:v>40402</c:v>
                </c:pt>
                <c:pt idx="454">
                  <c:v>40403</c:v>
                </c:pt>
                <c:pt idx="455">
                  <c:v>40406</c:v>
                </c:pt>
                <c:pt idx="456">
                  <c:v>40407</c:v>
                </c:pt>
                <c:pt idx="457">
                  <c:v>40408</c:v>
                </c:pt>
                <c:pt idx="458">
                  <c:v>40409</c:v>
                </c:pt>
                <c:pt idx="459">
                  <c:v>40410</c:v>
                </c:pt>
                <c:pt idx="460">
                  <c:v>40413</c:v>
                </c:pt>
                <c:pt idx="461">
                  <c:v>40414</c:v>
                </c:pt>
                <c:pt idx="462">
                  <c:v>40415</c:v>
                </c:pt>
                <c:pt idx="463">
                  <c:v>40416</c:v>
                </c:pt>
                <c:pt idx="464">
                  <c:v>40417</c:v>
                </c:pt>
                <c:pt idx="465">
                  <c:v>40420</c:v>
                </c:pt>
                <c:pt idx="466">
                  <c:v>40421</c:v>
                </c:pt>
                <c:pt idx="467">
                  <c:v>40422</c:v>
                </c:pt>
                <c:pt idx="468">
                  <c:v>40423</c:v>
                </c:pt>
                <c:pt idx="469">
                  <c:v>40424</c:v>
                </c:pt>
                <c:pt idx="470">
                  <c:v>40427</c:v>
                </c:pt>
                <c:pt idx="471">
                  <c:v>40428</c:v>
                </c:pt>
                <c:pt idx="472">
                  <c:v>40429</c:v>
                </c:pt>
                <c:pt idx="473">
                  <c:v>40430</c:v>
                </c:pt>
                <c:pt idx="474">
                  <c:v>40431</c:v>
                </c:pt>
                <c:pt idx="475">
                  <c:v>40434</c:v>
                </c:pt>
                <c:pt idx="476">
                  <c:v>40435</c:v>
                </c:pt>
                <c:pt idx="477">
                  <c:v>40436</c:v>
                </c:pt>
                <c:pt idx="478">
                  <c:v>40437</c:v>
                </c:pt>
                <c:pt idx="479">
                  <c:v>40438</c:v>
                </c:pt>
                <c:pt idx="480">
                  <c:v>40441</c:v>
                </c:pt>
                <c:pt idx="481">
                  <c:v>40442</c:v>
                </c:pt>
                <c:pt idx="482">
                  <c:v>40448</c:v>
                </c:pt>
                <c:pt idx="483">
                  <c:v>40449</c:v>
                </c:pt>
                <c:pt idx="484">
                  <c:v>40450</c:v>
                </c:pt>
                <c:pt idx="485">
                  <c:v>40451</c:v>
                </c:pt>
                <c:pt idx="486">
                  <c:v>40459</c:v>
                </c:pt>
                <c:pt idx="487">
                  <c:v>40460</c:v>
                </c:pt>
                <c:pt idx="488">
                  <c:v>40462</c:v>
                </c:pt>
                <c:pt idx="489">
                  <c:v>40463</c:v>
                </c:pt>
                <c:pt idx="490">
                  <c:v>40464</c:v>
                </c:pt>
                <c:pt idx="491">
                  <c:v>40465</c:v>
                </c:pt>
                <c:pt idx="492">
                  <c:v>40466</c:v>
                </c:pt>
                <c:pt idx="493">
                  <c:v>40469</c:v>
                </c:pt>
                <c:pt idx="494">
                  <c:v>40470</c:v>
                </c:pt>
                <c:pt idx="495">
                  <c:v>40471</c:v>
                </c:pt>
                <c:pt idx="496">
                  <c:v>40472</c:v>
                </c:pt>
                <c:pt idx="497">
                  <c:v>40473</c:v>
                </c:pt>
                <c:pt idx="498">
                  <c:v>40476</c:v>
                </c:pt>
                <c:pt idx="499">
                  <c:v>40477</c:v>
                </c:pt>
                <c:pt idx="500">
                  <c:v>40478</c:v>
                </c:pt>
                <c:pt idx="501">
                  <c:v>40479</c:v>
                </c:pt>
                <c:pt idx="502">
                  <c:v>40480</c:v>
                </c:pt>
                <c:pt idx="503">
                  <c:v>40483</c:v>
                </c:pt>
                <c:pt idx="504">
                  <c:v>40484</c:v>
                </c:pt>
                <c:pt idx="505">
                  <c:v>40485</c:v>
                </c:pt>
                <c:pt idx="506">
                  <c:v>40486</c:v>
                </c:pt>
                <c:pt idx="507">
                  <c:v>40487</c:v>
                </c:pt>
                <c:pt idx="508">
                  <c:v>40490</c:v>
                </c:pt>
                <c:pt idx="509">
                  <c:v>40491</c:v>
                </c:pt>
                <c:pt idx="510">
                  <c:v>40492</c:v>
                </c:pt>
                <c:pt idx="511">
                  <c:v>40493</c:v>
                </c:pt>
                <c:pt idx="512">
                  <c:v>40494</c:v>
                </c:pt>
                <c:pt idx="513">
                  <c:v>40497</c:v>
                </c:pt>
                <c:pt idx="514">
                  <c:v>40498</c:v>
                </c:pt>
                <c:pt idx="515">
                  <c:v>40499</c:v>
                </c:pt>
                <c:pt idx="516">
                  <c:v>40500</c:v>
                </c:pt>
                <c:pt idx="517">
                  <c:v>40501</c:v>
                </c:pt>
                <c:pt idx="518">
                  <c:v>40504</c:v>
                </c:pt>
                <c:pt idx="519">
                  <c:v>40505</c:v>
                </c:pt>
                <c:pt idx="520">
                  <c:v>40506</c:v>
                </c:pt>
                <c:pt idx="521">
                  <c:v>40507</c:v>
                </c:pt>
                <c:pt idx="522">
                  <c:v>40508</c:v>
                </c:pt>
                <c:pt idx="523">
                  <c:v>40511</c:v>
                </c:pt>
                <c:pt idx="524">
                  <c:v>40512</c:v>
                </c:pt>
                <c:pt idx="525">
                  <c:v>40513</c:v>
                </c:pt>
                <c:pt idx="526">
                  <c:v>40514</c:v>
                </c:pt>
                <c:pt idx="527">
                  <c:v>40515</c:v>
                </c:pt>
                <c:pt idx="528">
                  <c:v>40518</c:v>
                </c:pt>
                <c:pt idx="529">
                  <c:v>40519</c:v>
                </c:pt>
                <c:pt idx="530">
                  <c:v>40520</c:v>
                </c:pt>
                <c:pt idx="531">
                  <c:v>40521</c:v>
                </c:pt>
              </c:numCache>
            </c:numRef>
          </c:cat>
          <c:val>
            <c:numRef>
              <c:f>国产大豆!$D$2:$D$533</c:f>
              <c:numCache>
                <c:formatCode>General</c:formatCode>
                <c:ptCount val="532"/>
                <c:pt idx="0">
                  <c:v>3500</c:v>
                </c:pt>
                <c:pt idx="1">
                  <c:v>3500</c:v>
                </c:pt>
                <c:pt idx="2">
                  <c:v>3480</c:v>
                </c:pt>
                <c:pt idx="3">
                  <c:v>3450</c:v>
                </c:pt>
                <c:pt idx="4">
                  <c:v>3370</c:v>
                </c:pt>
                <c:pt idx="5">
                  <c:v>3350</c:v>
                </c:pt>
                <c:pt idx="6">
                  <c:v>3340</c:v>
                </c:pt>
                <c:pt idx="7">
                  <c:v>3300</c:v>
                </c:pt>
                <c:pt idx="8">
                  <c:v>3280</c:v>
                </c:pt>
                <c:pt idx="9">
                  <c:v>3300</c:v>
                </c:pt>
                <c:pt idx="10">
                  <c:v>3300</c:v>
                </c:pt>
                <c:pt idx="11">
                  <c:v>3250</c:v>
                </c:pt>
                <c:pt idx="12">
                  <c:v>3220</c:v>
                </c:pt>
                <c:pt idx="13">
                  <c:v>3220</c:v>
                </c:pt>
                <c:pt idx="14">
                  <c:v>3240</c:v>
                </c:pt>
                <c:pt idx="15">
                  <c:v>3300</c:v>
                </c:pt>
                <c:pt idx="16">
                  <c:v>3400</c:v>
                </c:pt>
                <c:pt idx="17">
                  <c:v>3400</c:v>
                </c:pt>
                <c:pt idx="18">
                  <c:v>3420</c:v>
                </c:pt>
                <c:pt idx="19">
                  <c:v>3520</c:v>
                </c:pt>
                <c:pt idx="20">
                  <c:v>3530</c:v>
                </c:pt>
                <c:pt idx="21">
                  <c:v>3550</c:v>
                </c:pt>
                <c:pt idx="22">
                  <c:v>3570</c:v>
                </c:pt>
                <c:pt idx="23">
                  <c:v>3570</c:v>
                </c:pt>
                <c:pt idx="24">
                  <c:v>3570</c:v>
                </c:pt>
                <c:pt idx="25">
                  <c:v>3560</c:v>
                </c:pt>
                <c:pt idx="26">
                  <c:v>3560</c:v>
                </c:pt>
                <c:pt idx="27">
                  <c:v>3560</c:v>
                </c:pt>
                <c:pt idx="28">
                  <c:v>3560</c:v>
                </c:pt>
                <c:pt idx="29">
                  <c:v>3530</c:v>
                </c:pt>
                <c:pt idx="30">
                  <c:v>3520</c:v>
                </c:pt>
                <c:pt idx="31">
                  <c:v>3510</c:v>
                </c:pt>
                <c:pt idx="32">
                  <c:v>3440</c:v>
                </c:pt>
                <c:pt idx="33">
                  <c:v>3440</c:v>
                </c:pt>
                <c:pt idx="34">
                  <c:v>3400</c:v>
                </c:pt>
                <c:pt idx="35">
                  <c:v>3400</c:v>
                </c:pt>
                <c:pt idx="36">
                  <c:v>3380</c:v>
                </c:pt>
                <c:pt idx="37">
                  <c:v>3380</c:v>
                </c:pt>
                <c:pt idx="38">
                  <c:v>3380</c:v>
                </c:pt>
                <c:pt idx="39">
                  <c:v>3380</c:v>
                </c:pt>
                <c:pt idx="40">
                  <c:v>3380</c:v>
                </c:pt>
                <c:pt idx="41">
                  <c:v>3370</c:v>
                </c:pt>
                <c:pt idx="42">
                  <c:v>3370</c:v>
                </c:pt>
                <c:pt idx="43">
                  <c:v>3370</c:v>
                </c:pt>
                <c:pt idx="44">
                  <c:v>3390</c:v>
                </c:pt>
                <c:pt idx="45">
                  <c:v>3360</c:v>
                </c:pt>
                <c:pt idx="46">
                  <c:v>3360</c:v>
                </c:pt>
                <c:pt idx="47">
                  <c:v>3360</c:v>
                </c:pt>
                <c:pt idx="48">
                  <c:v>3340</c:v>
                </c:pt>
                <c:pt idx="49">
                  <c:v>3340</c:v>
                </c:pt>
                <c:pt idx="50">
                  <c:v>3200</c:v>
                </c:pt>
                <c:pt idx="51">
                  <c:v>3180</c:v>
                </c:pt>
                <c:pt idx="52">
                  <c:v>3150</c:v>
                </c:pt>
                <c:pt idx="53">
                  <c:v>3150</c:v>
                </c:pt>
                <c:pt idx="54">
                  <c:v>3130</c:v>
                </c:pt>
                <c:pt idx="55">
                  <c:v>3210</c:v>
                </c:pt>
                <c:pt idx="56">
                  <c:v>3230</c:v>
                </c:pt>
                <c:pt idx="57">
                  <c:v>3260</c:v>
                </c:pt>
                <c:pt idx="58">
                  <c:v>3260</c:v>
                </c:pt>
                <c:pt idx="59">
                  <c:v>3280</c:v>
                </c:pt>
                <c:pt idx="60">
                  <c:v>3280</c:v>
                </c:pt>
                <c:pt idx="61">
                  <c:v>3280</c:v>
                </c:pt>
                <c:pt idx="62">
                  <c:v>3280</c:v>
                </c:pt>
                <c:pt idx="63">
                  <c:v>3280</c:v>
                </c:pt>
                <c:pt idx="64">
                  <c:v>3280</c:v>
                </c:pt>
                <c:pt idx="65">
                  <c:v>3280</c:v>
                </c:pt>
                <c:pt idx="66">
                  <c:v>3280</c:v>
                </c:pt>
                <c:pt idx="67">
                  <c:v>3280</c:v>
                </c:pt>
                <c:pt idx="68">
                  <c:v>3280</c:v>
                </c:pt>
                <c:pt idx="69">
                  <c:v>3270</c:v>
                </c:pt>
                <c:pt idx="70">
                  <c:v>3270</c:v>
                </c:pt>
                <c:pt idx="71">
                  <c:v>3270</c:v>
                </c:pt>
                <c:pt idx="72">
                  <c:v>3300</c:v>
                </c:pt>
                <c:pt idx="73">
                  <c:v>3300</c:v>
                </c:pt>
                <c:pt idx="74">
                  <c:v>3300</c:v>
                </c:pt>
                <c:pt idx="75">
                  <c:v>3300</c:v>
                </c:pt>
                <c:pt idx="76">
                  <c:v>3300</c:v>
                </c:pt>
                <c:pt idx="77">
                  <c:v>3300</c:v>
                </c:pt>
                <c:pt idx="78">
                  <c:v>3300</c:v>
                </c:pt>
                <c:pt idx="79">
                  <c:v>3300</c:v>
                </c:pt>
                <c:pt idx="80">
                  <c:v>3300</c:v>
                </c:pt>
                <c:pt idx="81">
                  <c:v>3300</c:v>
                </c:pt>
                <c:pt idx="82">
                  <c:v>3310</c:v>
                </c:pt>
                <c:pt idx="83">
                  <c:v>3310</c:v>
                </c:pt>
                <c:pt idx="84">
                  <c:v>3320</c:v>
                </c:pt>
                <c:pt idx="85">
                  <c:v>3320</c:v>
                </c:pt>
                <c:pt idx="86">
                  <c:v>3350</c:v>
                </c:pt>
                <c:pt idx="87">
                  <c:v>3370</c:v>
                </c:pt>
                <c:pt idx="88">
                  <c:v>3370</c:v>
                </c:pt>
                <c:pt idx="89">
                  <c:v>3370</c:v>
                </c:pt>
                <c:pt idx="90">
                  <c:v>3370</c:v>
                </c:pt>
                <c:pt idx="91">
                  <c:v>3380</c:v>
                </c:pt>
                <c:pt idx="92">
                  <c:v>3390</c:v>
                </c:pt>
                <c:pt idx="93">
                  <c:v>3390</c:v>
                </c:pt>
                <c:pt idx="94">
                  <c:v>3390</c:v>
                </c:pt>
                <c:pt idx="95">
                  <c:v>3390</c:v>
                </c:pt>
                <c:pt idx="96">
                  <c:v>3390</c:v>
                </c:pt>
                <c:pt idx="97">
                  <c:v>3390</c:v>
                </c:pt>
                <c:pt idx="98">
                  <c:v>3390</c:v>
                </c:pt>
                <c:pt idx="99">
                  <c:v>3420</c:v>
                </c:pt>
                <c:pt idx="100">
                  <c:v>3420</c:v>
                </c:pt>
                <c:pt idx="101">
                  <c:v>3420</c:v>
                </c:pt>
                <c:pt idx="102">
                  <c:v>3420</c:v>
                </c:pt>
                <c:pt idx="103">
                  <c:v>3400</c:v>
                </c:pt>
                <c:pt idx="104">
                  <c:v>3380</c:v>
                </c:pt>
                <c:pt idx="105">
                  <c:v>3380</c:v>
                </c:pt>
                <c:pt idx="106">
                  <c:v>3380</c:v>
                </c:pt>
                <c:pt idx="107">
                  <c:v>3380</c:v>
                </c:pt>
                <c:pt idx="108">
                  <c:v>3380</c:v>
                </c:pt>
                <c:pt idx="109">
                  <c:v>3380</c:v>
                </c:pt>
                <c:pt idx="110">
                  <c:v>3380</c:v>
                </c:pt>
                <c:pt idx="111">
                  <c:v>3380</c:v>
                </c:pt>
                <c:pt idx="112">
                  <c:v>3380</c:v>
                </c:pt>
                <c:pt idx="113">
                  <c:v>3380</c:v>
                </c:pt>
                <c:pt idx="114">
                  <c:v>3380</c:v>
                </c:pt>
                <c:pt idx="115">
                  <c:v>3380</c:v>
                </c:pt>
                <c:pt idx="116">
                  <c:v>3350</c:v>
                </c:pt>
                <c:pt idx="117">
                  <c:v>3350</c:v>
                </c:pt>
                <c:pt idx="118">
                  <c:v>3350</c:v>
                </c:pt>
                <c:pt idx="119">
                  <c:v>3350</c:v>
                </c:pt>
                <c:pt idx="120">
                  <c:v>3330</c:v>
                </c:pt>
                <c:pt idx="121">
                  <c:v>3330</c:v>
                </c:pt>
                <c:pt idx="122">
                  <c:v>3310</c:v>
                </c:pt>
                <c:pt idx="123">
                  <c:v>3310</c:v>
                </c:pt>
                <c:pt idx="124">
                  <c:v>3240</c:v>
                </c:pt>
                <c:pt idx="125">
                  <c:v>3240</c:v>
                </c:pt>
                <c:pt idx="126">
                  <c:v>3220</c:v>
                </c:pt>
                <c:pt idx="127">
                  <c:v>3260</c:v>
                </c:pt>
                <c:pt idx="128">
                  <c:v>3260</c:v>
                </c:pt>
                <c:pt idx="129">
                  <c:v>3260</c:v>
                </c:pt>
                <c:pt idx="130">
                  <c:v>3260</c:v>
                </c:pt>
                <c:pt idx="131">
                  <c:v>3260</c:v>
                </c:pt>
                <c:pt idx="132">
                  <c:v>3260</c:v>
                </c:pt>
                <c:pt idx="133">
                  <c:v>3260</c:v>
                </c:pt>
                <c:pt idx="134">
                  <c:v>3260</c:v>
                </c:pt>
                <c:pt idx="135">
                  <c:v>3260</c:v>
                </c:pt>
                <c:pt idx="136">
                  <c:v>3230</c:v>
                </c:pt>
                <c:pt idx="137">
                  <c:v>3230</c:v>
                </c:pt>
                <c:pt idx="138">
                  <c:v>3230</c:v>
                </c:pt>
                <c:pt idx="139">
                  <c:v>3230</c:v>
                </c:pt>
                <c:pt idx="140">
                  <c:v>3230</c:v>
                </c:pt>
                <c:pt idx="141">
                  <c:v>3210</c:v>
                </c:pt>
                <c:pt idx="142">
                  <c:v>3210</c:v>
                </c:pt>
                <c:pt idx="143">
                  <c:v>3190</c:v>
                </c:pt>
                <c:pt idx="144">
                  <c:v>3190</c:v>
                </c:pt>
                <c:pt idx="145">
                  <c:v>3190</c:v>
                </c:pt>
                <c:pt idx="146">
                  <c:v>3210</c:v>
                </c:pt>
                <c:pt idx="147">
                  <c:v>3230</c:v>
                </c:pt>
                <c:pt idx="148">
                  <c:v>3230</c:v>
                </c:pt>
                <c:pt idx="149">
                  <c:v>3230</c:v>
                </c:pt>
                <c:pt idx="150">
                  <c:v>3320</c:v>
                </c:pt>
                <c:pt idx="151">
                  <c:v>3320</c:v>
                </c:pt>
                <c:pt idx="152">
                  <c:v>3360</c:v>
                </c:pt>
                <c:pt idx="153">
                  <c:v>3370</c:v>
                </c:pt>
                <c:pt idx="154">
                  <c:v>3370</c:v>
                </c:pt>
                <c:pt idx="155">
                  <c:v>3370</c:v>
                </c:pt>
                <c:pt idx="156">
                  <c:v>3370</c:v>
                </c:pt>
                <c:pt idx="157">
                  <c:v>3370</c:v>
                </c:pt>
                <c:pt idx="158">
                  <c:v>3400</c:v>
                </c:pt>
                <c:pt idx="159">
                  <c:v>3440</c:v>
                </c:pt>
                <c:pt idx="160">
                  <c:v>3440</c:v>
                </c:pt>
                <c:pt idx="161">
                  <c:v>3440</c:v>
                </c:pt>
                <c:pt idx="162">
                  <c:v>3460</c:v>
                </c:pt>
                <c:pt idx="163">
                  <c:v>3460</c:v>
                </c:pt>
                <c:pt idx="164">
                  <c:v>3500</c:v>
                </c:pt>
                <c:pt idx="165">
                  <c:v>3530</c:v>
                </c:pt>
                <c:pt idx="166">
                  <c:v>3530</c:v>
                </c:pt>
                <c:pt idx="167">
                  <c:v>3530</c:v>
                </c:pt>
                <c:pt idx="168">
                  <c:v>3550</c:v>
                </c:pt>
                <c:pt idx="169">
                  <c:v>3560</c:v>
                </c:pt>
                <c:pt idx="170">
                  <c:v>3560</c:v>
                </c:pt>
                <c:pt idx="171">
                  <c:v>3560</c:v>
                </c:pt>
                <c:pt idx="172">
                  <c:v>3560</c:v>
                </c:pt>
                <c:pt idx="173">
                  <c:v>3560</c:v>
                </c:pt>
                <c:pt idx="174">
                  <c:v>3560</c:v>
                </c:pt>
                <c:pt idx="175">
                  <c:v>3560</c:v>
                </c:pt>
                <c:pt idx="176">
                  <c:v>3550</c:v>
                </c:pt>
                <c:pt idx="177">
                  <c:v>3550</c:v>
                </c:pt>
                <c:pt idx="178">
                  <c:v>3520</c:v>
                </c:pt>
                <c:pt idx="179">
                  <c:v>3520</c:v>
                </c:pt>
                <c:pt idx="180">
                  <c:v>3520</c:v>
                </c:pt>
                <c:pt idx="181">
                  <c:v>3500</c:v>
                </c:pt>
                <c:pt idx="182">
                  <c:v>3500</c:v>
                </c:pt>
                <c:pt idx="183">
                  <c:v>3500</c:v>
                </c:pt>
                <c:pt idx="184">
                  <c:v>3500</c:v>
                </c:pt>
                <c:pt idx="185">
                  <c:v>3500</c:v>
                </c:pt>
                <c:pt idx="186">
                  <c:v>3500</c:v>
                </c:pt>
                <c:pt idx="187">
                  <c:v>3520</c:v>
                </c:pt>
                <c:pt idx="188">
                  <c:v>3500</c:v>
                </c:pt>
                <c:pt idx="189">
                  <c:v>3500</c:v>
                </c:pt>
                <c:pt idx="190">
                  <c:v>3500</c:v>
                </c:pt>
                <c:pt idx="191">
                  <c:v>3500</c:v>
                </c:pt>
                <c:pt idx="192">
                  <c:v>3500</c:v>
                </c:pt>
                <c:pt idx="193">
                  <c:v>3500</c:v>
                </c:pt>
                <c:pt idx="194">
                  <c:v>3500</c:v>
                </c:pt>
                <c:pt idx="195">
                  <c:v>3500</c:v>
                </c:pt>
                <c:pt idx="196">
                  <c:v>3500</c:v>
                </c:pt>
                <c:pt idx="197">
                  <c:v>3500</c:v>
                </c:pt>
                <c:pt idx="198">
                  <c:v>3500</c:v>
                </c:pt>
                <c:pt idx="199">
                  <c:v>3500</c:v>
                </c:pt>
                <c:pt idx="200">
                  <c:v>3500</c:v>
                </c:pt>
                <c:pt idx="201">
                  <c:v>3500</c:v>
                </c:pt>
                <c:pt idx="202">
                  <c:v>3520</c:v>
                </c:pt>
                <c:pt idx="203">
                  <c:v>3520</c:v>
                </c:pt>
                <c:pt idx="204">
                  <c:v>3520</c:v>
                </c:pt>
                <c:pt idx="205">
                  <c:v>3520</c:v>
                </c:pt>
                <c:pt idx="206">
                  <c:v>3510</c:v>
                </c:pt>
                <c:pt idx="207">
                  <c:v>3510</c:v>
                </c:pt>
                <c:pt idx="208">
                  <c:v>3520</c:v>
                </c:pt>
                <c:pt idx="209">
                  <c:v>3520</c:v>
                </c:pt>
                <c:pt idx="210">
                  <c:v>3520</c:v>
                </c:pt>
                <c:pt idx="211">
                  <c:v>3520</c:v>
                </c:pt>
                <c:pt idx="212">
                  <c:v>3530</c:v>
                </c:pt>
                <c:pt idx="213">
                  <c:v>3540</c:v>
                </c:pt>
                <c:pt idx="214">
                  <c:v>3540</c:v>
                </c:pt>
                <c:pt idx="215">
                  <c:v>3540</c:v>
                </c:pt>
                <c:pt idx="216">
                  <c:v>3540</c:v>
                </c:pt>
                <c:pt idx="217">
                  <c:v>3540</c:v>
                </c:pt>
                <c:pt idx="218">
                  <c:v>3550</c:v>
                </c:pt>
                <c:pt idx="219">
                  <c:v>3550</c:v>
                </c:pt>
                <c:pt idx="220">
                  <c:v>3550</c:v>
                </c:pt>
                <c:pt idx="221">
                  <c:v>3550</c:v>
                </c:pt>
                <c:pt idx="222">
                  <c:v>3550</c:v>
                </c:pt>
                <c:pt idx="223">
                  <c:v>3550</c:v>
                </c:pt>
                <c:pt idx="224">
                  <c:v>3550</c:v>
                </c:pt>
                <c:pt idx="225">
                  <c:v>3550</c:v>
                </c:pt>
                <c:pt idx="226">
                  <c:v>3550</c:v>
                </c:pt>
                <c:pt idx="227">
                  <c:v>3550</c:v>
                </c:pt>
                <c:pt idx="228">
                  <c:v>3560</c:v>
                </c:pt>
                <c:pt idx="229">
                  <c:v>3560</c:v>
                </c:pt>
                <c:pt idx="230">
                  <c:v>3560</c:v>
                </c:pt>
                <c:pt idx="231">
                  <c:v>3560</c:v>
                </c:pt>
                <c:pt idx="232">
                  <c:v>3560</c:v>
                </c:pt>
                <c:pt idx="233">
                  <c:v>3560</c:v>
                </c:pt>
                <c:pt idx="234">
                  <c:v>3560</c:v>
                </c:pt>
                <c:pt idx="235">
                  <c:v>3560</c:v>
                </c:pt>
                <c:pt idx="236">
                  <c:v>3560</c:v>
                </c:pt>
                <c:pt idx="237">
                  <c:v>3560</c:v>
                </c:pt>
                <c:pt idx="238">
                  <c:v>3560</c:v>
                </c:pt>
                <c:pt idx="239">
                  <c:v>3560</c:v>
                </c:pt>
                <c:pt idx="240">
                  <c:v>3560</c:v>
                </c:pt>
                <c:pt idx="241">
                  <c:v>3560</c:v>
                </c:pt>
                <c:pt idx="242">
                  <c:v>3560</c:v>
                </c:pt>
                <c:pt idx="243">
                  <c:v>3560</c:v>
                </c:pt>
                <c:pt idx="244">
                  <c:v>3560</c:v>
                </c:pt>
                <c:pt idx="245">
                  <c:v>3560</c:v>
                </c:pt>
                <c:pt idx="246">
                  <c:v>3560</c:v>
                </c:pt>
                <c:pt idx="247">
                  <c:v>3570</c:v>
                </c:pt>
                <c:pt idx="248">
                  <c:v>3570</c:v>
                </c:pt>
                <c:pt idx="249">
                  <c:v>3570</c:v>
                </c:pt>
                <c:pt idx="250">
                  <c:v>3570</c:v>
                </c:pt>
                <c:pt idx="251">
                  <c:v>3480</c:v>
                </c:pt>
                <c:pt idx="252">
                  <c:v>3500</c:v>
                </c:pt>
                <c:pt idx="253">
                  <c:v>3500</c:v>
                </c:pt>
                <c:pt idx="254">
                  <c:v>3510</c:v>
                </c:pt>
                <c:pt idx="255">
                  <c:v>3540</c:v>
                </c:pt>
                <c:pt idx="256">
                  <c:v>3560</c:v>
                </c:pt>
                <c:pt idx="257">
                  <c:v>3560</c:v>
                </c:pt>
                <c:pt idx="258">
                  <c:v>3560</c:v>
                </c:pt>
                <c:pt idx="259">
                  <c:v>3560</c:v>
                </c:pt>
                <c:pt idx="260">
                  <c:v>3560</c:v>
                </c:pt>
                <c:pt idx="261">
                  <c:v>3570</c:v>
                </c:pt>
                <c:pt idx="262">
                  <c:v>3590</c:v>
                </c:pt>
                <c:pt idx="263">
                  <c:v>3590</c:v>
                </c:pt>
                <c:pt idx="264">
                  <c:v>3590</c:v>
                </c:pt>
                <c:pt idx="265">
                  <c:v>3590</c:v>
                </c:pt>
                <c:pt idx="266">
                  <c:v>3590</c:v>
                </c:pt>
                <c:pt idx="267">
                  <c:v>3600</c:v>
                </c:pt>
                <c:pt idx="268">
                  <c:v>3600</c:v>
                </c:pt>
                <c:pt idx="269">
                  <c:v>3640</c:v>
                </c:pt>
                <c:pt idx="270">
                  <c:v>3640</c:v>
                </c:pt>
                <c:pt idx="271">
                  <c:v>3640</c:v>
                </c:pt>
                <c:pt idx="272">
                  <c:v>3620</c:v>
                </c:pt>
                <c:pt idx="273">
                  <c:v>3620</c:v>
                </c:pt>
                <c:pt idx="274">
                  <c:v>3620</c:v>
                </c:pt>
                <c:pt idx="275">
                  <c:v>3620</c:v>
                </c:pt>
                <c:pt idx="276">
                  <c:v>3620</c:v>
                </c:pt>
                <c:pt idx="277">
                  <c:v>3620</c:v>
                </c:pt>
                <c:pt idx="278">
                  <c:v>3620</c:v>
                </c:pt>
                <c:pt idx="279">
                  <c:v>3620</c:v>
                </c:pt>
                <c:pt idx="280">
                  <c:v>3620</c:v>
                </c:pt>
                <c:pt idx="281">
                  <c:v>3620</c:v>
                </c:pt>
                <c:pt idx="282">
                  <c:v>3620</c:v>
                </c:pt>
                <c:pt idx="283">
                  <c:v>3620</c:v>
                </c:pt>
                <c:pt idx="284">
                  <c:v>3630</c:v>
                </c:pt>
                <c:pt idx="285">
                  <c:v>3630</c:v>
                </c:pt>
                <c:pt idx="286">
                  <c:v>3630</c:v>
                </c:pt>
                <c:pt idx="287">
                  <c:v>3630</c:v>
                </c:pt>
                <c:pt idx="288">
                  <c:v>3630</c:v>
                </c:pt>
                <c:pt idx="289">
                  <c:v>3660</c:v>
                </c:pt>
                <c:pt idx="290">
                  <c:v>3660</c:v>
                </c:pt>
                <c:pt idx="291">
                  <c:v>3660</c:v>
                </c:pt>
                <c:pt idx="292">
                  <c:v>3660</c:v>
                </c:pt>
                <c:pt idx="293">
                  <c:v>3660</c:v>
                </c:pt>
                <c:pt idx="294">
                  <c:v>3670</c:v>
                </c:pt>
                <c:pt idx="295">
                  <c:v>3670</c:v>
                </c:pt>
                <c:pt idx="296">
                  <c:v>3670</c:v>
                </c:pt>
                <c:pt idx="297">
                  <c:v>3670</c:v>
                </c:pt>
                <c:pt idx="298">
                  <c:v>3680</c:v>
                </c:pt>
                <c:pt idx="299">
                  <c:v>3690</c:v>
                </c:pt>
                <c:pt idx="300">
                  <c:v>3690</c:v>
                </c:pt>
                <c:pt idx="301">
                  <c:v>3690</c:v>
                </c:pt>
                <c:pt idx="302">
                  <c:v>3690</c:v>
                </c:pt>
                <c:pt idx="303">
                  <c:v>3690</c:v>
                </c:pt>
                <c:pt idx="304">
                  <c:v>3660</c:v>
                </c:pt>
                <c:pt idx="305">
                  <c:v>3660</c:v>
                </c:pt>
                <c:pt idx="306">
                  <c:v>3660</c:v>
                </c:pt>
                <c:pt idx="307">
                  <c:v>3660</c:v>
                </c:pt>
                <c:pt idx="308">
                  <c:v>3660</c:v>
                </c:pt>
                <c:pt idx="309">
                  <c:v>3660</c:v>
                </c:pt>
                <c:pt idx="310">
                  <c:v>3700</c:v>
                </c:pt>
                <c:pt idx="311">
                  <c:v>3700</c:v>
                </c:pt>
                <c:pt idx="312">
                  <c:v>3700</c:v>
                </c:pt>
                <c:pt idx="313">
                  <c:v>3690</c:v>
                </c:pt>
                <c:pt idx="314">
                  <c:v>3680</c:v>
                </c:pt>
                <c:pt idx="315">
                  <c:v>3680</c:v>
                </c:pt>
                <c:pt idx="316">
                  <c:v>3680</c:v>
                </c:pt>
                <c:pt idx="317">
                  <c:v>3670</c:v>
                </c:pt>
                <c:pt idx="318">
                  <c:v>3670</c:v>
                </c:pt>
                <c:pt idx="319">
                  <c:v>3660</c:v>
                </c:pt>
                <c:pt idx="320">
                  <c:v>3660</c:v>
                </c:pt>
                <c:pt idx="321">
                  <c:v>3660</c:v>
                </c:pt>
                <c:pt idx="322">
                  <c:v>3660</c:v>
                </c:pt>
                <c:pt idx="323">
                  <c:v>3660</c:v>
                </c:pt>
                <c:pt idx="324">
                  <c:v>3640</c:v>
                </c:pt>
                <c:pt idx="325">
                  <c:v>3640</c:v>
                </c:pt>
                <c:pt idx="326">
                  <c:v>3630</c:v>
                </c:pt>
                <c:pt idx="327">
                  <c:v>3630</c:v>
                </c:pt>
                <c:pt idx="328">
                  <c:v>3630</c:v>
                </c:pt>
                <c:pt idx="329">
                  <c:v>3630</c:v>
                </c:pt>
                <c:pt idx="330">
                  <c:v>3630</c:v>
                </c:pt>
                <c:pt idx="331">
                  <c:v>3630</c:v>
                </c:pt>
                <c:pt idx="332">
                  <c:v>3630</c:v>
                </c:pt>
                <c:pt idx="333">
                  <c:v>3630</c:v>
                </c:pt>
                <c:pt idx="334">
                  <c:v>3630</c:v>
                </c:pt>
                <c:pt idx="335">
                  <c:v>3630</c:v>
                </c:pt>
                <c:pt idx="336">
                  <c:v>3630</c:v>
                </c:pt>
                <c:pt idx="337">
                  <c:v>3630</c:v>
                </c:pt>
                <c:pt idx="338">
                  <c:v>3630</c:v>
                </c:pt>
                <c:pt idx="339">
                  <c:v>3620</c:v>
                </c:pt>
                <c:pt idx="340">
                  <c:v>3620</c:v>
                </c:pt>
                <c:pt idx="341">
                  <c:v>3620</c:v>
                </c:pt>
                <c:pt idx="342">
                  <c:v>3620</c:v>
                </c:pt>
                <c:pt idx="343">
                  <c:v>3620</c:v>
                </c:pt>
                <c:pt idx="344">
                  <c:v>3620</c:v>
                </c:pt>
                <c:pt idx="345">
                  <c:v>3620</c:v>
                </c:pt>
                <c:pt idx="346">
                  <c:v>3620</c:v>
                </c:pt>
                <c:pt idx="347">
                  <c:v>3620</c:v>
                </c:pt>
                <c:pt idx="348">
                  <c:v>3620</c:v>
                </c:pt>
                <c:pt idx="349">
                  <c:v>3620</c:v>
                </c:pt>
                <c:pt idx="350">
                  <c:v>3620</c:v>
                </c:pt>
                <c:pt idx="351">
                  <c:v>3620</c:v>
                </c:pt>
                <c:pt idx="352">
                  <c:v>3620</c:v>
                </c:pt>
                <c:pt idx="354">
                  <c:v>3620</c:v>
                </c:pt>
                <c:pt idx="356">
                  <c:v>3620</c:v>
                </c:pt>
                <c:pt idx="357">
                  <c:v>3620</c:v>
                </c:pt>
                <c:pt idx="358">
                  <c:v>3620</c:v>
                </c:pt>
                <c:pt idx="359">
                  <c:v>3620</c:v>
                </c:pt>
                <c:pt idx="360">
                  <c:v>3620</c:v>
                </c:pt>
                <c:pt idx="361">
                  <c:v>3620</c:v>
                </c:pt>
                <c:pt idx="362">
                  <c:v>3620</c:v>
                </c:pt>
                <c:pt idx="363">
                  <c:v>3620</c:v>
                </c:pt>
                <c:pt idx="364">
                  <c:v>3620</c:v>
                </c:pt>
                <c:pt idx="365">
                  <c:v>3620</c:v>
                </c:pt>
                <c:pt idx="366">
                  <c:v>3600</c:v>
                </c:pt>
                <c:pt idx="367">
                  <c:v>3600</c:v>
                </c:pt>
                <c:pt idx="368">
                  <c:v>3600</c:v>
                </c:pt>
                <c:pt idx="369">
                  <c:v>3600</c:v>
                </c:pt>
                <c:pt idx="370">
                  <c:v>3600</c:v>
                </c:pt>
                <c:pt idx="371">
                  <c:v>3600</c:v>
                </c:pt>
                <c:pt idx="372">
                  <c:v>3600</c:v>
                </c:pt>
                <c:pt idx="373">
                  <c:v>3600</c:v>
                </c:pt>
                <c:pt idx="374">
                  <c:v>3600</c:v>
                </c:pt>
                <c:pt idx="375">
                  <c:v>3600</c:v>
                </c:pt>
                <c:pt idx="376">
                  <c:v>3620</c:v>
                </c:pt>
                <c:pt idx="377">
                  <c:v>3620</c:v>
                </c:pt>
                <c:pt idx="378">
                  <c:v>3620</c:v>
                </c:pt>
                <c:pt idx="379">
                  <c:v>3620</c:v>
                </c:pt>
                <c:pt idx="380">
                  <c:v>3620</c:v>
                </c:pt>
                <c:pt idx="381">
                  <c:v>3540</c:v>
                </c:pt>
                <c:pt idx="382">
                  <c:v>3500</c:v>
                </c:pt>
                <c:pt idx="383">
                  <c:v>3500</c:v>
                </c:pt>
                <c:pt idx="384">
                  <c:v>3500</c:v>
                </c:pt>
                <c:pt idx="385">
                  <c:v>3440</c:v>
                </c:pt>
                <c:pt idx="386">
                  <c:v>3440</c:v>
                </c:pt>
                <c:pt idx="387">
                  <c:v>3440</c:v>
                </c:pt>
                <c:pt idx="388">
                  <c:v>3440</c:v>
                </c:pt>
                <c:pt idx="389">
                  <c:v>3420</c:v>
                </c:pt>
                <c:pt idx="390">
                  <c:v>3420</c:v>
                </c:pt>
                <c:pt idx="391">
                  <c:v>3420</c:v>
                </c:pt>
                <c:pt idx="392">
                  <c:v>3420</c:v>
                </c:pt>
                <c:pt idx="393">
                  <c:v>3400</c:v>
                </c:pt>
                <c:pt idx="394">
                  <c:v>3400</c:v>
                </c:pt>
                <c:pt idx="395">
                  <c:v>3360</c:v>
                </c:pt>
                <c:pt idx="396">
                  <c:v>3300</c:v>
                </c:pt>
                <c:pt idx="397">
                  <c:v>3300</c:v>
                </c:pt>
                <c:pt idx="398">
                  <c:v>3300</c:v>
                </c:pt>
                <c:pt idx="399">
                  <c:v>3300</c:v>
                </c:pt>
                <c:pt idx="400">
                  <c:v>3300</c:v>
                </c:pt>
                <c:pt idx="401">
                  <c:v>3300</c:v>
                </c:pt>
                <c:pt idx="402">
                  <c:v>3300</c:v>
                </c:pt>
                <c:pt idx="403">
                  <c:v>3300</c:v>
                </c:pt>
                <c:pt idx="404">
                  <c:v>3540</c:v>
                </c:pt>
                <c:pt idx="405">
                  <c:v>3520</c:v>
                </c:pt>
                <c:pt idx="406">
                  <c:v>3520</c:v>
                </c:pt>
                <c:pt idx="407">
                  <c:v>3460</c:v>
                </c:pt>
                <c:pt idx="408">
                  <c:v>3460</c:v>
                </c:pt>
                <c:pt idx="409">
                  <c:v>3460</c:v>
                </c:pt>
                <c:pt idx="410">
                  <c:v>3460</c:v>
                </c:pt>
                <c:pt idx="411">
                  <c:v>3460</c:v>
                </c:pt>
                <c:pt idx="412">
                  <c:v>3420</c:v>
                </c:pt>
                <c:pt idx="413">
                  <c:v>3420</c:v>
                </c:pt>
                <c:pt idx="414">
                  <c:v>3420</c:v>
                </c:pt>
                <c:pt idx="415">
                  <c:v>3420</c:v>
                </c:pt>
                <c:pt idx="416">
                  <c:v>3420</c:v>
                </c:pt>
                <c:pt idx="417">
                  <c:v>3420</c:v>
                </c:pt>
                <c:pt idx="418">
                  <c:v>3400</c:v>
                </c:pt>
                <c:pt idx="419">
                  <c:v>3400</c:v>
                </c:pt>
                <c:pt idx="420">
                  <c:v>3400</c:v>
                </c:pt>
                <c:pt idx="421">
                  <c:v>3400</c:v>
                </c:pt>
                <c:pt idx="422">
                  <c:v>3400</c:v>
                </c:pt>
                <c:pt idx="423">
                  <c:v>3400</c:v>
                </c:pt>
                <c:pt idx="424">
                  <c:v>3400</c:v>
                </c:pt>
                <c:pt idx="425">
                  <c:v>3380</c:v>
                </c:pt>
                <c:pt idx="426">
                  <c:v>3380</c:v>
                </c:pt>
                <c:pt idx="427">
                  <c:v>3360</c:v>
                </c:pt>
                <c:pt idx="428">
                  <c:v>3360</c:v>
                </c:pt>
                <c:pt idx="429">
                  <c:v>3380</c:v>
                </c:pt>
                <c:pt idx="430">
                  <c:v>3380</c:v>
                </c:pt>
                <c:pt idx="431">
                  <c:v>3380</c:v>
                </c:pt>
                <c:pt idx="432">
                  <c:v>3380</c:v>
                </c:pt>
                <c:pt idx="433">
                  <c:v>3380</c:v>
                </c:pt>
                <c:pt idx="434">
                  <c:v>3360</c:v>
                </c:pt>
                <c:pt idx="435">
                  <c:v>3360</c:v>
                </c:pt>
                <c:pt idx="436">
                  <c:v>3360</c:v>
                </c:pt>
                <c:pt idx="437">
                  <c:v>3360</c:v>
                </c:pt>
                <c:pt idx="438">
                  <c:v>3360</c:v>
                </c:pt>
                <c:pt idx="439">
                  <c:v>3360</c:v>
                </c:pt>
                <c:pt idx="440">
                  <c:v>3380</c:v>
                </c:pt>
                <c:pt idx="441">
                  <c:v>3380</c:v>
                </c:pt>
                <c:pt idx="442">
                  <c:v>3380</c:v>
                </c:pt>
                <c:pt idx="443">
                  <c:v>3400</c:v>
                </c:pt>
                <c:pt idx="444">
                  <c:v>3400</c:v>
                </c:pt>
                <c:pt idx="445">
                  <c:v>3420</c:v>
                </c:pt>
                <c:pt idx="446">
                  <c:v>3420</c:v>
                </c:pt>
                <c:pt idx="447">
                  <c:v>3430</c:v>
                </c:pt>
                <c:pt idx="448">
                  <c:v>3430</c:v>
                </c:pt>
                <c:pt idx="449">
                  <c:v>3430</c:v>
                </c:pt>
                <c:pt idx="450">
                  <c:v>3450</c:v>
                </c:pt>
                <c:pt idx="451">
                  <c:v>3450</c:v>
                </c:pt>
                <c:pt idx="452">
                  <c:v>3450</c:v>
                </c:pt>
                <c:pt idx="453">
                  <c:v>3450</c:v>
                </c:pt>
                <c:pt idx="454">
                  <c:v>3480</c:v>
                </c:pt>
                <c:pt idx="455">
                  <c:v>3480</c:v>
                </c:pt>
                <c:pt idx="456">
                  <c:v>3480</c:v>
                </c:pt>
                <c:pt idx="457">
                  <c:v>3480</c:v>
                </c:pt>
                <c:pt idx="458">
                  <c:v>3480</c:v>
                </c:pt>
                <c:pt idx="459">
                  <c:v>3480</c:v>
                </c:pt>
                <c:pt idx="460">
                  <c:v>3540</c:v>
                </c:pt>
                <c:pt idx="461">
                  <c:v>3540</c:v>
                </c:pt>
                <c:pt idx="462">
                  <c:v>3540</c:v>
                </c:pt>
                <c:pt idx="463">
                  <c:v>3540</c:v>
                </c:pt>
                <c:pt idx="464">
                  <c:v>3540</c:v>
                </c:pt>
                <c:pt idx="465">
                  <c:v>3540</c:v>
                </c:pt>
                <c:pt idx="466">
                  <c:v>3540</c:v>
                </c:pt>
                <c:pt idx="467">
                  <c:v>3540</c:v>
                </c:pt>
                <c:pt idx="468">
                  <c:v>3540</c:v>
                </c:pt>
                <c:pt idx="469">
                  <c:v>3540</c:v>
                </c:pt>
                <c:pt idx="470">
                  <c:v>3540</c:v>
                </c:pt>
                <c:pt idx="471">
                  <c:v>3540</c:v>
                </c:pt>
                <c:pt idx="472">
                  <c:v>3540</c:v>
                </c:pt>
                <c:pt idx="473">
                  <c:v>3540</c:v>
                </c:pt>
                <c:pt idx="474">
                  <c:v>3540</c:v>
                </c:pt>
                <c:pt idx="475">
                  <c:v>3540</c:v>
                </c:pt>
                <c:pt idx="476">
                  <c:v>3540</c:v>
                </c:pt>
                <c:pt idx="477">
                  <c:v>3540</c:v>
                </c:pt>
                <c:pt idx="478">
                  <c:v>3540</c:v>
                </c:pt>
                <c:pt idx="479">
                  <c:v>3520</c:v>
                </c:pt>
                <c:pt idx="480">
                  <c:v>3520</c:v>
                </c:pt>
                <c:pt idx="481">
                  <c:v>3520</c:v>
                </c:pt>
                <c:pt idx="482">
                  <c:v>3520</c:v>
                </c:pt>
                <c:pt idx="483">
                  <c:v>3520</c:v>
                </c:pt>
                <c:pt idx="484">
                  <c:v>3520</c:v>
                </c:pt>
                <c:pt idx="485">
                  <c:v>3520</c:v>
                </c:pt>
                <c:pt idx="486">
                  <c:v>3540</c:v>
                </c:pt>
                <c:pt idx="487">
                  <c:v>3540</c:v>
                </c:pt>
                <c:pt idx="488">
                  <c:v>3600</c:v>
                </c:pt>
                <c:pt idx="489">
                  <c:v>3600</c:v>
                </c:pt>
                <c:pt idx="490">
                  <c:v>3640</c:v>
                </c:pt>
                <c:pt idx="491">
                  <c:v>3640</c:v>
                </c:pt>
                <c:pt idx="492">
                  <c:v>3640</c:v>
                </c:pt>
                <c:pt idx="493">
                  <c:v>3640</c:v>
                </c:pt>
                <c:pt idx="494">
                  <c:v>3660</c:v>
                </c:pt>
                <c:pt idx="495">
                  <c:v>3680</c:v>
                </c:pt>
                <c:pt idx="496">
                  <c:v>3680</c:v>
                </c:pt>
                <c:pt idx="497">
                  <c:v>3680</c:v>
                </c:pt>
                <c:pt idx="498">
                  <c:v>3700</c:v>
                </c:pt>
                <c:pt idx="499">
                  <c:v>3700</c:v>
                </c:pt>
                <c:pt idx="500">
                  <c:v>3700</c:v>
                </c:pt>
                <c:pt idx="501">
                  <c:v>3700</c:v>
                </c:pt>
                <c:pt idx="502">
                  <c:v>3700</c:v>
                </c:pt>
                <c:pt idx="503">
                  <c:v>3700</c:v>
                </c:pt>
                <c:pt idx="504">
                  <c:v>3700</c:v>
                </c:pt>
                <c:pt idx="505">
                  <c:v>3700</c:v>
                </c:pt>
                <c:pt idx="506">
                  <c:v>3700</c:v>
                </c:pt>
                <c:pt idx="507">
                  <c:v>3700</c:v>
                </c:pt>
                <c:pt idx="508">
                  <c:v>3700</c:v>
                </c:pt>
                <c:pt idx="509">
                  <c:v>3700</c:v>
                </c:pt>
                <c:pt idx="510">
                  <c:v>3700</c:v>
                </c:pt>
                <c:pt idx="511">
                  <c:v>3700</c:v>
                </c:pt>
                <c:pt idx="512">
                  <c:v>3700</c:v>
                </c:pt>
                <c:pt idx="513">
                  <c:v>3700</c:v>
                </c:pt>
                <c:pt idx="514">
                  <c:v>3780</c:v>
                </c:pt>
                <c:pt idx="515">
                  <c:v>3780</c:v>
                </c:pt>
                <c:pt idx="516">
                  <c:v>3780</c:v>
                </c:pt>
                <c:pt idx="517">
                  <c:v>3780</c:v>
                </c:pt>
                <c:pt idx="518">
                  <c:v>3740</c:v>
                </c:pt>
                <c:pt idx="519">
                  <c:v>3740</c:v>
                </c:pt>
                <c:pt idx="520">
                  <c:v>3740</c:v>
                </c:pt>
                <c:pt idx="521">
                  <c:v>3740</c:v>
                </c:pt>
                <c:pt idx="522">
                  <c:v>3740</c:v>
                </c:pt>
                <c:pt idx="523">
                  <c:v>3740</c:v>
                </c:pt>
                <c:pt idx="524">
                  <c:v>3740</c:v>
                </c:pt>
                <c:pt idx="525">
                  <c:v>3740</c:v>
                </c:pt>
                <c:pt idx="526">
                  <c:v>3740</c:v>
                </c:pt>
                <c:pt idx="527">
                  <c:v>3740</c:v>
                </c:pt>
                <c:pt idx="528">
                  <c:v>3740</c:v>
                </c:pt>
                <c:pt idx="529">
                  <c:v>3740</c:v>
                </c:pt>
                <c:pt idx="530">
                  <c:v>3740</c:v>
                </c:pt>
                <c:pt idx="531">
                  <c:v>3740</c:v>
                </c:pt>
              </c:numCache>
            </c:numRef>
          </c:val>
        </c:ser>
        <c:marker val="1"/>
        <c:axId val="87229184"/>
        <c:axId val="87230720"/>
      </c:lineChart>
      <c:dateAx>
        <c:axId val="87229184"/>
        <c:scaling>
          <c:orientation val="minMax"/>
        </c:scaling>
        <c:axPos val="b"/>
        <c:numFmt formatCode="yyyy/m/d" sourceLinked="1"/>
        <c:tickLblPos val="nextTo"/>
        <c:crossAx val="87230720"/>
        <c:crosses val="autoZero"/>
        <c:auto val="1"/>
        <c:lblOffset val="100"/>
      </c:dateAx>
      <c:valAx>
        <c:axId val="87230720"/>
        <c:scaling>
          <c:orientation val="minMax"/>
          <c:min val="3000"/>
        </c:scaling>
        <c:axPos val="l"/>
        <c:majorGridlines/>
        <c:numFmt formatCode="General" sourceLinked="1"/>
        <c:tickLblPos val="nextTo"/>
        <c:crossAx val="87229184"/>
        <c:crosses val="autoZero"/>
        <c:crossBetween val="between"/>
      </c:valAx>
    </c:plotArea>
    <c:legend>
      <c:legendPos val="r"/>
      <c:layout/>
    </c:legend>
    <c:plotVisOnly val="1"/>
  </c:chart>
  <c:spPr>
    <a:ln w="3175"/>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产区玉米!$B$1</c:f>
              <c:strCache>
                <c:ptCount val="1"/>
                <c:pt idx="0">
                  <c:v>绥化</c:v>
                </c:pt>
              </c:strCache>
            </c:strRef>
          </c:tx>
          <c:marker>
            <c:symbol val="none"/>
          </c:marker>
          <c:cat>
            <c:numRef>
              <c:f>产区玉米!$A$2:$A$564</c:f>
              <c:numCache>
                <c:formatCode>yyyy/m/d</c:formatCode>
                <c:ptCount val="563"/>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39692</c:v>
                </c:pt>
                <c:pt idx="22">
                  <c:v>39693</c:v>
                </c:pt>
                <c:pt idx="23">
                  <c:v>39694</c:v>
                </c:pt>
                <c:pt idx="24">
                  <c:v>39695</c:v>
                </c:pt>
                <c:pt idx="25">
                  <c:v>39696</c:v>
                </c:pt>
                <c:pt idx="26">
                  <c:v>39699</c:v>
                </c:pt>
                <c:pt idx="27">
                  <c:v>39700</c:v>
                </c:pt>
                <c:pt idx="28">
                  <c:v>39701</c:v>
                </c:pt>
                <c:pt idx="29">
                  <c:v>39702</c:v>
                </c:pt>
                <c:pt idx="30">
                  <c:v>39703</c:v>
                </c:pt>
                <c:pt idx="31">
                  <c:v>39706</c:v>
                </c:pt>
                <c:pt idx="32">
                  <c:v>39707</c:v>
                </c:pt>
                <c:pt idx="33">
                  <c:v>39708</c:v>
                </c:pt>
                <c:pt idx="34">
                  <c:v>39709</c:v>
                </c:pt>
                <c:pt idx="35">
                  <c:v>39712</c:v>
                </c:pt>
                <c:pt idx="36">
                  <c:v>39713</c:v>
                </c:pt>
                <c:pt idx="37">
                  <c:v>39714</c:v>
                </c:pt>
                <c:pt idx="38">
                  <c:v>39715</c:v>
                </c:pt>
                <c:pt idx="39">
                  <c:v>39716</c:v>
                </c:pt>
                <c:pt idx="40">
                  <c:v>39717</c:v>
                </c:pt>
                <c:pt idx="41">
                  <c:v>39727</c:v>
                </c:pt>
                <c:pt idx="42">
                  <c:v>39728</c:v>
                </c:pt>
                <c:pt idx="43">
                  <c:v>39729</c:v>
                </c:pt>
                <c:pt idx="44">
                  <c:v>39730</c:v>
                </c:pt>
                <c:pt idx="45">
                  <c:v>39731</c:v>
                </c:pt>
                <c:pt idx="46">
                  <c:v>39734</c:v>
                </c:pt>
                <c:pt idx="47">
                  <c:v>39735</c:v>
                </c:pt>
                <c:pt idx="48">
                  <c:v>39736</c:v>
                </c:pt>
                <c:pt idx="49">
                  <c:v>39737</c:v>
                </c:pt>
                <c:pt idx="50">
                  <c:v>39738</c:v>
                </c:pt>
                <c:pt idx="51">
                  <c:v>39741</c:v>
                </c:pt>
                <c:pt idx="52">
                  <c:v>39742</c:v>
                </c:pt>
                <c:pt idx="53">
                  <c:v>39743</c:v>
                </c:pt>
                <c:pt idx="54">
                  <c:v>39744</c:v>
                </c:pt>
                <c:pt idx="55">
                  <c:v>39745</c:v>
                </c:pt>
                <c:pt idx="56">
                  <c:v>39748</c:v>
                </c:pt>
                <c:pt idx="57">
                  <c:v>39749</c:v>
                </c:pt>
                <c:pt idx="58">
                  <c:v>39750</c:v>
                </c:pt>
                <c:pt idx="59">
                  <c:v>39751</c:v>
                </c:pt>
                <c:pt idx="60">
                  <c:v>39752</c:v>
                </c:pt>
                <c:pt idx="61">
                  <c:v>39755</c:v>
                </c:pt>
                <c:pt idx="62">
                  <c:v>39756</c:v>
                </c:pt>
                <c:pt idx="63">
                  <c:v>39757</c:v>
                </c:pt>
                <c:pt idx="64">
                  <c:v>39758</c:v>
                </c:pt>
                <c:pt idx="65">
                  <c:v>39759</c:v>
                </c:pt>
                <c:pt idx="66">
                  <c:v>39762</c:v>
                </c:pt>
                <c:pt idx="67">
                  <c:v>39763</c:v>
                </c:pt>
                <c:pt idx="68">
                  <c:v>39764</c:v>
                </c:pt>
                <c:pt idx="69">
                  <c:v>39765</c:v>
                </c:pt>
                <c:pt idx="70">
                  <c:v>39766</c:v>
                </c:pt>
                <c:pt idx="71">
                  <c:v>39769</c:v>
                </c:pt>
                <c:pt idx="72">
                  <c:v>39770</c:v>
                </c:pt>
                <c:pt idx="73">
                  <c:v>39771</c:v>
                </c:pt>
                <c:pt idx="74">
                  <c:v>39772</c:v>
                </c:pt>
                <c:pt idx="75">
                  <c:v>39773</c:v>
                </c:pt>
                <c:pt idx="76">
                  <c:v>39776</c:v>
                </c:pt>
                <c:pt idx="77">
                  <c:v>39777</c:v>
                </c:pt>
                <c:pt idx="78">
                  <c:v>39778</c:v>
                </c:pt>
                <c:pt idx="79">
                  <c:v>39779</c:v>
                </c:pt>
                <c:pt idx="80">
                  <c:v>39780</c:v>
                </c:pt>
                <c:pt idx="81">
                  <c:v>39783</c:v>
                </c:pt>
                <c:pt idx="82">
                  <c:v>39784</c:v>
                </c:pt>
                <c:pt idx="83">
                  <c:v>39785</c:v>
                </c:pt>
                <c:pt idx="84">
                  <c:v>39786</c:v>
                </c:pt>
                <c:pt idx="85">
                  <c:v>39787</c:v>
                </c:pt>
                <c:pt idx="86">
                  <c:v>39790</c:v>
                </c:pt>
                <c:pt idx="87">
                  <c:v>39791</c:v>
                </c:pt>
                <c:pt idx="88">
                  <c:v>39792</c:v>
                </c:pt>
                <c:pt idx="89">
                  <c:v>39793</c:v>
                </c:pt>
                <c:pt idx="90">
                  <c:v>39794</c:v>
                </c:pt>
                <c:pt idx="91">
                  <c:v>39797</c:v>
                </c:pt>
                <c:pt idx="92">
                  <c:v>39798</c:v>
                </c:pt>
                <c:pt idx="93">
                  <c:v>39799</c:v>
                </c:pt>
                <c:pt idx="94">
                  <c:v>39800</c:v>
                </c:pt>
                <c:pt idx="95">
                  <c:v>39801</c:v>
                </c:pt>
                <c:pt idx="96">
                  <c:v>39804</c:v>
                </c:pt>
                <c:pt idx="97">
                  <c:v>39805</c:v>
                </c:pt>
                <c:pt idx="98">
                  <c:v>39806</c:v>
                </c:pt>
                <c:pt idx="99">
                  <c:v>39807</c:v>
                </c:pt>
                <c:pt idx="100">
                  <c:v>39808</c:v>
                </c:pt>
                <c:pt idx="101">
                  <c:v>39811</c:v>
                </c:pt>
                <c:pt idx="102">
                  <c:v>39812</c:v>
                </c:pt>
                <c:pt idx="103">
                  <c:v>39813</c:v>
                </c:pt>
                <c:pt idx="104">
                  <c:v>39818</c:v>
                </c:pt>
                <c:pt idx="105">
                  <c:v>39819</c:v>
                </c:pt>
                <c:pt idx="106">
                  <c:v>39820</c:v>
                </c:pt>
                <c:pt idx="107">
                  <c:v>39821</c:v>
                </c:pt>
                <c:pt idx="108">
                  <c:v>39822</c:v>
                </c:pt>
                <c:pt idx="109">
                  <c:v>39825</c:v>
                </c:pt>
                <c:pt idx="110">
                  <c:v>39826</c:v>
                </c:pt>
                <c:pt idx="111">
                  <c:v>39827</c:v>
                </c:pt>
                <c:pt idx="112">
                  <c:v>39828</c:v>
                </c:pt>
                <c:pt idx="113">
                  <c:v>39829</c:v>
                </c:pt>
                <c:pt idx="114">
                  <c:v>39832</c:v>
                </c:pt>
                <c:pt idx="115">
                  <c:v>39833</c:v>
                </c:pt>
                <c:pt idx="116">
                  <c:v>39834</c:v>
                </c:pt>
                <c:pt idx="117">
                  <c:v>39835</c:v>
                </c:pt>
                <c:pt idx="118">
                  <c:v>39836</c:v>
                </c:pt>
                <c:pt idx="119">
                  <c:v>39846</c:v>
                </c:pt>
                <c:pt idx="120">
                  <c:v>39847</c:v>
                </c:pt>
                <c:pt idx="121">
                  <c:v>39848</c:v>
                </c:pt>
                <c:pt idx="122">
                  <c:v>39849</c:v>
                </c:pt>
                <c:pt idx="123">
                  <c:v>39850</c:v>
                </c:pt>
                <c:pt idx="124">
                  <c:v>39853</c:v>
                </c:pt>
                <c:pt idx="125">
                  <c:v>39854</c:v>
                </c:pt>
                <c:pt idx="126">
                  <c:v>39855</c:v>
                </c:pt>
                <c:pt idx="127">
                  <c:v>39856</c:v>
                </c:pt>
                <c:pt idx="128">
                  <c:v>39857</c:v>
                </c:pt>
                <c:pt idx="129">
                  <c:v>39860</c:v>
                </c:pt>
                <c:pt idx="130">
                  <c:v>39861</c:v>
                </c:pt>
                <c:pt idx="131">
                  <c:v>39862</c:v>
                </c:pt>
                <c:pt idx="132">
                  <c:v>39863</c:v>
                </c:pt>
                <c:pt idx="133">
                  <c:v>39864</c:v>
                </c:pt>
                <c:pt idx="134">
                  <c:v>39867</c:v>
                </c:pt>
                <c:pt idx="135">
                  <c:v>39868</c:v>
                </c:pt>
                <c:pt idx="136">
                  <c:v>39869</c:v>
                </c:pt>
                <c:pt idx="137">
                  <c:v>39870</c:v>
                </c:pt>
                <c:pt idx="138">
                  <c:v>39871</c:v>
                </c:pt>
                <c:pt idx="139">
                  <c:v>39874</c:v>
                </c:pt>
                <c:pt idx="140">
                  <c:v>39875</c:v>
                </c:pt>
                <c:pt idx="141">
                  <c:v>39876</c:v>
                </c:pt>
                <c:pt idx="142">
                  <c:v>39877</c:v>
                </c:pt>
                <c:pt idx="143">
                  <c:v>39878</c:v>
                </c:pt>
                <c:pt idx="144">
                  <c:v>39881</c:v>
                </c:pt>
                <c:pt idx="145">
                  <c:v>39882</c:v>
                </c:pt>
                <c:pt idx="146">
                  <c:v>39883</c:v>
                </c:pt>
                <c:pt idx="147">
                  <c:v>39884</c:v>
                </c:pt>
                <c:pt idx="148">
                  <c:v>39885</c:v>
                </c:pt>
                <c:pt idx="149">
                  <c:v>39888</c:v>
                </c:pt>
                <c:pt idx="150">
                  <c:v>39889</c:v>
                </c:pt>
                <c:pt idx="151">
                  <c:v>39890</c:v>
                </c:pt>
                <c:pt idx="152">
                  <c:v>39891</c:v>
                </c:pt>
                <c:pt idx="153">
                  <c:v>39892</c:v>
                </c:pt>
                <c:pt idx="154">
                  <c:v>39895</c:v>
                </c:pt>
                <c:pt idx="155">
                  <c:v>39896</c:v>
                </c:pt>
                <c:pt idx="156">
                  <c:v>39897</c:v>
                </c:pt>
                <c:pt idx="157">
                  <c:v>39898</c:v>
                </c:pt>
                <c:pt idx="158">
                  <c:v>39899</c:v>
                </c:pt>
                <c:pt idx="159">
                  <c:v>39902</c:v>
                </c:pt>
                <c:pt idx="160">
                  <c:v>39903</c:v>
                </c:pt>
                <c:pt idx="161">
                  <c:v>39904</c:v>
                </c:pt>
                <c:pt idx="162">
                  <c:v>39905</c:v>
                </c:pt>
                <c:pt idx="163">
                  <c:v>39906</c:v>
                </c:pt>
                <c:pt idx="164">
                  <c:v>39910</c:v>
                </c:pt>
                <c:pt idx="165">
                  <c:v>39911</c:v>
                </c:pt>
                <c:pt idx="166">
                  <c:v>39912</c:v>
                </c:pt>
                <c:pt idx="167">
                  <c:v>39913</c:v>
                </c:pt>
                <c:pt idx="168">
                  <c:v>39916</c:v>
                </c:pt>
                <c:pt idx="169">
                  <c:v>39917</c:v>
                </c:pt>
                <c:pt idx="170">
                  <c:v>39918</c:v>
                </c:pt>
                <c:pt idx="171">
                  <c:v>39919</c:v>
                </c:pt>
                <c:pt idx="172">
                  <c:v>39920</c:v>
                </c:pt>
                <c:pt idx="173">
                  <c:v>39923</c:v>
                </c:pt>
                <c:pt idx="174">
                  <c:v>39924</c:v>
                </c:pt>
                <c:pt idx="175">
                  <c:v>39925</c:v>
                </c:pt>
                <c:pt idx="176">
                  <c:v>39926</c:v>
                </c:pt>
                <c:pt idx="177">
                  <c:v>39927</c:v>
                </c:pt>
                <c:pt idx="178">
                  <c:v>39930</c:v>
                </c:pt>
                <c:pt idx="179">
                  <c:v>39931</c:v>
                </c:pt>
                <c:pt idx="180">
                  <c:v>39932</c:v>
                </c:pt>
                <c:pt idx="181">
                  <c:v>39933</c:v>
                </c:pt>
                <c:pt idx="182">
                  <c:v>39937</c:v>
                </c:pt>
                <c:pt idx="183">
                  <c:v>39938</c:v>
                </c:pt>
                <c:pt idx="184">
                  <c:v>39939</c:v>
                </c:pt>
                <c:pt idx="185">
                  <c:v>39940</c:v>
                </c:pt>
                <c:pt idx="186">
                  <c:v>39941</c:v>
                </c:pt>
                <c:pt idx="187">
                  <c:v>39944</c:v>
                </c:pt>
                <c:pt idx="188">
                  <c:v>39945</c:v>
                </c:pt>
                <c:pt idx="189">
                  <c:v>39946</c:v>
                </c:pt>
                <c:pt idx="190">
                  <c:v>39947</c:v>
                </c:pt>
                <c:pt idx="191">
                  <c:v>39948</c:v>
                </c:pt>
                <c:pt idx="192">
                  <c:v>39951</c:v>
                </c:pt>
                <c:pt idx="193">
                  <c:v>39952</c:v>
                </c:pt>
                <c:pt idx="194">
                  <c:v>39953</c:v>
                </c:pt>
                <c:pt idx="195">
                  <c:v>39954</c:v>
                </c:pt>
                <c:pt idx="196">
                  <c:v>39955</c:v>
                </c:pt>
                <c:pt idx="197">
                  <c:v>39958</c:v>
                </c:pt>
                <c:pt idx="198">
                  <c:v>39959</c:v>
                </c:pt>
                <c:pt idx="199">
                  <c:v>39960</c:v>
                </c:pt>
                <c:pt idx="200">
                  <c:v>39965</c:v>
                </c:pt>
                <c:pt idx="201">
                  <c:v>39966</c:v>
                </c:pt>
                <c:pt idx="202">
                  <c:v>39967</c:v>
                </c:pt>
                <c:pt idx="203">
                  <c:v>39968</c:v>
                </c:pt>
                <c:pt idx="204">
                  <c:v>39969</c:v>
                </c:pt>
                <c:pt idx="205">
                  <c:v>39972</c:v>
                </c:pt>
                <c:pt idx="206">
                  <c:v>39973</c:v>
                </c:pt>
                <c:pt idx="207">
                  <c:v>39974</c:v>
                </c:pt>
                <c:pt idx="208">
                  <c:v>39975</c:v>
                </c:pt>
                <c:pt idx="209">
                  <c:v>39976</c:v>
                </c:pt>
                <c:pt idx="210">
                  <c:v>39979</c:v>
                </c:pt>
                <c:pt idx="211">
                  <c:v>39980</c:v>
                </c:pt>
                <c:pt idx="212">
                  <c:v>39981</c:v>
                </c:pt>
                <c:pt idx="213">
                  <c:v>39982</c:v>
                </c:pt>
                <c:pt idx="214">
                  <c:v>39983</c:v>
                </c:pt>
                <c:pt idx="215">
                  <c:v>39986</c:v>
                </c:pt>
                <c:pt idx="216">
                  <c:v>39987</c:v>
                </c:pt>
                <c:pt idx="217">
                  <c:v>39988</c:v>
                </c:pt>
                <c:pt idx="218">
                  <c:v>39989</c:v>
                </c:pt>
                <c:pt idx="219">
                  <c:v>39990</c:v>
                </c:pt>
                <c:pt idx="220">
                  <c:v>39993</c:v>
                </c:pt>
                <c:pt idx="221">
                  <c:v>39994</c:v>
                </c:pt>
                <c:pt idx="222">
                  <c:v>39995</c:v>
                </c:pt>
                <c:pt idx="223">
                  <c:v>39996</c:v>
                </c:pt>
                <c:pt idx="224">
                  <c:v>39997</c:v>
                </c:pt>
                <c:pt idx="225">
                  <c:v>40000</c:v>
                </c:pt>
                <c:pt idx="226">
                  <c:v>40001</c:v>
                </c:pt>
                <c:pt idx="227">
                  <c:v>40002</c:v>
                </c:pt>
                <c:pt idx="228">
                  <c:v>40003</c:v>
                </c:pt>
                <c:pt idx="229">
                  <c:v>40004</c:v>
                </c:pt>
                <c:pt idx="230">
                  <c:v>40007</c:v>
                </c:pt>
                <c:pt idx="231">
                  <c:v>40008</c:v>
                </c:pt>
                <c:pt idx="232">
                  <c:v>40009</c:v>
                </c:pt>
                <c:pt idx="233">
                  <c:v>40010</c:v>
                </c:pt>
                <c:pt idx="234">
                  <c:v>40011</c:v>
                </c:pt>
                <c:pt idx="235">
                  <c:v>40014</c:v>
                </c:pt>
                <c:pt idx="236">
                  <c:v>40015</c:v>
                </c:pt>
                <c:pt idx="237">
                  <c:v>40016</c:v>
                </c:pt>
                <c:pt idx="238">
                  <c:v>40017</c:v>
                </c:pt>
                <c:pt idx="239">
                  <c:v>40018</c:v>
                </c:pt>
                <c:pt idx="240">
                  <c:v>40021</c:v>
                </c:pt>
                <c:pt idx="241">
                  <c:v>40022</c:v>
                </c:pt>
                <c:pt idx="242">
                  <c:v>40023</c:v>
                </c:pt>
                <c:pt idx="243">
                  <c:v>40024</c:v>
                </c:pt>
                <c:pt idx="244">
                  <c:v>40025</c:v>
                </c:pt>
                <c:pt idx="245">
                  <c:v>40028</c:v>
                </c:pt>
                <c:pt idx="246">
                  <c:v>40029</c:v>
                </c:pt>
                <c:pt idx="247">
                  <c:v>40030</c:v>
                </c:pt>
                <c:pt idx="248">
                  <c:v>40031</c:v>
                </c:pt>
                <c:pt idx="249">
                  <c:v>40032</c:v>
                </c:pt>
                <c:pt idx="250">
                  <c:v>40035</c:v>
                </c:pt>
                <c:pt idx="251">
                  <c:v>40036</c:v>
                </c:pt>
                <c:pt idx="252">
                  <c:v>40037</c:v>
                </c:pt>
                <c:pt idx="253">
                  <c:v>40038</c:v>
                </c:pt>
                <c:pt idx="254">
                  <c:v>40039</c:v>
                </c:pt>
                <c:pt idx="255">
                  <c:v>40042</c:v>
                </c:pt>
                <c:pt idx="256">
                  <c:v>40043</c:v>
                </c:pt>
                <c:pt idx="257">
                  <c:v>40044</c:v>
                </c:pt>
                <c:pt idx="258">
                  <c:v>40045</c:v>
                </c:pt>
                <c:pt idx="259">
                  <c:v>40046</c:v>
                </c:pt>
                <c:pt idx="260">
                  <c:v>40049</c:v>
                </c:pt>
                <c:pt idx="261">
                  <c:v>40050</c:v>
                </c:pt>
                <c:pt idx="262">
                  <c:v>40051</c:v>
                </c:pt>
                <c:pt idx="263">
                  <c:v>40052</c:v>
                </c:pt>
                <c:pt idx="264">
                  <c:v>40053</c:v>
                </c:pt>
                <c:pt idx="265">
                  <c:v>40056</c:v>
                </c:pt>
                <c:pt idx="266">
                  <c:v>40057</c:v>
                </c:pt>
                <c:pt idx="267">
                  <c:v>40058</c:v>
                </c:pt>
                <c:pt idx="268">
                  <c:v>40059</c:v>
                </c:pt>
                <c:pt idx="269">
                  <c:v>40060</c:v>
                </c:pt>
                <c:pt idx="270">
                  <c:v>40063</c:v>
                </c:pt>
                <c:pt idx="271">
                  <c:v>40064</c:v>
                </c:pt>
                <c:pt idx="272">
                  <c:v>40065</c:v>
                </c:pt>
                <c:pt idx="273">
                  <c:v>40066</c:v>
                </c:pt>
                <c:pt idx="274">
                  <c:v>40067</c:v>
                </c:pt>
                <c:pt idx="275">
                  <c:v>40070</c:v>
                </c:pt>
                <c:pt idx="276">
                  <c:v>40071</c:v>
                </c:pt>
                <c:pt idx="277">
                  <c:v>40072</c:v>
                </c:pt>
                <c:pt idx="278">
                  <c:v>40073</c:v>
                </c:pt>
                <c:pt idx="279">
                  <c:v>40074</c:v>
                </c:pt>
                <c:pt idx="280">
                  <c:v>40077</c:v>
                </c:pt>
                <c:pt idx="281">
                  <c:v>40078</c:v>
                </c:pt>
                <c:pt idx="282">
                  <c:v>40079</c:v>
                </c:pt>
                <c:pt idx="283">
                  <c:v>40080</c:v>
                </c:pt>
                <c:pt idx="284">
                  <c:v>40081</c:v>
                </c:pt>
                <c:pt idx="285">
                  <c:v>40084</c:v>
                </c:pt>
                <c:pt idx="286">
                  <c:v>40085</c:v>
                </c:pt>
                <c:pt idx="287">
                  <c:v>40086</c:v>
                </c:pt>
                <c:pt idx="288">
                  <c:v>40095</c:v>
                </c:pt>
                <c:pt idx="289">
                  <c:v>40098</c:v>
                </c:pt>
                <c:pt idx="290">
                  <c:v>40099</c:v>
                </c:pt>
                <c:pt idx="291">
                  <c:v>40100</c:v>
                </c:pt>
                <c:pt idx="292">
                  <c:v>40101</c:v>
                </c:pt>
                <c:pt idx="293">
                  <c:v>40102</c:v>
                </c:pt>
                <c:pt idx="294">
                  <c:v>40105</c:v>
                </c:pt>
                <c:pt idx="295">
                  <c:v>40106</c:v>
                </c:pt>
                <c:pt idx="296">
                  <c:v>40107</c:v>
                </c:pt>
                <c:pt idx="297">
                  <c:v>40108</c:v>
                </c:pt>
                <c:pt idx="298">
                  <c:v>40109</c:v>
                </c:pt>
                <c:pt idx="299">
                  <c:v>40112</c:v>
                </c:pt>
                <c:pt idx="300">
                  <c:v>40113</c:v>
                </c:pt>
                <c:pt idx="301">
                  <c:v>40114</c:v>
                </c:pt>
                <c:pt idx="302">
                  <c:v>40115</c:v>
                </c:pt>
                <c:pt idx="303">
                  <c:v>40116</c:v>
                </c:pt>
                <c:pt idx="304">
                  <c:v>40119</c:v>
                </c:pt>
                <c:pt idx="305">
                  <c:v>40120</c:v>
                </c:pt>
                <c:pt idx="306">
                  <c:v>40121</c:v>
                </c:pt>
                <c:pt idx="307">
                  <c:v>40122</c:v>
                </c:pt>
                <c:pt idx="308">
                  <c:v>40123</c:v>
                </c:pt>
                <c:pt idx="309">
                  <c:v>40126</c:v>
                </c:pt>
                <c:pt idx="310">
                  <c:v>40127</c:v>
                </c:pt>
                <c:pt idx="311">
                  <c:v>40128</c:v>
                </c:pt>
                <c:pt idx="312">
                  <c:v>40129</c:v>
                </c:pt>
                <c:pt idx="313">
                  <c:v>40130</c:v>
                </c:pt>
                <c:pt idx="314">
                  <c:v>40133</c:v>
                </c:pt>
                <c:pt idx="315">
                  <c:v>40134</c:v>
                </c:pt>
                <c:pt idx="316">
                  <c:v>40135</c:v>
                </c:pt>
                <c:pt idx="317">
                  <c:v>40136</c:v>
                </c:pt>
                <c:pt idx="318">
                  <c:v>40137</c:v>
                </c:pt>
                <c:pt idx="319">
                  <c:v>40140</c:v>
                </c:pt>
                <c:pt idx="320">
                  <c:v>40141</c:v>
                </c:pt>
                <c:pt idx="321">
                  <c:v>40142</c:v>
                </c:pt>
                <c:pt idx="322">
                  <c:v>40143</c:v>
                </c:pt>
                <c:pt idx="323">
                  <c:v>40144</c:v>
                </c:pt>
                <c:pt idx="324">
                  <c:v>40147</c:v>
                </c:pt>
                <c:pt idx="325">
                  <c:v>40148</c:v>
                </c:pt>
                <c:pt idx="326">
                  <c:v>40149</c:v>
                </c:pt>
                <c:pt idx="327">
                  <c:v>40150</c:v>
                </c:pt>
                <c:pt idx="328">
                  <c:v>40151</c:v>
                </c:pt>
                <c:pt idx="329">
                  <c:v>40154</c:v>
                </c:pt>
                <c:pt idx="330">
                  <c:v>40155</c:v>
                </c:pt>
                <c:pt idx="331">
                  <c:v>40156</c:v>
                </c:pt>
                <c:pt idx="332">
                  <c:v>40157</c:v>
                </c:pt>
                <c:pt idx="333">
                  <c:v>40158</c:v>
                </c:pt>
                <c:pt idx="334">
                  <c:v>40161</c:v>
                </c:pt>
                <c:pt idx="335">
                  <c:v>40162</c:v>
                </c:pt>
                <c:pt idx="336">
                  <c:v>40163</c:v>
                </c:pt>
                <c:pt idx="337">
                  <c:v>40164</c:v>
                </c:pt>
                <c:pt idx="338">
                  <c:v>40165</c:v>
                </c:pt>
                <c:pt idx="339">
                  <c:v>40168</c:v>
                </c:pt>
                <c:pt idx="340">
                  <c:v>40169</c:v>
                </c:pt>
                <c:pt idx="341">
                  <c:v>40170</c:v>
                </c:pt>
                <c:pt idx="342">
                  <c:v>40171</c:v>
                </c:pt>
                <c:pt idx="343">
                  <c:v>40172</c:v>
                </c:pt>
                <c:pt idx="344">
                  <c:v>40175</c:v>
                </c:pt>
                <c:pt idx="345">
                  <c:v>40193</c:v>
                </c:pt>
                <c:pt idx="346">
                  <c:v>40196</c:v>
                </c:pt>
                <c:pt idx="347">
                  <c:v>40197</c:v>
                </c:pt>
                <c:pt idx="348">
                  <c:v>40198</c:v>
                </c:pt>
                <c:pt idx="349">
                  <c:v>40199</c:v>
                </c:pt>
                <c:pt idx="350">
                  <c:v>40200</c:v>
                </c:pt>
                <c:pt idx="351">
                  <c:v>40203</c:v>
                </c:pt>
                <c:pt idx="352">
                  <c:v>40204</c:v>
                </c:pt>
                <c:pt idx="353">
                  <c:v>40205</c:v>
                </c:pt>
                <c:pt idx="354">
                  <c:v>40206</c:v>
                </c:pt>
                <c:pt idx="355">
                  <c:v>40207</c:v>
                </c:pt>
                <c:pt idx="356">
                  <c:v>40210</c:v>
                </c:pt>
                <c:pt idx="357">
                  <c:v>40211</c:v>
                </c:pt>
                <c:pt idx="358">
                  <c:v>40212</c:v>
                </c:pt>
                <c:pt idx="359">
                  <c:v>40213</c:v>
                </c:pt>
                <c:pt idx="360">
                  <c:v>40214</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40258</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40302</c:v>
                </c:pt>
                <c:pt idx="414">
                  <c:v>40303</c:v>
                </c:pt>
                <c:pt idx="415">
                  <c:v>40304</c:v>
                </c:pt>
                <c:pt idx="416">
                  <c:v>40305</c:v>
                </c:pt>
                <c:pt idx="417">
                  <c:v>40308</c:v>
                </c:pt>
                <c:pt idx="418">
                  <c:v>40309</c:v>
                </c:pt>
                <c:pt idx="419">
                  <c:v>40310</c:v>
                </c:pt>
                <c:pt idx="420">
                  <c:v>40311</c:v>
                </c:pt>
                <c:pt idx="421">
                  <c:v>40312</c:v>
                </c:pt>
                <c:pt idx="422">
                  <c:v>40315</c:v>
                </c:pt>
                <c:pt idx="423">
                  <c:v>40316</c:v>
                </c:pt>
                <c:pt idx="424">
                  <c:v>40317</c:v>
                </c:pt>
                <c:pt idx="425">
                  <c:v>40318</c:v>
                </c:pt>
                <c:pt idx="426">
                  <c:v>40319</c:v>
                </c:pt>
                <c:pt idx="427">
                  <c:v>40322</c:v>
                </c:pt>
                <c:pt idx="428">
                  <c:v>40323</c:v>
                </c:pt>
                <c:pt idx="429">
                  <c:v>40324</c:v>
                </c:pt>
                <c:pt idx="430">
                  <c:v>40325</c:v>
                </c:pt>
                <c:pt idx="431">
                  <c:v>40326</c:v>
                </c:pt>
                <c:pt idx="432">
                  <c:v>40329</c:v>
                </c:pt>
                <c:pt idx="433">
                  <c:v>40330</c:v>
                </c:pt>
                <c:pt idx="434">
                  <c:v>40331</c:v>
                </c:pt>
                <c:pt idx="435">
                  <c:v>40332</c:v>
                </c:pt>
                <c:pt idx="436">
                  <c:v>40333</c:v>
                </c:pt>
                <c:pt idx="437">
                  <c:v>40336</c:v>
                </c:pt>
                <c:pt idx="438">
                  <c:v>40337</c:v>
                </c:pt>
                <c:pt idx="439">
                  <c:v>40338</c:v>
                </c:pt>
                <c:pt idx="440">
                  <c:v>40339</c:v>
                </c:pt>
                <c:pt idx="441">
                  <c:v>40340</c:v>
                </c:pt>
                <c:pt idx="442">
                  <c:v>40341</c:v>
                </c:pt>
                <c:pt idx="443">
                  <c:v>40342</c:v>
                </c:pt>
                <c:pt idx="444">
                  <c:v>40346</c:v>
                </c:pt>
                <c:pt idx="445">
                  <c:v>40347</c:v>
                </c:pt>
                <c:pt idx="446">
                  <c:v>40350</c:v>
                </c:pt>
                <c:pt idx="447">
                  <c:v>40351</c:v>
                </c:pt>
                <c:pt idx="448">
                  <c:v>40352</c:v>
                </c:pt>
                <c:pt idx="449">
                  <c:v>40353</c:v>
                </c:pt>
                <c:pt idx="450">
                  <c:v>40354</c:v>
                </c:pt>
                <c:pt idx="451">
                  <c:v>40357</c:v>
                </c:pt>
                <c:pt idx="452">
                  <c:v>40358</c:v>
                </c:pt>
                <c:pt idx="453">
                  <c:v>40359</c:v>
                </c:pt>
                <c:pt idx="454">
                  <c:v>40360</c:v>
                </c:pt>
                <c:pt idx="455">
                  <c:v>40361</c:v>
                </c:pt>
                <c:pt idx="456">
                  <c:v>40364</c:v>
                </c:pt>
                <c:pt idx="457">
                  <c:v>40365</c:v>
                </c:pt>
                <c:pt idx="458">
                  <c:v>40366</c:v>
                </c:pt>
                <c:pt idx="459">
                  <c:v>40367</c:v>
                </c:pt>
                <c:pt idx="460">
                  <c:v>40368</c:v>
                </c:pt>
                <c:pt idx="461">
                  <c:v>40371</c:v>
                </c:pt>
                <c:pt idx="462">
                  <c:v>40372</c:v>
                </c:pt>
                <c:pt idx="463">
                  <c:v>40373</c:v>
                </c:pt>
                <c:pt idx="464">
                  <c:v>40374</c:v>
                </c:pt>
                <c:pt idx="465">
                  <c:v>40375</c:v>
                </c:pt>
                <c:pt idx="466">
                  <c:v>40378</c:v>
                </c:pt>
                <c:pt idx="467">
                  <c:v>40379</c:v>
                </c:pt>
                <c:pt idx="468">
                  <c:v>40380</c:v>
                </c:pt>
                <c:pt idx="469">
                  <c:v>40381</c:v>
                </c:pt>
                <c:pt idx="470">
                  <c:v>40382</c:v>
                </c:pt>
                <c:pt idx="471">
                  <c:v>40385</c:v>
                </c:pt>
                <c:pt idx="472">
                  <c:v>40386</c:v>
                </c:pt>
                <c:pt idx="473">
                  <c:v>40387</c:v>
                </c:pt>
                <c:pt idx="474">
                  <c:v>40388</c:v>
                </c:pt>
                <c:pt idx="475">
                  <c:v>40389</c:v>
                </c:pt>
                <c:pt idx="476">
                  <c:v>40392</c:v>
                </c:pt>
                <c:pt idx="477">
                  <c:v>40393</c:v>
                </c:pt>
                <c:pt idx="478">
                  <c:v>40394</c:v>
                </c:pt>
                <c:pt idx="479">
                  <c:v>40395</c:v>
                </c:pt>
                <c:pt idx="480">
                  <c:v>40396</c:v>
                </c:pt>
                <c:pt idx="481">
                  <c:v>40399</c:v>
                </c:pt>
                <c:pt idx="482">
                  <c:v>40400</c:v>
                </c:pt>
                <c:pt idx="483">
                  <c:v>40401</c:v>
                </c:pt>
                <c:pt idx="484">
                  <c:v>40402</c:v>
                </c:pt>
                <c:pt idx="485">
                  <c:v>40403</c:v>
                </c:pt>
                <c:pt idx="486">
                  <c:v>40406</c:v>
                </c:pt>
                <c:pt idx="487">
                  <c:v>40407</c:v>
                </c:pt>
                <c:pt idx="488">
                  <c:v>40408</c:v>
                </c:pt>
                <c:pt idx="489">
                  <c:v>40409</c:v>
                </c:pt>
                <c:pt idx="490">
                  <c:v>40410</c:v>
                </c:pt>
                <c:pt idx="491">
                  <c:v>40413</c:v>
                </c:pt>
                <c:pt idx="492">
                  <c:v>40414</c:v>
                </c:pt>
                <c:pt idx="493">
                  <c:v>40415</c:v>
                </c:pt>
                <c:pt idx="494">
                  <c:v>40416</c:v>
                </c:pt>
                <c:pt idx="495">
                  <c:v>40417</c:v>
                </c:pt>
                <c:pt idx="496">
                  <c:v>40420</c:v>
                </c:pt>
                <c:pt idx="497">
                  <c:v>40421</c:v>
                </c:pt>
                <c:pt idx="498">
                  <c:v>40422</c:v>
                </c:pt>
                <c:pt idx="499">
                  <c:v>40423</c:v>
                </c:pt>
                <c:pt idx="500">
                  <c:v>40424</c:v>
                </c:pt>
                <c:pt idx="501">
                  <c:v>40427</c:v>
                </c:pt>
                <c:pt idx="502">
                  <c:v>40428</c:v>
                </c:pt>
                <c:pt idx="503">
                  <c:v>40429</c:v>
                </c:pt>
                <c:pt idx="504">
                  <c:v>40430</c:v>
                </c:pt>
                <c:pt idx="505">
                  <c:v>40431</c:v>
                </c:pt>
                <c:pt idx="506">
                  <c:v>40434</c:v>
                </c:pt>
                <c:pt idx="507">
                  <c:v>40435</c:v>
                </c:pt>
                <c:pt idx="508">
                  <c:v>40436</c:v>
                </c:pt>
                <c:pt idx="509">
                  <c:v>40437</c:v>
                </c:pt>
                <c:pt idx="510">
                  <c:v>40438</c:v>
                </c:pt>
                <c:pt idx="511">
                  <c:v>40441</c:v>
                </c:pt>
                <c:pt idx="512">
                  <c:v>40442</c:v>
                </c:pt>
                <c:pt idx="513">
                  <c:v>40448</c:v>
                </c:pt>
                <c:pt idx="514">
                  <c:v>40449</c:v>
                </c:pt>
                <c:pt idx="515">
                  <c:v>40450</c:v>
                </c:pt>
                <c:pt idx="516">
                  <c:v>40451</c:v>
                </c:pt>
                <c:pt idx="517">
                  <c:v>40459</c:v>
                </c:pt>
                <c:pt idx="518">
                  <c:v>40460</c:v>
                </c:pt>
                <c:pt idx="519">
                  <c:v>40462</c:v>
                </c:pt>
                <c:pt idx="520">
                  <c:v>40463</c:v>
                </c:pt>
                <c:pt idx="521">
                  <c:v>40464</c:v>
                </c:pt>
                <c:pt idx="522">
                  <c:v>40465</c:v>
                </c:pt>
                <c:pt idx="523">
                  <c:v>40466</c:v>
                </c:pt>
                <c:pt idx="524">
                  <c:v>40469</c:v>
                </c:pt>
                <c:pt idx="525">
                  <c:v>40470</c:v>
                </c:pt>
                <c:pt idx="526">
                  <c:v>40471</c:v>
                </c:pt>
                <c:pt idx="527">
                  <c:v>40472</c:v>
                </c:pt>
                <c:pt idx="528">
                  <c:v>40473</c:v>
                </c:pt>
                <c:pt idx="529">
                  <c:v>40476</c:v>
                </c:pt>
                <c:pt idx="530">
                  <c:v>40477</c:v>
                </c:pt>
                <c:pt idx="531">
                  <c:v>40478</c:v>
                </c:pt>
                <c:pt idx="532">
                  <c:v>40479</c:v>
                </c:pt>
                <c:pt idx="533">
                  <c:v>40480</c:v>
                </c:pt>
                <c:pt idx="534">
                  <c:v>40483</c:v>
                </c:pt>
                <c:pt idx="535">
                  <c:v>40484</c:v>
                </c:pt>
                <c:pt idx="536">
                  <c:v>40485</c:v>
                </c:pt>
                <c:pt idx="537">
                  <c:v>40486</c:v>
                </c:pt>
                <c:pt idx="538">
                  <c:v>40487</c:v>
                </c:pt>
                <c:pt idx="539">
                  <c:v>40490</c:v>
                </c:pt>
                <c:pt idx="540">
                  <c:v>40491</c:v>
                </c:pt>
                <c:pt idx="541">
                  <c:v>40492</c:v>
                </c:pt>
                <c:pt idx="542">
                  <c:v>40493</c:v>
                </c:pt>
                <c:pt idx="543">
                  <c:v>40494</c:v>
                </c:pt>
                <c:pt idx="544">
                  <c:v>40497</c:v>
                </c:pt>
                <c:pt idx="545">
                  <c:v>40498</c:v>
                </c:pt>
                <c:pt idx="546">
                  <c:v>40499</c:v>
                </c:pt>
                <c:pt idx="547">
                  <c:v>40500</c:v>
                </c:pt>
                <c:pt idx="548">
                  <c:v>40501</c:v>
                </c:pt>
                <c:pt idx="549">
                  <c:v>40504</c:v>
                </c:pt>
                <c:pt idx="550">
                  <c:v>40505</c:v>
                </c:pt>
                <c:pt idx="551">
                  <c:v>40506</c:v>
                </c:pt>
                <c:pt idx="552">
                  <c:v>40507</c:v>
                </c:pt>
                <c:pt idx="553">
                  <c:v>40508</c:v>
                </c:pt>
                <c:pt idx="554">
                  <c:v>40511</c:v>
                </c:pt>
                <c:pt idx="555">
                  <c:v>40512</c:v>
                </c:pt>
                <c:pt idx="556">
                  <c:v>40513</c:v>
                </c:pt>
                <c:pt idx="557">
                  <c:v>40514</c:v>
                </c:pt>
                <c:pt idx="558">
                  <c:v>40515</c:v>
                </c:pt>
                <c:pt idx="559">
                  <c:v>40518</c:v>
                </c:pt>
                <c:pt idx="560">
                  <c:v>40519</c:v>
                </c:pt>
                <c:pt idx="561">
                  <c:v>40520</c:v>
                </c:pt>
                <c:pt idx="562">
                  <c:v>40521</c:v>
                </c:pt>
              </c:numCache>
            </c:numRef>
          </c:cat>
          <c:val>
            <c:numRef>
              <c:f>产区玉米!$B$2:$B$564</c:f>
              <c:numCache>
                <c:formatCode>General</c:formatCode>
                <c:ptCount val="563"/>
                <c:pt idx="0">
                  <c:v>1540</c:v>
                </c:pt>
                <c:pt idx="1">
                  <c:v>1540</c:v>
                </c:pt>
                <c:pt idx="2">
                  <c:v>1540</c:v>
                </c:pt>
                <c:pt idx="3">
                  <c:v>1540</c:v>
                </c:pt>
                <c:pt idx="4">
                  <c:v>1540</c:v>
                </c:pt>
                <c:pt idx="5">
                  <c:v>1540</c:v>
                </c:pt>
                <c:pt idx="6">
                  <c:v>1540</c:v>
                </c:pt>
                <c:pt idx="7">
                  <c:v>1540</c:v>
                </c:pt>
                <c:pt idx="8">
                  <c:v>1540</c:v>
                </c:pt>
                <c:pt idx="9">
                  <c:v>1540</c:v>
                </c:pt>
                <c:pt idx="10">
                  <c:v>1540</c:v>
                </c:pt>
                <c:pt idx="11">
                  <c:v>1540</c:v>
                </c:pt>
                <c:pt idx="12">
                  <c:v>1540</c:v>
                </c:pt>
                <c:pt idx="13">
                  <c:v>1540</c:v>
                </c:pt>
                <c:pt idx="14">
                  <c:v>1540</c:v>
                </c:pt>
                <c:pt idx="15">
                  <c:v>1530</c:v>
                </c:pt>
                <c:pt idx="16">
                  <c:v>1530</c:v>
                </c:pt>
                <c:pt idx="17">
                  <c:v>1530</c:v>
                </c:pt>
                <c:pt idx="18">
                  <c:v>1530</c:v>
                </c:pt>
                <c:pt idx="19">
                  <c:v>1530</c:v>
                </c:pt>
                <c:pt idx="20">
                  <c:v>1530</c:v>
                </c:pt>
                <c:pt idx="21">
                  <c:v>1530</c:v>
                </c:pt>
                <c:pt idx="22">
                  <c:v>1520</c:v>
                </c:pt>
                <c:pt idx="23">
                  <c:v>1520</c:v>
                </c:pt>
                <c:pt idx="24">
                  <c:v>1520</c:v>
                </c:pt>
                <c:pt idx="25">
                  <c:v>1520</c:v>
                </c:pt>
                <c:pt idx="26">
                  <c:v>1520</c:v>
                </c:pt>
                <c:pt idx="27">
                  <c:v>1520</c:v>
                </c:pt>
                <c:pt idx="28">
                  <c:v>1520</c:v>
                </c:pt>
                <c:pt idx="29">
                  <c:v>1520</c:v>
                </c:pt>
                <c:pt idx="30">
                  <c:v>1520</c:v>
                </c:pt>
                <c:pt idx="31">
                  <c:v>1520</c:v>
                </c:pt>
                <c:pt idx="32">
                  <c:v>1520</c:v>
                </c:pt>
                <c:pt idx="33">
                  <c:v>1520</c:v>
                </c:pt>
                <c:pt idx="34">
                  <c:v>1520</c:v>
                </c:pt>
                <c:pt idx="35">
                  <c:v>1520</c:v>
                </c:pt>
                <c:pt idx="36">
                  <c:v>1520</c:v>
                </c:pt>
                <c:pt idx="37">
                  <c:v>1520</c:v>
                </c:pt>
                <c:pt idx="38">
                  <c:v>1520</c:v>
                </c:pt>
                <c:pt idx="39">
                  <c:v>1520</c:v>
                </c:pt>
                <c:pt idx="40">
                  <c:v>1520</c:v>
                </c:pt>
                <c:pt idx="41">
                  <c:v>1520</c:v>
                </c:pt>
                <c:pt idx="42">
                  <c:v>1520</c:v>
                </c:pt>
                <c:pt idx="43">
                  <c:v>1520</c:v>
                </c:pt>
                <c:pt idx="44">
                  <c:v>1520</c:v>
                </c:pt>
                <c:pt idx="45">
                  <c:v>1520</c:v>
                </c:pt>
                <c:pt idx="46">
                  <c:v>1520</c:v>
                </c:pt>
                <c:pt idx="47">
                  <c:v>1520</c:v>
                </c:pt>
                <c:pt idx="48">
                  <c:v>1520</c:v>
                </c:pt>
                <c:pt idx="49">
                  <c:v>1520</c:v>
                </c:pt>
                <c:pt idx="50">
                  <c:v>1520</c:v>
                </c:pt>
                <c:pt idx="51">
                  <c:v>1520</c:v>
                </c:pt>
                <c:pt idx="52">
                  <c:v>1520</c:v>
                </c:pt>
                <c:pt idx="53">
                  <c:v>1520</c:v>
                </c:pt>
                <c:pt idx="54">
                  <c:v>1520</c:v>
                </c:pt>
                <c:pt idx="55">
                  <c:v>1520</c:v>
                </c:pt>
                <c:pt idx="56">
                  <c:v>1520</c:v>
                </c:pt>
                <c:pt idx="57">
                  <c:v>1520</c:v>
                </c:pt>
                <c:pt idx="58">
                  <c:v>1520</c:v>
                </c:pt>
                <c:pt idx="59">
                  <c:v>1520</c:v>
                </c:pt>
                <c:pt idx="60">
                  <c:v>1520</c:v>
                </c:pt>
                <c:pt idx="61">
                  <c:v>1440</c:v>
                </c:pt>
                <c:pt idx="62">
                  <c:v>1440</c:v>
                </c:pt>
                <c:pt idx="63">
                  <c:v>1440</c:v>
                </c:pt>
                <c:pt idx="64">
                  <c:v>1440</c:v>
                </c:pt>
                <c:pt idx="65">
                  <c:v>1440</c:v>
                </c:pt>
                <c:pt idx="66">
                  <c:v>1420</c:v>
                </c:pt>
                <c:pt idx="67">
                  <c:v>1420</c:v>
                </c:pt>
                <c:pt idx="68">
                  <c:v>1410</c:v>
                </c:pt>
                <c:pt idx="69">
                  <c:v>1410</c:v>
                </c:pt>
                <c:pt idx="70">
                  <c:v>1410</c:v>
                </c:pt>
                <c:pt idx="71">
                  <c:v>1400</c:v>
                </c:pt>
                <c:pt idx="72">
                  <c:v>1400</c:v>
                </c:pt>
                <c:pt idx="73">
                  <c:v>1400</c:v>
                </c:pt>
                <c:pt idx="74">
                  <c:v>1400</c:v>
                </c:pt>
                <c:pt idx="75">
                  <c:v>1380</c:v>
                </c:pt>
                <c:pt idx="76">
                  <c:v>1380</c:v>
                </c:pt>
                <c:pt idx="77">
                  <c:v>1380</c:v>
                </c:pt>
                <c:pt idx="78">
                  <c:v>1380</c:v>
                </c:pt>
                <c:pt idx="79">
                  <c:v>1380</c:v>
                </c:pt>
                <c:pt idx="80">
                  <c:v>1380</c:v>
                </c:pt>
                <c:pt idx="81">
                  <c:v>1360</c:v>
                </c:pt>
                <c:pt idx="82">
                  <c:v>1360</c:v>
                </c:pt>
                <c:pt idx="83">
                  <c:v>1360</c:v>
                </c:pt>
                <c:pt idx="84">
                  <c:v>1360</c:v>
                </c:pt>
                <c:pt idx="85">
                  <c:v>1350</c:v>
                </c:pt>
                <c:pt idx="86">
                  <c:v>1340</c:v>
                </c:pt>
                <c:pt idx="87">
                  <c:v>1340</c:v>
                </c:pt>
                <c:pt idx="88">
                  <c:v>1320</c:v>
                </c:pt>
                <c:pt idx="89">
                  <c:v>1320</c:v>
                </c:pt>
                <c:pt idx="90">
                  <c:v>1320</c:v>
                </c:pt>
                <c:pt idx="91">
                  <c:v>1320</c:v>
                </c:pt>
                <c:pt idx="92">
                  <c:v>1320</c:v>
                </c:pt>
                <c:pt idx="93">
                  <c:v>1320</c:v>
                </c:pt>
                <c:pt idx="94">
                  <c:v>1320</c:v>
                </c:pt>
                <c:pt idx="95">
                  <c:v>1320</c:v>
                </c:pt>
                <c:pt idx="96">
                  <c:v>1320</c:v>
                </c:pt>
                <c:pt idx="97">
                  <c:v>1320</c:v>
                </c:pt>
                <c:pt idx="98">
                  <c:v>1320</c:v>
                </c:pt>
                <c:pt idx="99">
                  <c:v>1320</c:v>
                </c:pt>
                <c:pt idx="100">
                  <c:v>1320</c:v>
                </c:pt>
                <c:pt idx="101">
                  <c:v>1320</c:v>
                </c:pt>
                <c:pt idx="102">
                  <c:v>1320</c:v>
                </c:pt>
                <c:pt idx="103">
                  <c:v>1320</c:v>
                </c:pt>
                <c:pt idx="104">
                  <c:v>1320</c:v>
                </c:pt>
                <c:pt idx="105">
                  <c:v>1320</c:v>
                </c:pt>
                <c:pt idx="106">
                  <c:v>1320</c:v>
                </c:pt>
                <c:pt idx="107">
                  <c:v>1320</c:v>
                </c:pt>
                <c:pt idx="108">
                  <c:v>1320</c:v>
                </c:pt>
                <c:pt idx="109">
                  <c:v>1320</c:v>
                </c:pt>
                <c:pt idx="110">
                  <c:v>1320</c:v>
                </c:pt>
                <c:pt idx="111">
                  <c:v>1320</c:v>
                </c:pt>
                <c:pt idx="112">
                  <c:v>1320</c:v>
                </c:pt>
                <c:pt idx="113">
                  <c:v>1320</c:v>
                </c:pt>
                <c:pt idx="114">
                  <c:v>1320</c:v>
                </c:pt>
                <c:pt idx="115">
                  <c:v>1320</c:v>
                </c:pt>
                <c:pt idx="116">
                  <c:v>1320</c:v>
                </c:pt>
                <c:pt idx="117">
                  <c:v>1320</c:v>
                </c:pt>
                <c:pt idx="118">
                  <c:v>1320</c:v>
                </c:pt>
                <c:pt idx="119">
                  <c:v>1320</c:v>
                </c:pt>
                <c:pt idx="120">
                  <c:v>1320</c:v>
                </c:pt>
                <c:pt idx="121">
                  <c:v>1320</c:v>
                </c:pt>
                <c:pt idx="122">
                  <c:v>1320</c:v>
                </c:pt>
                <c:pt idx="123">
                  <c:v>1320</c:v>
                </c:pt>
                <c:pt idx="124">
                  <c:v>1340</c:v>
                </c:pt>
                <c:pt idx="125">
                  <c:v>1340</c:v>
                </c:pt>
                <c:pt idx="126">
                  <c:v>1340</c:v>
                </c:pt>
                <c:pt idx="127">
                  <c:v>1340</c:v>
                </c:pt>
                <c:pt idx="128">
                  <c:v>1340</c:v>
                </c:pt>
                <c:pt idx="129">
                  <c:v>1340</c:v>
                </c:pt>
                <c:pt idx="130">
                  <c:v>1340</c:v>
                </c:pt>
                <c:pt idx="131">
                  <c:v>1340</c:v>
                </c:pt>
                <c:pt idx="132">
                  <c:v>1340</c:v>
                </c:pt>
                <c:pt idx="133">
                  <c:v>1350</c:v>
                </c:pt>
                <c:pt idx="134">
                  <c:v>1350</c:v>
                </c:pt>
                <c:pt idx="135">
                  <c:v>1350</c:v>
                </c:pt>
                <c:pt idx="136">
                  <c:v>1350</c:v>
                </c:pt>
                <c:pt idx="137">
                  <c:v>1350</c:v>
                </c:pt>
                <c:pt idx="138">
                  <c:v>1350</c:v>
                </c:pt>
                <c:pt idx="139">
                  <c:v>1360</c:v>
                </c:pt>
                <c:pt idx="140">
                  <c:v>1360</c:v>
                </c:pt>
                <c:pt idx="141">
                  <c:v>1360</c:v>
                </c:pt>
                <c:pt idx="142">
                  <c:v>1360</c:v>
                </c:pt>
                <c:pt idx="143">
                  <c:v>1360</c:v>
                </c:pt>
                <c:pt idx="144">
                  <c:v>1380</c:v>
                </c:pt>
                <c:pt idx="145">
                  <c:v>1380</c:v>
                </c:pt>
                <c:pt idx="146">
                  <c:v>1380</c:v>
                </c:pt>
                <c:pt idx="147">
                  <c:v>1380</c:v>
                </c:pt>
                <c:pt idx="148">
                  <c:v>1380</c:v>
                </c:pt>
                <c:pt idx="149">
                  <c:v>1380</c:v>
                </c:pt>
                <c:pt idx="150">
                  <c:v>1390</c:v>
                </c:pt>
                <c:pt idx="151">
                  <c:v>1400</c:v>
                </c:pt>
                <c:pt idx="152">
                  <c:v>1400</c:v>
                </c:pt>
                <c:pt idx="153">
                  <c:v>1400</c:v>
                </c:pt>
                <c:pt idx="154">
                  <c:v>1400</c:v>
                </c:pt>
                <c:pt idx="155">
                  <c:v>1400</c:v>
                </c:pt>
                <c:pt idx="156">
                  <c:v>1400</c:v>
                </c:pt>
                <c:pt idx="157">
                  <c:v>1400</c:v>
                </c:pt>
                <c:pt idx="158">
                  <c:v>1400</c:v>
                </c:pt>
                <c:pt idx="159">
                  <c:v>1400</c:v>
                </c:pt>
                <c:pt idx="160">
                  <c:v>1400</c:v>
                </c:pt>
                <c:pt idx="161">
                  <c:v>1400</c:v>
                </c:pt>
                <c:pt idx="162">
                  <c:v>1400</c:v>
                </c:pt>
                <c:pt idx="163">
                  <c:v>1400</c:v>
                </c:pt>
                <c:pt idx="164">
                  <c:v>1400</c:v>
                </c:pt>
                <c:pt idx="165">
                  <c:v>1400</c:v>
                </c:pt>
                <c:pt idx="166">
                  <c:v>1420</c:v>
                </c:pt>
                <c:pt idx="167">
                  <c:v>1420</c:v>
                </c:pt>
                <c:pt idx="168">
                  <c:v>1420</c:v>
                </c:pt>
                <c:pt idx="169">
                  <c:v>1460</c:v>
                </c:pt>
                <c:pt idx="170">
                  <c:v>1460</c:v>
                </c:pt>
                <c:pt idx="171">
                  <c:v>1460</c:v>
                </c:pt>
                <c:pt idx="172">
                  <c:v>1460</c:v>
                </c:pt>
                <c:pt idx="173">
                  <c:v>1460</c:v>
                </c:pt>
                <c:pt idx="174">
                  <c:v>1460</c:v>
                </c:pt>
                <c:pt idx="175">
                  <c:v>1460</c:v>
                </c:pt>
                <c:pt idx="176">
                  <c:v>1460</c:v>
                </c:pt>
                <c:pt idx="177">
                  <c:v>1460</c:v>
                </c:pt>
                <c:pt idx="178">
                  <c:v>1460</c:v>
                </c:pt>
                <c:pt idx="179">
                  <c:v>1460</c:v>
                </c:pt>
                <c:pt idx="180">
                  <c:v>1460</c:v>
                </c:pt>
                <c:pt idx="181">
                  <c:v>1460</c:v>
                </c:pt>
                <c:pt idx="182">
                  <c:v>1460</c:v>
                </c:pt>
                <c:pt idx="183">
                  <c:v>1480</c:v>
                </c:pt>
                <c:pt idx="184">
                  <c:v>1480</c:v>
                </c:pt>
                <c:pt idx="185">
                  <c:v>1480</c:v>
                </c:pt>
                <c:pt idx="186">
                  <c:v>1480</c:v>
                </c:pt>
                <c:pt idx="187">
                  <c:v>1460</c:v>
                </c:pt>
                <c:pt idx="188">
                  <c:v>1460</c:v>
                </c:pt>
                <c:pt idx="189">
                  <c:v>1460</c:v>
                </c:pt>
                <c:pt idx="190">
                  <c:v>1460</c:v>
                </c:pt>
                <c:pt idx="191">
                  <c:v>1450</c:v>
                </c:pt>
                <c:pt idx="192">
                  <c:v>1450</c:v>
                </c:pt>
                <c:pt idx="193">
                  <c:v>1450</c:v>
                </c:pt>
                <c:pt idx="194">
                  <c:v>1450</c:v>
                </c:pt>
                <c:pt idx="195">
                  <c:v>1450</c:v>
                </c:pt>
                <c:pt idx="196">
                  <c:v>1450</c:v>
                </c:pt>
                <c:pt idx="197">
                  <c:v>1450</c:v>
                </c:pt>
                <c:pt idx="198">
                  <c:v>1450</c:v>
                </c:pt>
                <c:pt idx="199">
                  <c:v>1450</c:v>
                </c:pt>
                <c:pt idx="200">
                  <c:v>1450</c:v>
                </c:pt>
                <c:pt idx="201">
                  <c:v>1450</c:v>
                </c:pt>
                <c:pt idx="202">
                  <c:v>1450</c:v>
                </c:pt>
                <c:pt idx="203">
                  <c:v>1450</c:v>
                </c:pt>
                <c:pt idx="204">
                  <c:v>1450</c:v>
                </c:pt>
                <c:pt idx="205">
                  <c:v>1460</c:v>
                </c:pt>
                <c:pt idx="206">
                  <c:v>1460</c:v>
                </c:pt>
                <c:pt idx="207">
                  <c:v>1460</c:v>
                </c:pt>
                <c:pt idx="208">
                  <c:v>1460</c:v>
                </c:pt>
                <c:pt idx="209">
                  <c:v>1460</c:v>
                </c:pt>
                <c:pt idx="210">
                  <c:v>1460</c:v>
                </c:pt>
                <c:pt idx="211">
                  <c:v>1460</c:v>
                </c:pt>
                <c:pt idx="212">
                  <c:v>1460</c:v>
                </c:pt>
                <c:pt idx="213">
                  <c:v>1460</c:v>
                </c:pt>
                <c:pt idx="214">
                  <c:v>1460</c:v>
                </c:pt>
                <c:pt idx="215">
                  <c:v>1470</c:v>
                </c:pt>
                <c:pt idx="216">
                  <c:v>1470</c:v>
                </c:pt>
                <c:pt idx="217">
                  <c:v>1470</c:v>
                </c:pt>
                <c:pt idx="218">
                  <c:v>1470</c:v>
                </c:pt>
                <c:pt idx="219">
                  <c:v>1470</c:v>
                </c:pt>
                <c:pt idx="220">
                  <c:v>1470</c:v>
                </c:pt>
                <c:pt idx="221">
                  <c:v>1480</c:v>
                </c:pt>
                <c:pt idx="222">
                  <c:v>1480</c:v>
                </c:pt>
                <c:pt idx="223">
                  <c:v>1480</c:v>
                </c:pt>
                <c:pt idx="224">
                  <c:v>1480</c:v>
                </c:pt>
                <c:pt idx="225">
                  <c:v>1480</c:v>
                </c:pt>
                <c:pt idx="226">
                  <c:v>1480</c:v>
                </c:pt>
                <c:pt idx="227">
                  <c:v>1480</c:v>
                </c:pt>
                <c:pt idx="228">
                  <c:v>1480</c:v>
                </c:pt>
                <c:pt idx="229">
                  <c:v>1480</c:v>
                </c:pt>
                <c:pt idx="230">
                  <c:v>1500</c:v>
                </c:pt>
                <c:pt idx="231">
                  <c:v>1500</c:v>
                </c:pt>
                <c:pt idx="232">
                  <c:v>1500</c:v>
                </c:pt>
                <c:pt idx="233">
                  <c:v>1500</c:v>
                </c:pt>
                <c:pt idx="234">
                  <c:v>1500</c:v>
                </c:pt>
                <c:pt idx="235">
                  <c:v>1500</c:v>
                </c:pt>
                <c:pt idx="236">
                  <c:v>1500</c:v>
                </c:pt>
                <c:pt idx="237">
                  <c:v>1500</c:v>
                </c:pt>
                <c:pt idx="238">
                  <c:v>1505</c:v>
                </c:pt>
                <c:pt idx="239">
                  <c:v>1505</c:v>
                </c:pt>
                <c:pt idx="240">
                  <c:v>1505</c:v>
                </c:pt>
                <c:pt idx="241">
                  <c:v>1505</c:v>
                </c:pt>
                <c:pt idx="242">
                  <c:v>1505</c:v>
                </c:pt>
                <c:pt idx="243">
                  <c:v>1505</c:v>
                </c:pt>
                <c:pt idx="244">
                  <c:v>1505</c:v>
                </c:pt>
                <c:pt idx="245">
                  <c:v>1505</c:v>
                </c:pt>
                <c:pt idx="246">
                  <c:v>1505</c:v>
                </c:pt>
                <c:pt idx="247">
                  <c:v>1505</c:v>
                </c:pt>
                <c:pt idx="248">
                  <c:v>1505</c:v>
                </c:pt>
                <c:pt idx="249">
                  <c:v>1505</c:v>
                </c:pt>
                <c:pt idx="250">
                  <c:v>1505</c:v>
                </c:pt>
                <c:pt idx="251">
                  <c:v>1505</c:v>
                </c:pt>
                <c:pt idx="252">
                  <c:v>1520</c:v>
                </c:pt>
                <c:pt idx="253">
                  <c:v>1520</c:v>
                </c:pt>
                <c:pt idx="254">
                  <c:v>1520</c:v>
                </c:pt>
                <c:pt idx="255">
                  <c:v>1530</c:v>
                </c:pt>
                <c:pt idx="256">
                  <c:v>1530</c:v>
                </c:pt>
                <c:pt idx="257">
                  <c:v>1530</c:v>
                </c:pt>
                <c:pt idx="258">
                  <c:v>1530</c:v>
                </c:pt>
                <c:pt idx="259">
                  <c:v>1530</c:v>
                </c:pt>
                <c:pt idx="260">
                  <c:v>1550</c:v>
                </c:pt>
                <c:pt idx="261">
                  <c:v>1550</c:v>
                </c:pt>
                <c:pt idx="262">
                  <c:v>1550</c:v>
                </c:pt>
                <c:pt idx="263">
                  <c:v>1550</c:v>
                </c:pt>
                <c:pt idx="264">
                  <c:v>1550</c:v>
                </c:pt>
                <c:pt idx="265">
                  <c:v>1550</c:v>
                </c:pt>
                <c:pt idx="266">
                  <c:v>1550</c:v>
                </c:pt>
                <c:pt idx="267">
                  <c:v>1550</c:v>
                </c:pt>
                <c:pt idx="268">
                  <c:v>1550</c:v>
                </c:pt>
                <c:pt idx="269">
                  <c:v>1550</c:v>
                </c:pt>
                <c:pt idx="270">
                  <c:v>1550</c:v>
                </c:pt>
                <c:pt idx="271">
                  <c:v>1570</c:v>
                </c:pt>
                <c:pt idx="272">
                  <c:v>1570</c:v>
                </c:pt>
                <c:pt idx="273">
                  <c:v>1570</c:v>
                </c:pt>
                <c:pt idx="274">
                  <c:v>1570</c:v>
                </c:pt>
                <c:pt idx="275">
                  <c:v>1570</c:v>
                </c:pt>
                <c:pt idx="276">
                  <c:v>1570</c:v>
                </c:pt>
                <c:pt idx="277">
                  <c:v>1570</c:v>
                </c:pt>
                <c:pt idx="278">
                  <c:v>1570</c:v>
                </c:pt>
                <c:pt idx="279">
                  <c:v>1570</c:v>
                </c:pt>
                <c:pt idx="280">
                  <c:v>1570</c:v>
                </c:pt>
                <c:pt idx="281">
                  <c:v>1570</c:v>
                </c:pt>
                <c:pt idx="282">
                  <c:v>1570</c:v>
                </c:pt>
                <c:pt idx="283">
                  <c:v>1570</c:v>
                </c:pt>
                <c:pt idx="284">
                  <c:v>1570</c:v>
                </c:pt>
                <c:pt idx="285">
                  <c:v>1570</c:v>
                </c:pt>
                <c:pt idx="286">
                  <c:v>1570</c:v>
                </c:pt>
                <c:pt idx="287">
                  <c:v>1570</c:v>
                </c:pt>
                <c:pt idx="288">
                  <c:v>1570</c:v>
                </c:pt>
                <c:pt idx="289">
                  <c:v>1570</c:v>
                </c:pt>
                <c:pt idx="290">
                  <c:v>1570</c:v>
                </c:pt>
                <c:pt idx="291">
                  <c:v>1570</c:v>
                </c:pt>
                <c:pt idx="292">
                  <c:v>1570</c:v>
                </c:pt>
                <c:pt idx="293">
                  <c:v>1570</c:v>
                </c:pt>
                <c:pt idx="294">
                  <c:v>1570</c:v>
                </c:pt>
                <c:pt idx="295">
                  <c:v>1570</c:v>
                </c:pt>
                <c:pt idx="296">
                  <c:v>1570</c:v>
                </c:pt>
                <c:pt idx="297">
                  <c:v>1570</c:v>
                </c:pt>
                <c:pt idx="298">
                  <c:v>1570</c:v>
                </c:pt>
                <c:pt idx="299">
                  <c:v>1570</c:v>
                </c:pt>
                <c:pt idx="300">
                  <c:v>1570</c:v>
                </c:pt>
                <c:pt idx="301">
                  <c:v>1570</c:v>
                </c:pt>
                <c:pt idx="302">
                  <c:v>1570</c:v>
                </c:pt>
                <c:pt idx="303">
                  <c:v>1570</c:v>
                </c:pt>
                <c:pt idx="304">
                  <c:v>1570</c:v>
                </c:pt>
                <c:pt idx="305">
                  <c:v>1570</c:v>
                </c:pt>
                <c:pt idx="306">
                  <c:v>1570</c:v>
                </c:pt>
                <c:pt idx="307">
                  <c:v>1570</c:v>
                </c:pt>
                <c:pt idx="308">
                  <c:v>1570</c:v>
                </c:pt>
                <c:pt idx="309">
                  <c:v>1570</c:v>
                </c:pt>
                <c:pt idx="310">
                  <c:v>1570</c:v>
                </c:pt>
                <c:pt idx="311">
                  <c:v>1570</c:v>
                </c:pt>
                <c:pt idx="312">
                  <c:v>1570</c:v>
                </c:pt>
                <c:pt idx="313">
                  <c:v>1570</c:v>
                </c:pt>
                <c:pt idx="314">
                  <c:v>1570</c:v>
                </c:pt>
                <c:pt idx="315">
                  <c:v>1570</c:v>
                </c:pt>
                <c:pt idx="316">
                  <c:v>1570</c:v>
                </c:pt>
                <c:pt idx="317">
                  <c:v>1570</c:v>
                </c:pt>
                <c:pt idx="318">
                  <c:v>1570</c:v>
                </c:pt>
                <c:pt idx="319">
                  <c:v>1570</c:v>
                </c:pt>
                <c:pt idx="320">
                  <c:v>1570</c:v>
                </c:pt>
                <c:pt idx="321">
                  <c:v>1570</c:v>
                </c:pt>
                <c:pt idx="322">
                  <c:v>1480</c:v>
                </c:pt>
                <c:pt idx="323">
                  <c:v>1480</c:v>
                </c:pt>
                <c:pt idx="324">
                  <c:v>1480</c:v>
                </c:pt>
                <c:pt idx="325">
                  <c:v>1480</c:v>
                </c:pt>
                <c:pt idx="326">
                  <c:v>1480</c:v>
                </c:pt>
                <c:pt idx="327">
                  <c:v>1480</c:v>
                </c:pt>
                <c:pt idx="328">
                  <c:v>1480</c:v>
                </c:pt>
                <c:pt idx="329">
                  <c:v>1490</c:v>
                </c:pt>
                <c:pt idx="330">
                  <c:v>1490</c:v>
                </c:pt>
                <c:pt idx="331">
                  <c:v>1490</c:v>
                </c:pt>
                <c:pt idx="332">
                  <c:v>1490</c:v>
                </c:pt>
                <c:pt idx="333">
                  <c:v>1490</c:v>
                </c:pt>
                <c:pt idx="334">
                  <c:v>1490</c:v>
                </c:pt>
                <c:pt idx="335">
                  <c:v>1490</c:v>
                </c:pt>
                <c:pt idx="336">
                  <c:v>1490</c:v>
                </c:pt>
                <c:pt idx="337">
                  <c:v>1500</c:v>
                </c:pt>
                <c:pt idx="338">
                  <c:v>1500</c:v>
                </c:pt>
                <c:pt idx="339">
                  <c:v>1520</c:v>
                </c:pt>
                <c:pt idx="340">
                  <c:v>1520</c:v>
                </c:pt>
                <c:pt idx="341">
                  <c:v>1520</c:v>
                </c:pt>
                <c:pt idx="342">
                  <c:v>1520</c:v>
                </c:pt>
                <c:pt idx="343">
                  <c:v>1520</c:v>
                </c:pt>
                <c:pt idx="344">
                  <c:v>1520</c:v>
                </c:pt>
                <c:pt idx="345">
                  <c:v>1530</c:v>
                </c:pt>
                <c:pt idx="346">
                  <c:v>1530</c:v>
                </c:pt>
                <c:pt idx="347">
                  <c:v>1530</c:v>
                </c:pt>
                <c:pt idx="348">
                  <c:v>1530</c:v>
                </c:pt>
                <c:pt idx="349">
                  <c:v>1540</c:v>
                </c:pt>
                <c:pt idx="350">
                  <c:v>1540</c:v>
                </c:pt>
                <c:pt idx="351">
                  <c:v>1540</c:v>
                </c:pt>
                <c:pt idx="352">
                  <c:v>1540</c:v>
                </c:pt>
                <c:pt idx="353">
                  <c:v>1540</c:v>
                </c:pt>
                <c:pt idx="354">
                  <c:v>1540</c:v>
                </c:pt>
                <c:pt idx="355">
                  <c:v>1540</c:v>
                </c:pt>
                <c:pt idx="356">
                  <c:v>1540</c:v>
                </c:pt>
                <c:pt idx="357">
                  <c:v>1540</c:v>
                </c:pt>
                <c:pt idx="358">
                  <c:v>1540</c:v>
                </c:pt>
                <c:pt idx="359">
                  <c:v>1540</c:v>
                </c:pt>
                <c:pt idx="360">
                  <c:v>1530</c:v>
                </c:pt>
                <c:pt idx="361">
                  <c:v>1530</c:v>
                </c:pt>
                <c:pt idx="362">
                  <c:v>1530</c:v>
                </c:pt>
                <c:pt idx="363">
                  <c:v>1530</c:v>
                </c:pt>
                <c:pt idx="364">
                  <c:v>1530</c:v>
                </c:pt>
                <c:pt idx="365">
                  <c:v>1530</c:v>
                </c:pt>
                <c:pt idx="366">
                  <c:v>1530</c:v>
                </c:pt>
                <c:pt idx="367">
                  <c:v>1540</c:v>
                </c:pt>
                <c:pt idx="368">
                  <c:v>1540</c:v>
                </c:pt>
                <c:pt idx="369">
                  <c:v>1540</c:v>
                </c:pt>
                <c:pt idx="370">
                  <c:v>1540</c:v>
                </c:pt>
                <c:pt idx="371">
                  <c:v>1560</c:v>
                </c:pt>
                <c:pt idx="372">
                  <c:v>1560</c:v>
                </c:pt>
                <c:pt idx="373">
                  <c:v>1550</c:v>
                </c:pt>
                <c:pt idx="374">
                  <c:v>1550</c:v>
                </c:pt>
                <c:pt idx="375">
                  <c:v>1550</c:v>
                </c:pt>
                <c:pt idx="376">
                  <c:v>1550</c:v>
                </c:pt>
                <c:pt idx="377">
                  <c:v>1540</c:v>
                </c:pt>
                <c:pt idx="378">
                  <c:v>1540</c:v>
                </c:pt>
                <c:pt idx="379">
                  <c:v>1540</c:v>
                </c:pt>
                <c:pt idx="380">
                  <c:v>1540</c:v>
                </c:pt>
                <c:pt idx="381">
                  <c:v>1540</c:v>
                </c:pt>
                <c:pt idx="382">
                  <c:v>1540</c:v>
                </c:pt>
                <c:pt idx="383">
                  <c:v>1540</c:v>
                </c:pt>
                <c:pt idx="384">
                  <c:v>1550</c:v>
                </c:pt>
                <c:pt idx="385">
                  <c:v>1550</c:v>
                </c:pt>
                <c:pt idx="386">
                  <c:v>1550</c:v>
                </c:pt>
                <c:pt idx="387">
                  <c:v>1570</c:v>
                </c:pt>
                <c:pt idx="388">
                  <c:v>1570</c:v>
                </c:pt>
                <c:pt idx="389">
                  <c:v>1570</c:v>
                </c:pt>
                <c:pt idx="390">
                  <c:v>1570</c:v>
                </c:pt>
                <c:pt idx="391">
                  <c:v>1570</c:v>
                </c:pt>
                <c:pt idx="392">
                  <c:v>1570</c:v>
                </c:pt>
                <c:pt idx="393">
                  <c:v>1570</c:v>
                </c:pt>
                <c:pt idx="394">
                  <c:v>1570</c:v>
                </c:pt>
                <c:pt idx="395">
                  <c:v>1570</c:v>
                </c:pt>
                <c:pt idx="396">
                  <c:v>1570</c:v>
                </c:pt>
                <c:pt idx="397">
                  <c:v>1570</c:v>
                </c:pt>
                <c:pt idx="398">
                  <c:v>1570</c:v>
                </c:pt>
                <c:pt idx="399">
                  <c:v>1570</c:v>
                </c:pt>
                <c:pt idx="400">
                  <c:v>1570</c:v>
                </c:pt>
                <c:pt idx="401">
                  <c:v>1570</c:v>
                </c:pt>
                <c:pt idx="402">
                  <c:v>1580</c:v>
                </c:pt>
                <c:pt idx="403">
                  <c:v>1600</c:v>
                </c:pt>
                <c:pt idx="404">
                  <c:v>1600</c:v>
                </c:pt>
                <c:pt idx="405">
                  <c:v>1600</c:v>
                </c:pt>
                <c:pt idx="406">
                  <c:v>1600</c:v>
                </c:pt>
                <c:pt idx="407">
                  <c:v>1600</c:v>
                </c:pt>
                <c:pt idx="408">
                  <c:v>1600</c:v>
                </c:pt>
                <c:pt idx="409">
                  <c:v>1600</c:v>
                </c:pt>
                <c:pt idx="410">
                  <c:v>1600</c:v>
                </c:pt>
                <c:pt idx="411">
                  <c:v>1600</c:v>
                </c:pt>
                <c:pt idx="412">
                  <c:v>1600</c:v>
                </c:pt>
                <c:pt idx="413">
                  <c:v>1660</c:v>
                </c:pt>
                <c:pt idx="414">
                  <c:v>1660</c:v>
                </c:pt>
                <c:pt idx="415">
                  <c:v>1660</c:v>
                </c:pt>
                <c:pt idx="416">
                  <c:v>1660</c:v>
                </c:pt>
                <c:pt idx="417">
                  <c:v>1660</c:v>
                </c:pt>
                <c:pt idx="418">
                  <c:v>1660</c:v>
                </c:pt>
                <c:pt idx="419">
                  <c:v>1660</c:v>
                </c:pt>
                <c:pt idx="420">
                  <c:v>1660</c:v>
                </c:pt>
                <c:pt idx="421">
                  <c:v>1660</c:v>
                </c:pt>
                <c:pt idx="422">
                  <c:v>1660</c:v>
                </c:pt>
                <c:pt idx="423">
                  <c:v>1660</c:v>
                </c:pt>
                <c:pt idx="424">
                  <c:v>1660</c:v>
                </c:pt>
                <c:pt idx="425">
                  <c:v>1660</c:v>
                </c:pt>
                <c:pt idx="426">
                  <c:v>1660</c:v>
                </c:pt>
                <c:pt idx="427">
                  <c:v>1660</c:v>
                </c:pt>
                <c:pt idx="428">
                  <c:v>1660</c:v>
                </c:pt>
                <c:pt idx="429">
                  <c:v>1660</c:v>
                </c:pt>
                <c:pt idx="430">
                  <c:v>1660</c:v>
                </c:pt>
                <c:pt idx="431">
                  <c:v>1660</c:v>
                </c:pt>
                <c:pt idx="432">
                  <c:v>1700</c:v>
                </c:pt>
                <c:pt idx="433">
                  <c:v>1700</c:v>
                </c:pt>
                <c:pt idx="434">
                  <c:v>1700</c:v>
                </c:pt>
                <c:pt idx="435">
                  <c:v>1700</c:v>
                </c:pt>
                <c:pt idx="436">
                  <c:v>1700</c:v>
                </c:pt>
                <c:pt idx="437">
                  <c:v>1700</c:v>
                </c:pt>
                <c:pt idx="438">
                  <c:v>1700</c:v>
                </c:pt>
                <c:pt idx="439">
                  <c:v>1700</c:v>
                </c:pt>
                <c:pt idx="440">
                  <c:v>1700</c:v>
                </c:pt>
                <c:pt idx="441">
                  <c:v>1700</c:v>
                </c:pt>
                <c:pt idx="442">
                  <c:v>1700</c:v>
                </c:pt>
                <c:pt idx="443">
                  <c:v>1700</c:v>
                </c:pt>
                <c:pt idx="444">
                  <c:v>1690</c:v>
                </c:pt>
                <c:pt idx="445">
                  <c:v>1690</c:v>
                </c:pt>
                <c:pt idx="446">
                  <c:v>1690</c:v>
                </c:pt>
                <c:pt idx="447">
                  <c:v>1690</c:v>
                </c:pt>
                <c:pt idx="448">
                  <c:v>1690</c:v>
                </c:pt>
                <c:pt idx="449">
                  <c:v>1690</c:v>
                </c:pt>
                <c:pt idx="450">
                  <c:v>1700</c:v>
                </c:pt>
                <c:pt idx="451">
                  <c:v>1700</c:v>
                </c:pt>
                <c:pt idx="452">
                  <c:v>1670</c:v>
                </c:pt>
                <c:pt idx="453">
                  <c:v>1670</c:v>
                </c:pt>
                <c:pt idx="454">
                  <c:v>1670</c:v>
                </c:pt>
                <c:pt idx="455">
                  <c:v>1670</c:v>
                </c:pt>
                <c:pt idx="456">
                  <c:v>1670</c:v>
                </c:pt>
                <c:pt idx="457">
                  <c:v>1660</c:v>
                </c:pt>
                <c:pt idx="458">
                  <c:v>1660</c:v>
                </c:pt>
                <c:pt idx="459">
                  <c:v>1660</c:v>
                </c:pt>
                <c:pt idx="460">
                  <c:v>1660</c:v>
                </c:pt>
                <c:pt idx="461">
                  <c:v>1660</c:v>
                </c:pt>
                <c:pt idx="462">
                  <c:v>1640</c:v>
                </c:pt>
                <c:pt idx="463">
                  <c:v>1640</c:v>
                </c:pt>
                <c:pt idx="464">
                  <c:v>1640</c:v>
                </c:pt>
                <c:pt idx="465">
                  <c:v>1640</c:v>
                </c:pt>
                <c:pt idx="466">
                  <c:v>1640</c:v>
                </c:pt>
                <c:pt idx="467">
                  <c:v>1640</c:v>
                </c:pt>
                <c:pt idx="468">
                  <c:v>1640</c:v>
                </c:pt>
                <c:pt idx="469">
                  <c:v>1640</c:v>
                </c:pt>
                <c:pt idx="470">
                  <c:v>1640</c:v>
                </c:pt>
                <c:pt idx="471">
                  <c:v>1640</c:v>
                </c:pt>
                <c:pt idx="472">
                  <c:v>1640</c:v>
                </c:pt>
                <c:pt idx="473">
                  <c:v>1640</c:v>
                </c:pt>
                <c:pt idx="474">
                  <c:v>1640</c:v>
                </c:pt>
                <c:pt idx="475">
                  <c:v>1640</c:v>
                </c:pt>
                <c:pt idx="476">
                  <c:v>1640</c:v>
                </c:pt>
                <c:pt idx="477">
                  <c:v>1640</c:v>
                </c:pt>
                <c:pt idx="478">
                  <c:v>1640</c:v>
                </c:pt>
                <c:pt idx="479">
                  <c:v>1640</c:v>
                </c:pt>
                <c:pt idx="480">
                  <c:v>1640</c:v>
                </c:pt>
                <c:pt idx="481">
                  <c:v>1640</c:v>
                </c:pt>
                <c:pt idx="482">
                  <c:v>1640</c:v>
                </c:pt>
                <c:pt idx="483">
                  <c:v>1640</c:v>
                </c:pt>
                <c:pt idx="484">
                  <c:v>1640</c:v>
                </c:pt>
                <c:pt idx="485">
                  <c:v>1660</c:v>
                </c:pt>
                <c:pt idx="486">
                  <c:v>1660</c:v>
                </c:pt>
                <c:pt idx="487">
                  <c:v>1660</c:v>
                </c:pt>
                <c:pt idx="488">
                  <c:v>1660</c:v>
                </c:pt>
                <c:pt idx="489">
                  <c:v>1660</c:v>
                </c:pt>
                <c:pt idx="490">
                  <c:v>1680</c:v>
                </c:pt>
                <c:pt idx="491">
                  <c:v>1680</c:v>
                </c:pt>
                <c:pt idx="492">
                  <c:v>1680</c:v>
                </c:pt>
                <c:pt idx="493">
                  <c:v>1680</c:v>
                </c:pt>
                <c:pt idx="494">
                  <c:v>1680</c:v>
                </c:pt>
                <c:pt idx="495">
                  <c:v>1680</c:v>
                </c:pt>
                <c:pt idx="496">
                  <c:v>1680</c:v>
                </c:pt>
                <c:pt idx="497">
                  <c:v>1680</c:v>
                </c:pt>
                <c:pt idx="498">
                  <c:v>1680</c:v>
                </c:pt>
                <c:pt idx="499">
                  <c:v>1680</c:v>
                </c:pt>
                <c:pt idx="500">
                  <c:v>1680</c:v>
                </c:pt>
                <c:pt idx="501">
                  <c:v>1680</c:v>
                </c:pt>
                <c:pt idx="502">
                  <c:v>1680</c:v>
                </c:pt>
                <c:pt idx="503">
                  <c:v>1680</c:v>
                </c:pt>
                <c:pt idx="504">
                  <c:v>1680</c:v>
                </c:pt>
                <c:pt idx="505">
                  <c:v>1680</c:v>
                </c:pt>
                <c:pt idx="506">
                  <c:v>1680</c:v>
                </c:pt>
                <c:pt idx="507">
                  <c:v>1680</c:v>
                </c:pt>
                <c:pt idx="508">
                  <c:v>1680</c:v>
                </c:pt>
                <c:pt idx="509">
                  <c:v>1680</c:v>
                </c:pt>
                <c:pt idx="510">
                  <c:v>1680</c:v>
                </c:pt>
                <c:pt idx="511">
                  <c:v>1680</c:v>
                </c:pt>
                <c:pt idx="512">
                  <c:v>1680</c:v>
                </c:pt>
                <c:pt idx="513">
                  <c:v>1680</c:v>
                </c:pt>
                <c:pt idx="514">
                  <c:v>1680</c:v>
                </c:pt>
                <c:pt idx="515">
                  <c:v>1680</c:v>
                </c:pt>
                <c:pt idx="516">
                  <c:v>1680</c:v>
                </c:pt>
                <c:pt idx="517">
                  <c:v>1680</c:v>
                </c:pt>
                <c:pt idx="518">
                  <c:v>1680</c:v>
                </c:pt>
                <c:pt idx="519">
                  <c:v>1680</c:v>
                </c:pt>
                <c:pt idx="520">
                  <c:v>1680</c:v>
                </c:pt>
                <c:pt idx="521">
                  <c:v>1680</c:v>
                </c:pt>
                <c:pt idx="522">
                  <c:v>1680</c:v>
                </c:pt>
                <c:pt idx="523">
                  <c:v>1680</c:v>
                </c:pt>
                <c:pt idx="524">
                  <c:v>1680</c:v>
                </c:pt>
                <c:pt idx="525">
                  <c:v>1680</c:v>
                </c:pt>
                <c:pt idx="526">
                  <c:v>1680</c:v>
                </c:pt>
                <c:pt idx="527">
                  <c:v>1680</c:v>
                </c:pt>
                <c:pt idx="528">
                  <c:v>1680</c:v>
                </c:pt>
                <c:pt idx="529">
                  <c:v>1680</c:v>
                </c:pt>
                <c:pt idx="530">
                  <c:v>1680</c:v>
                </c:pt>
                <c:pt idx="531">
                  <c:v>1730</c:v>
                </c:pt>
                <c:pt idx="532">
                  <c:v>1730</c:v>
                </c:pt>
                <c:pt idx="533">
                  <c:v>1730</c:v>
                </c:pt>
                <c:pt idx="534">
                  <c:v>1730</c:v>
                </c:pt>
                <c:pt idx="535">
                  <c:v>1730</c:v>
                </c:pt>
                <c:pt idx="536">
                  <c:v>1730</c:v>
                </c:pt>
                <c:pt idx="537">
                  <c:v>1730</c:v>
                </c:pt>
                <c:pt idx="538">
                  <c:v>1730</c:v>
                </c:pt>
                <c:pt idx="539">
                  <c:v>1730</c:v>
                </c:pt>
                <c:pt idx="540">
                  <c:v>1730</c:v>
                </c:pt>
                <c:pt idx="541">
                  <c:v>1730</c:v>
                </c:pt>
                <c:pt idx="542">
                  <c:v>1770</c:v>
                </c:pt>
                <c:pt idx="543">
                  <c:v>1770</c:v>
                </c:pt>
                <c:pt idx="544">
                  <c:v>1770</c:v>
                </c:pt>
                <c:pt idx="545">
                  <c:v>1770</c:v>
                </c:pt>
                <c:pt idx="546">
                  <c:v>1770</c:v>
                </c:pt>
                <c:pt idx="547">
                  <c:v>1770</c:v>
                </c:pt>
                <c:pt idx="548">
                  <c:v>1770</c:v>
                </c:pt>
                <c:pt idx="549">
                  <c:v>1780</c:v>
                </c:pt>
                <c:pt idx="550">
                  <c:v>1780</c:v>
                </c:pt>
                <c:pt idx="551">
                  <c:v>1780</c:v>
                </c:pt>
                <c:pt idx="552">
                  <c:v>1820</c:v>
                </c:pt>
                <c:pt idx="553">
                  <c:v>1820</c:v>
                </c:pt>
                <c:pt idx="554">
                  <c:v>1820</c:v>
                </c:pt>
                <c:pt idx="555">
                  <c:v>1820</c:v>
                </c:pt>
                <c:pt idx="556">
                  <c:v>1820</c:v>
                </c:pt>
                <c:pt idx="557">
                  <c:v>1820</c:v>
                </c:pt>
                <c:pt idx="558">
                  <c:v>1820</c:v>
                </c:pt>
                <c:pt idx="559">
                  <c:v>1810</c:v>
                </c:pt>
                <c:pt idx="560">
                  <c:v>1810</c:v>
                </c:pt>
                <c:pt idx="561">
                  <c:v>1810</c:v>
                </c:pt>
                <c:pt idx="562">
                  <c:v>1810</c:v>
                </c:pt>
              </c:numCache>
            </c:numRef>
          </c:val>
        </c:ser>
        <c:ser>
          <c:idx val="1"/>
          <c:order val="1"/>
          <c:tx>
            <c:strRef>
              <c:f>产区玉米!$C$1</c:f>
              <c:strCache>
                <c:ptCount val="1"/>
                <c:pt idx="0">
                  <c:v>长春</c:v>
                </c:pt>
              </c:strCache>
            </c:strRef>
          </c:tx>
          <c:marker>
            <c:symbol val="none"/>
          </c:marker>
          <c:cat>
            <c:numRef>
              <c:f>产区玉米!$A$2:$A$564</c:f>
              <c:numCache>
                <c:formatCode>yyyy/m/d</c:formatCode>
                <c:ptCount val="563"/>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39692</c:v>
                </c:pt>
                <c:pt idx="22">
                  <c:v>39693</c:v>
                </c:pt>
                <c:pt idx="23">
                  <c:v>39694</c:v>
                </c:pt>
                <c:pt idx="24">
                  <c:v>39695</c:v>
                </c:pt>
                <c:pt idx="25">
                  <c:v>39696</c:v>
                </c:pt>
                <c:pt idx="26">
                  <c:v>39699</c:v>
                </c:pt>
                <c:pt idx="27">
                  <c:v>39700</c:v>
                </c:pt>
                <c:pt idx="28">
                  <c:v>39701</c:v>
                </c:pt>
                <c:pt idx="29">
                  <c:v>39702</c:v>
                </c:pt>
                <c:pt idx="30">
                  <c:v>39703</c:v>
                </c:pt>
                <c:pt idx="31">
                  <c:v>39706</c:v>
                </c:pt>
                <c:pt idx="32">
                  <c:v>39707</c:v>
                </c:pt>
                <c:pt idx="33">
                  <c:v>39708</c:v>
                </c:pt>
                <c:pt idx="34">
                  <c:v>39709</c:v>
                </c:pt>
                <c:pt idx="35">
                  <c:v>39712</c:v>
                </c:pt>
                <c:pt idx="36">
                  <c:v>39713</c:v>
                </c:pt>
                <c:pt idx="37">
                  <c:v>39714</c:v>
                </c:pt>
                <c:pt idx="38">
                  <c:v>39715</c:v>
                </c:pt>
                <c:pt idx="39">
                  <c:v>39716</c:v>
                </c:pt>
                <c:pt idx="40">
                  <c:v>39717</c:v>
                </c:pt>
                <c:pt idx="41">
                  <c:v>39727</c:v>
                </c:pt>
                <c:pt idx="42">
                  <c:v>39728</c:v>
                </c:pt>
                <c:pt idx="43">
                  <c:v>39729</c:v>
                </c:pt>
                <c:pt idx="44">
                  <c:v>39730</c:v>
                </c:pt>
                <c:pt idx="45">
                  <c:v>39731</c:v>
                </c:pt>
                <c:pt idx="46">
                  <c:v>39734</c:v>
                </c:pt>
                <c:pt idx="47">
                  <c:v>39735</c:v>
                </c:pt>
                <c:pt idx="48">
                  <c:v>39736</c:v>
                </c:pt>
                <c:pt idx="49">
                  <c:v>39737</c:v>
                </c:pt>
                <c:pt idx="50">
                  <c:v>39738</c:v>
                </c:pt>
                <c:pt idx="51">
                  <c:v>39741</c:v>
                </c:pt>
                <c:pt idx="52">
                  <c:v>39742</c:v>
                </c:pt>
                <c:pt idx="53">
                  <c:v>39743</c:v>
                </c:pt>
                <c:pt idx="54">
                  <c:v>39744</c:v>
                </c:pt>
                <c:pt idx="55">
                  <c:v>39745</c:v>
                </c:pt>
                <c:pt idx="56">
                  <c:v>39748</c:v>
                </c:pt>
                <c:pt idx="57">
                  <c:v>39749</c:v>
                </c:pt>
                <c:pt idx="58">
                  <c:v>39750</c:v>
                </c:pt>
                <c:pt idx="59">
                  <c:v>39751</c:v>
                </c:pt>
                <c:pt idx="60">
                  <c:v>39752</c:v>
                </c:pt>
                <c:pt idx="61">
                  <c:v>39755</c:v>
                </c:pt>
                <c:pt idx="62">
                  <c:v>39756</c:v>
                </c:pt>
                <c:pt idx="63">
                  <c:v>39757</c:v>
                </c:pt>
                <c:pt idx="64">
                  <c:v>39758</c:v>
                </c:pt>
                <c:pt idx="65">
                  <c:v>39759</c:v>
                </c:pt>
                <c:pt idx="66">
                  <c:v>39762</c:v>
                </c:pt>
                <c:pt idx="67">
                  <c:v>39763</c:v>
                </c:pt>
                <c:pt idx="68">
                  <c:v>39764</c:v>
                </c:pt>
                <c:pt idx="69">
                  <c:v>39765</c:v>
                </c:pt>
                <c:pt idx="70">
                  <c:v>39766</c:v>
                </c:pt>
                <c:pt idx="71">
                  <c:v>39769</c:v>
                </c:pt>
                <c:pt idx="72">
                  <c:v>39770</c:v>
                </c:pt>
                <c:pt idx="73">
                  <c:v>39771</c:v>
                </c:pt>
                <c:pt idx="74">
                  <c:v>39772</c:v>
                </c:pt>
                <c:pt idx="75">
                  <c:v>39773</c:v>
                </c:pt>
                <c:pt idx="76">
                  <c:v>39776</c:v>
                </c:pt>
                <c:pt idx="77">
                  <c:v>39777</c:v>
                </c:pt>
                <c:pt idx="78">
                  <c:v>39778</c:v>
                </c:pt>
                <c:pt idx="79">
                  <c:v>39779</c:v>
                </c:pt>
                <c:pt idx="80">
                  <c:v>39780</c:v>
                </c:pt>
                <c:pt idx="81">
                  <c:v>39783</c:v>
                </c:pt>
                <c:pt idx="82">
                  <c:v>39784</c:v>
                </c:pt>
                <c:pt idx="83">
                  <c:v>39785</c:v>
                </c:pt>
                <c:pt idx="84">
                  <c:v>39786</c:v>
                </c:pt>
                <c:pt idx="85">
                  <c:v>39787</c:v>
                </c:pt>
                <c:pt idx="86">
                  <c:v>39790</c:v>
                </c:pt>
                <c:pt idx="87">
                  <c:v>39791</c:v>
                </c:pt>
                <c:pt idx="88">
                  <c:v>39792</c:v>
                </c:pt>
                <c:pt idx="89">
                  <c:v>39793</c:v>
                </c:pt>
                <c:pt idx="90">
                  <c:v>39794</c:v>
                </c:pt>
                <c:pt idx="91">
                  <c:v>39797</c:v>
                </c:pt>
                <c:pt idx="92">
                  <c:v>39798</c:v>
                </c:pt>
                <c:pt idx="93">
                  <c:v>39799</c:v>
                </c:pt>
                <c:pt idx="94">
                  <c:v>39800</c:v>
                </c:pt>
                <c:pt idx="95">
                  <c:v>39801</c:v>
                </c:pt>
                <c:pt idx="96">
                  <c:v>39804</c:v>
                </c:pt>
                <c:pt idx="97">
                  <c:v>39805</c:v>
                </c:pt>
                <c:pt idx="98">
                  <c:v>39806</c:v>
                </c:pt>
                <c:pt idx="99">
                  <c:v>39807</c:v>
                </c:pt>
                <c:pt idx="100">
                  <c:v>39808</c:v>
                </c:pt>
                <c:pt idx="101">
                  <c:v>39811</c:v>
                </c:pt>
                <c:pt idx="102">
                  <c:v>39812</c:v>
                </c:pt>
                <c:pt idx="103">
                  <c:v>39813</c:v>
                </c:pt>
                <c:pt idx="104">
                  <c:v>39818</c:v>
                </c:pt>
                <c:pt idx="105">
                  <c:v>39819</c:v>
                </c:pt>
                <c:pt idx="106">
                  <c:v>39820</c:v>
                </c:pt>
                <c:pt idx="107">
                  <c:v>39821</c:v>
                </c:pt>
                <c:pt idx="108">
                  <c:v>39822</c:v>
                </c:pt>
                <c:pt idx="109">
                  <c:v>39825</c:v>
                </c:pt>
                <c:pt idx="110">
                  <c:v>39826</c:v>
                </c:pt>
                <c:pt idx="111">
                  <c:v>39827</c:v>
                </c:pt>
                <c:pt idx="112">
                  <c:v>39828</c:v>
                </c:pt>
                <c:pt idx="113">
                  <c:v>39829</c:v>
                </c:pt>
                <c:pt idx="114">
                  <c:v>39832</c:v>
                </c:pt>
                <c:pt idx="115">
                  <c:v>39833</c:v>
                </c:pt>
                <c:pt idx="116">
                  <c:v>39834</c:v>
                </c:pt>
                <c:pt idx="117">
                  <c:v>39835</c:v>
                </c:pt>
                <c:pt idx="118">
                  <c:v>39836</c:v>
                </c:pt>
                <c:pt idx="119">
                  <c:v>39846</c:v>
                </c:pt>
                <c:pt idx="120">
                  <c:v>39847</c:v>
                </c:pt>
                <c:pt idx="121">
                  <c:v>39848</c:v>
                </c:pt>
                <c:pt idx="122">
                  <c:v>39849</c:v>
                </c:pt>
                <c:pt idx="123">
                  <c:v>39850</c:v>
                </c:pt>
                <c:pt idx="124">
                  <c:v>39853</c:v>
                </c:pt>
                <c:pt idx="125">
                  <c:v>39854</c:v>
                </c:pt>
                <c:pt idx="126">
                  <c:v>39855</c:v>
                </c:pt>
                <c:pt idx="127">
                  <c:v>39856</c:v>
                </c:pt>
                <c:pt idx="128">
                  <c:v>39857</c:v>
                </c:pt>
                <c:pt idx="129">
                  <c:v>39860</c:v>
                </c:pt>
                <c:pt idx="130">
                  <c:v>39861</c:v>
                </c:pt>
                <c:pt idx="131">
                  <c:v>39862</c:v>
                </c:pt>
                <c:pt idx="132">
                  <c:v>39863</c:v>
                </c:pt>
                <c:pt idx="133">
                  <c:v>39864</c:v>
                </c:pt>
                <c:pt idx="134">
                  <c:v>39867</c:v>
                </c:pt>
                <c:pt idx="135">
                  <c:v>39868</c:v>
                </c:pt>
                <c:pt idx="136">
                  <c:v>39869</c:v>
                </c:pt>
                <c:pt idx="137">
                  <c:v>39870</c:v>
                </c:pt>
                <c:pt idx="138">
                  <c:v>39871</c:v>
                </c:pt>
                <c:pt idx="139">
                  <c:v>39874</c:v>
                </c:pt>
                <c:pt idx="140">
                  <c:v>39875</c:v>
                </c:pt>
                <c:pt idx="141">
                  <c:v>39876</c:v>
                </c:pt>
                <c:pt idx="142">
                  <c:v>39877</c:v>
                </c:pt>
                <c:pt idx="143">
                  <c:v>39878</c:v>
                </c:pt>
                <c:pt idx="144">
                  <c:v>39881</c:v>
                </c:pt>
                <c:pt idx="145">
                  <c:v>39882</c:v>
                </c:pt>
                <c:pt idx="146">
                  <c:v>39883</c:v>
                </c:pt>
                <c:pt idx="147">
                  <c:v>39884</c:v>
                </c:pt>
                <c:pt idx="148">
                  <c:v>39885</c:v>
                </c:pt>
                <c:pt idx="149">
                  <c:v>39888</c:v>
                </c:pt>
                <c:pt idx="150">
                  <c:v>39889</c:v>
                </c:pt>
                <c:pt idx="151">
                  <c:v>39890</c:v>
                </c:pt>
                <c:pt idx="152">
                  <c:v>39891</c:v>
                </c:pt>
                <c:pt idx="153">
                  <c:v>39892</c:v>
                </c:pt>
                <c:pt idx="154">
                  <c:v>39895</c:v>
                </c:pt>
                <c:pt idx="155">
                  <c:v>39896</c:v>
                </c:pt>
                <c:pt idx="156">
                  <c:v>39897</c:v>
                </c:pt>
                <c:pt idx="157">
                  <c:v>39898</c:v>
                </c:pt>
                <c:pt idx="158">
                  <c:v>39899</c:v>
                </c:pt>
                <c:pt idx="159">
                  <c:v>39902</c:v>
                </c:pt>
                <c:pt idx="160">
                  <c:v>39903</c:v>
                </c:pt>
                <c:pt idx="161">
                  <c:v>39904</c:v>
                </c:pt>
                <c:pt idx="162">
                  <c:v>39905</c:v>
                </c:pt>
                <c:pt idx="163">
                  <c:v>39906</c:v>
                </c:pt>
                <c:pt idx="164">
                  <c:v>39910</c:v>
                </c:pt>
                <c:pt idx="165">
                  <c:v>39911</c:v>
                </c:pt>
                <c:pt idx="166">
                  <c:v>39912</c:v>
                </c:pt>
                <c:pt idx="167">
                  <c:v>39913</c:v>
                </c:pt>
                <c:pt idx="168">
                  <c:v>39916</c:v>
                </c:pt>
                <c:pt idx="169">
                  <c:v>39917</c:v>
                </c:pt>
                <c:pt idx="170">
                  <c:v>39918</c:v>
                </c:pt>
                <c:pt idx="171">
                  <c:v>39919</c:v>
                </c:pt>
                <c:pt idx="172">
                  <c:v>39920</c:v>
                </c:pt>
                <c:pt idx="173">
                  <c:v>39923</c:v>
                </c:pt>
                <c:pt idx="174">
                  <c:v>39924</c:v>
                </c:pt>
                <c:pt idx="175">
                  <c:v>39925</c:v>
                </c:pt>
                <c:pt idx="176">
                  <c:v>39926</c:v>
                </c:pt>
                <c:pt idx="177">
                  <c:v>39927</c:v>
                </c:pt>
                <c:pt idx="178">
                  <c:v>39930</c:v>
                </c:pt>
                <c:pt idx="179">
                  <c:v>39931</c:v>
                </c:pt>
                <c:pt idx="180">
                  <c:v>39932</c:v>
                </c:pt>
                <c:pt idx="181">
                  <c:v>39933</c:v>
                </c:pt>
                <c:pt idx="182">
                  <c:v>39937</c:v>
                </c:pt>
                <c:pt idx="183">
                  <c:v>39938</c:v>
                </c:pt>
                <c:pt idx="184">
                  <c:v>39939</c:v>
                </c:pt>
                <c:pt idx="185">
                  <c:v>39940</c:v>
                </c:pt>
                <c:pt idx="186">
                  <c:v>39941</c:v>
                </c:pt>
                <c:pt idx="187">
                  <c:v>39944</c:v>
                </c:pt>
                <c:pt idx="188">
                  <c:v>39945</c:v>
                </c:pt>
                <c:pt idx="189">
                  <c:v>39946</c:v>
                </c:pt>
                <c:pt idx="190">
                  <c:v>39947</c:v>
                </c:pt>
                <c:pt idx="191">
                  <c:v>39948</c:v>
                </c:pt>
                <c:pt idx="192">
                  <c:v>39951</c:v>
                </c:pt>
                <c:pt idx="193">
                  <c:v>39952</c:v>
                </c:pt>
                <c:pt idx="194">
                  <c:v>39953</c:v>
                </c:pt>
                <c:pt idx="195">
                  <c:v>39954</c:v>
                </c:pt>
                <c:pt idx="196">
                  <c:v>39955</c:v>
                </c:pt>
                <c:pt idx="197">
                  <c:v>39958</c:v>
                </c:pt>
                <c:pt idx="198">
                  <c:v>39959</c:v>
                </c:pt>
                <c:pt idx="199">
                  <c:v>39960</c:v>
                </c:pt>
                <c:pt idx="200">
                  <c:v>39965</c:v>
                </c:pt>
                <c:pt idx="201">
                  <c:v>39966</c:v>
                </c:pt>
                <c:pt idx="202">
                  <c:v>39967</c:v>
                </c:pt>
                <c:pt idx="203">
                  <c:v>39968</c:v>
                </c:pt>
                <c:pt idx="204">
                  <c:v>39969</c:v>
                </c:pt>
                <c:pt idx="205">
                  <c:v>39972</c:v>
                </c:pt>
                <c:pt idx="206">
                  <c:v>39973</c:v>
                </c:pt>
                <c:pt idx="207">
                  <c:v>39974</c:v>
                </c:pt>
                <c:pt idx="208">
                  <c:v>39975</c:v>
                </c:pt>
                <c:pt idx="209">
                  <c:v>39976</c:v>
                </c:pt>
                <c:pt idx="210">
                  <c:v>39979</c:v>
                </c:pt>
                <c:pt idx="211">
                  <c:v>39980</c:v>
                </c:pt>
                <c:pt idx="212">
                  <c:v>39981</c:v>
                </c:pt>
                <c:pt idx="213">
                  <c:v>39982</c:v>
                </c:pt>
                <c:pt idx="214">
                  <c:v>39983</c:v>
                </c:pt>
                <c:pt idx="215">
                  <c:v>39986</c:v>
                </c:pt>
                <c:pt idx="216">
                  <c:v>39987</c:v>
                </c:pt>
                <c:pt idx="217">
                  <c:v>39988</c:v>
                </c:pt>
                <c:pt idx="218">
                  <c:v>39989</c:v>
                </c:pt>
                <c:pt idx="219">
                  <c:v>39990</c:v>
                </c:pt>
                <c:pt idx="220">
                  <c:v>39993</c:v>
                </c:pt>
                <c:pt idx="221">
                  <c:v>39994</c:v>
                </c:pt>
                <c:pt idx="222">
                  <c:v>39995</c:v>
                </c:pt>
                <c:pt idx="223">
                  <c:v>39996</c:v>
                </c:pt>
                <c:pt idx="224">
                  <c:v>39997</c:v>
                </c:pt>
                <c:pt idx="225">
                  <c:v>40000</c:v>
                </c:pt>
                <c:pt idx="226">
                  <c:v>40001</c:v>
                </c:pt>
                <c:pt idx="227">
                  <c:v>40002</c:v>
                </c:pt>
                <c:pt idx="228">
                  <c:v>40003</c:v>
                </c:pt>
                <c:pt idx="229">
                  <c:v>40004</c:v>
                </c:pt>
                <c:pt idx="230">
                  <c:v>40007</c:v>
                </c:pt>
                <c:pt idx="231">
                  <c:v>40008</c:v>
                </c:pt>
                <c:pt idx="232">
                  <c:v>40009</c:v>
                </c:pt>
                <c:pt idx="233">
                  <c:v>40010</c:v>
                </c:pt>
                <c:pt idx="234">
                  <c:v>40011</c:v>
                </c:pt>
                <c:pt idx="235">
                  <c:v>40014</c:v>
                </c:pt>
                <c:pt idx="236">
                  <c:v>40015</c:v>
                </c:pt>
                <c:pt idx="237">
                  <c:v>40016</c:v>
                </c:pt>
                <c:pt idx="238">
                  <c:v>40017</c:v>
                </c:pt>
                <c:pt idx="239">
                  <c:v>40018</c:v>
                </c:pt>
                <c:pt idx="240">
                  <c:v>40021</c:v>
                </c:pt>
                <c:pt idx="241">
                  <c:v>40022</c:v>
                </c:pt>
                <c:pt idx="242">
                  <c:v>40023</c:v>
                </c:pt>
                <c:pt idx="243">
                  <c:v>40024</c:v>
                </c:pt>
                <c:pt idx="244">
                  <c:v>40025</c:v>
                </c:pt>
                <c:pt idx="245">
                  <c:v>40028</c:v>
                </c:pt>
                <c:pt idx="246">
                  <c:v>40029</c:v>
                </c:pt>
                <c:pt idx="247">
                  <c:v>40030</c:v>
                </c:pt>
                <c:pt idx="248">
                  <c:v>40031</c:v>
                </c:pt>
                <c:pt idx="249">
                  <c:v>40032</c:v>
                </c:pt>
                <c:pt idx="250">
                  <c:v>40035</c:v>
                </c:pt>
                <c:pt idx="251">
                  <c:v>40036</c:v>
                </c:pt>
                <c:pt idx="252">
                  <c:v>40037</c:v>
                </c:pt>
                <c:pt idx="253">
                  <c:v>40038</c:v>
                </c:pt>
                <c:pt idx="254">
                  <c:v>40039</c:v>
                </c:pt>
                <c:pt idx="255">
                  <c:v>40042</c:v>
                </c:pt>
                <c:pt idx="256">
                  <c:v>40043</c:v>
                </c:pt>
                <c:pt idx="257">
                  <c:v>40044</c:v>
                </c:pt>
                <c:pt idx="258">
                  <c:v>40045</c:v>
                </c:pt>
                <c:pt idx="259">
                  <c:v>40046</c:v>
                </c:pt>
                <c:pt idx="260">
                  <c:v>40049</c:v>
                </c:pt>
                <c:pt idx="261">
                  <c:v>40050</c:v>
                </c:pt>
                <c:pt idx="262">
                  <c:v>40051</c:v>
                </c:pt>
                <c:pt idx="263">
                  <c:v>40052</c:v>
                </c:pt>
                <c:pt idx="264">
                  <c:v>40053</c:v>
                </c:pt>
                <c:pt idx="265">
                  <c:v>40056</c:v>
                </c:pt>
                <c:pt idx="266">
                  <c:v>40057</c:v>
                </c:pt>
                <c:pt idx="267">
                  <c:v>40058</c:v>
                </c:pt>
                <c:pt idx="268">
                  <c:v>40059</c:v>
                </c:pt>
                <c:pt idx="269">
                  <c:v>40060</c:v>
                </c:pt>
                <c:pt idx="270">
                  <c:v>40063</c:v>
                </c:pt>
                <c:pt idx="271">
                  <c:v>40064</c:v>
                </c:pt>
                <c:pt idx="272">
                  <c:v>40065</c:v>
                </c:pt>
                <c:pt idx="273">
                  <c:v>40066</c:v>
                </c:pt>
                <c:pt idx="274">
                  <c:v>40067</c:v>
                </c:pt>
                <c:pt idx="275">
                  <c:v>40070</c:v>
                </c:pt>
                <c:pt idx="276">
                  <c:v>40071</c:v>
                </c:pt>
                <c:pt idx="277">
                  <c:v>40072</c:v>
                </c:pt>
                <c:pt idx="278">
                  <c:v>40073</c:v>
                </c:pt>
                <c:pt idx="279">
                  <c:v>40074</c:v>
                </c:pt>
                <c:pt idx="280">
                  <c:v>40077</c:v>
                </c:pt>
                <c:pt idx="281">
                  <c:v>40078</c:v>
                </c:pt>
                <c:pt idx="282">
                  <c:v>40079</c:v>
                </c:pt>
                <c:pt idx="283">
                  <c:v>40080</c:v>
                </c:pt>
                <c:pt idx="284">
                  <c:v>40081</c:v>
                </c:pt>
                <c:pt idx="285">
                  <c:v>40084</c:v>
                </c:pt>
                <c:pt idx="286">
                  <c:v>40085</c:v>
                </c:pt>
                <c:pt idx="287">
                  <c:v>40086</c:v>
                </c:pt>
                <c:pt idx="288">
                  <c:v>40095</c:v>
                </c:pt>
                <c:pt idx="289">
                  <c:v>40098</c:v>
                </c:pt>
                <c:pt idx="290">
                  <c:v>40099</c:v>
                </c:pt>
                <c:pt idx="291">
                  <c:v>40100</c:v>
                </c:pt>
                <c:pt idx="292">
                  <c:v>40101</c:v>
                </c:pt>
                <c:pt idx="293">
                  <c:v>40102</c:v>
                </c:pt>
                <c:pt idx="294">
                  <c:v>40105</c:v>
                </c:pt>
                <c:pt idx="295">
                  <c:v>40106</c:v>
                </c:pt>
                <c:pt idx="296">
                  <c:v>40107</c:v>
                </c:pt>
                <c:pt idx="297">
                  <c:v>40108</c:v>
                </c:pt>
                <c:pt idx="298">
                  <c:v>40109</c:v>
                </c:pt>
                <c:pt idx="299">
                  <c:v>40112</c:v>
                </c:pt>
                <c:pt idx="300">
                  <c:v>40113</c:v>
                </c:pt>
                <c:pt idx="301">
                  <c:v>40114</c:v>
                </c:pt>
                <c:pt idx="302">
                  <c:v>40115</c:v>
                </c:pt>
                <c:pt idx="303">
                  <c:v>40116</c:v>
                </c:pt>
                <c:pt idx="304">
                  <c:v>40119</c:v>
                </c:pt>
                <c:pt idx="305">
                  <c:v>40120</c:v>
                </c:pt>
                <c:pt idx="306">
                  <c:v>40121</c:v>
                </c:pt>
                <c:pt idx="307">
                  <c:v>40122</c:v>
                </c:pt>
                <c:pt idx="308">
                  <c:v>40123</c:v>
                </c:pt>
                <c:pt idx="309">
                  <c:v>40126</c:v>
                </c:pt>
                <c:pt idx="310">
                  <c:v>40127</c:v>
                </c:pt>
                <c:pt idx="311">
                  <c:v>40128</c:v>
                </c:pt>
                <c:pt idx="312">
                  <c:v>40129</c:v>
                </c:pt>
                <c:pt idx="313">
                  <c:v>40130</c:v>
                </c:pt>
                <c:pt idx="314">
                  <c:v>40133</c:v>
                </c:pt>
                <c:pt idx="315">
                  <c:v>40134</c:v>
                </c:pt>
                <c:pt idx="316">
                  <c:v>40135</c:v>
                </c:pt>
                <c:pt idx="317">
                  <c:v>40136</c:v>
                </c:pt>
                <c:pt idx="318">
                  <c:v>40137</c:v>
                </c:pt>
                <c:pt idx="319">
                  <c:v>40140</c:v>
                </c:pt>
                <c:pt idx="320">
                  <c:v>40141</c:v>
                </c:pt>
                <c:pt idx="321">
                  <c:v>40142</c:v>
                </c:pt>
                <c:pt idx="322">
                  <c:v>40143</c:v>
                </c:pt>
                <c:pt idx="323">
                  <c:v>40144</c:v>
                </c:pt>
                <c:pt idx="324">
                  <c:v>40147</c:v>
                </c:pt>
                <c:pt idx="325">
                  <c:v>40148</c:v>
                </c:pt>
                <c:pt idx="326">
                  <c:v>40149</c:v>
                </c:pt>
                <c:pt idx="327">
                  <c:v>40150</c:v>
                </c:pt>
                <c:pt idx="328">
                  <c:v>40151</c:v>
                </c:pt>
                <c:pt idx="329">
                  <c:v>40154</c:v>
                </c:pt>
                <c:pt idx="330">
                  <c:v>40155</c:v>
                </c:pt>
                <c:pt idx="331">
                  <c:v>40156</c:v>
                </c:pt>
                <c:pt idx="332">
                  <c:v>40157</c:v>
                </c:pt>
                <c:pt idx="333">
                  <c:v>40158</c:v>
                </c:pt>
                <c:pt idx="334">
                  <c:v>40161</c:v>
                </c:pt>
                <c:pt idx="335">
                  <c:v>40162</c:v>
                </c:pt>
                <c:pt idx="336">
                  <c:v>40163</c:v>
                </c:pt>
                <c:pt idx="337">
                  <c:v>40164</c:v>
                </c:pt>
                <c:pt idx="338">
                  <c:v>40165</c:v>
                </c:pt>
                <c:pt idx="339">
                  <c:v>40168</c:v>
                </c:pt>
                <c:pt idx="340">
                  <c:v>40169</c:v>
                </c:pt>
                <c:pt idx="341">
                  <c:v>40170</c:v>
                </c:pt>
                <c:pt idx="342">
                  <c:v>40171</c:v>
                </c:pt>
                <c:pt idx="343">
                  <c:v>40172</c:v>
                </c:pt>
                <c:pt idx="344">
                  <c:v>40175</c:v>
                </c:pt>
                <c:pt idx="345">
                  <c:v>40193</c:v>
                </c:pt>
                <c:pt idx="346">
                  <c:v>40196</c:v>
                </c:pt>
                <c:pt idx="347">
                  <c:v>40197</c:v>
                </c:pt>
                <c:pt idx="348">
                  <c:v>40198</c:v>
                </c:pt>
                <c:pt idx="349">
                  <c:v>40199</c:v>
                </c:pt>
                <c:pt idx="350">
                  <c:v>40200</c:v>
                </c:pt>
                <c:pt idx="351">
                  <c:v>40203</c:v>
                </c:pt>
                <c:pt idx="352">
                  <c:v>40204</c:v>
                </c:pt>
                <c:pt idx="353">
                  <c:v>40205</c:v>
                </c:pt>
                <c:pt idx="354">
                  <c:v>40206</c:v>
                </c:pt>
                <c:pt idx="355">
                  <c:v>40207</c:v>
                </c:pt>
                <c:pt idx="356">
                  <c:v>40210</c:v>
                </c:pt>
                <c:pt idx="357">
                  <c:v>40211</c:v>
                </c:pt>
                <c:pt idx="358">
                  <c:v>40212</c:v>
                </c:pt>
                <c:pt idx="359">
                  <c:v>40213</c:v>
                </c:pt>
                <c:pt idx="360">
                  <c:v>40214</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40258</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40302</c:v>
                </c:pt>
                <c:pt idx="414">
                  <c:v>40303</c:v>
                </c:pt>
                <c:pt idx="415">
                  <c:v>40304</c:v>
                </c:pt>
                <c:pt idx="416">
                  <c:v>40305</c:v>
                </c:pt>
                <c:pt idx="417">
                  <c:v>40308</c:v>
                </c:pt>
                <c:pt idx="418">
                  <c:v>40309</c:v>
                </c:pt>
                <c:pt idx="419">
                  <c:v>40310</c:v>
                </c:pt>
                <c:pt idx="420">
                  <c:v>40311</c:v>
                </c:pt>
                <c:pt idx="421">
                  <c:v>40312</c:v>
                </c:pt>
                <c:pt idx="422">
                  <c:v>40315</c:v>
                </c:pt>
                <c:pt idx="423">
                  <c:v>40316</c:v>
                </c:pt>
                <c:pt idx="424">
                  <c:v>40317</c:v>
                </c:pt>
                <c:pt idx="425">
                  <c:v>40318</c:v>
                </c:pt>
                <c:pt idx="426">
                  <c:v>40319</c:v>
                </c:pt>
                <c:pt idx="427">
                  <c:v>40322</c:v>
                </c:pt>
                <c:pt idx="428">
                  <c:v>40323</c:v>
                </c:pt>
                <c:pt idx="429">
                  <c:v>40324</c:v>
                </c:pt>
                <c:pt idx="430">
                  <c:v>40325</c:v>
                </c:pt>
                <c:pt idx="431">
                  <c:v>40326</c:v>
                </c:pt>
                <c:pt idx="432">
                  <c:v>40329</c:v>
                </c:pt>
                <c:pt idx="433">
                  <c:v>40330</c:v>
                </c:pt>
                <c:pt idx="434">
                  <c:v>40331</c:v>
                </c:pt>
                <c:pt idx="435">
                  <c:v>40332</c:v>
                </c:pt>
                <c:pt idx="436">
                  <c:v>40333</c:v>
                </c:pt>
                <c:pt idx="437">
                  <c:v>40336</c:v>
                </c:pt>
                <c:pt idx="438">
                  <c:v>40337</c:v>
                </c:pt>
                <c:pt idx="439">
                  <c:v>40338</c:v>
                </c:pt>
                <c:pt idx="440">
                  <c:v>40339</c:v>
                </c:pt>
                <c:pt idx="441">
                  <c:v>40340</c:v>
                </c:pt>
                <c:pt idx="442">
                  <c:v>40341</c:v>
                </c:pt>
                <c:pt idx="443">
                  <c:v>40342</c:v>
                </c:pt>
                <c:pt idx="444">
                  <c:v>40346</c:v>
                </c:pt>
                <c:pt idx="445">
                  <c:v>40347</c:v>
                </c:pt>
                <c:pt idx="446">
                  <c:v>40350</c:v>
                </c:pt>
                <c:pt idx="447">
                  <c:v>40351</c:v>
                </c:pt>
                <c:pt idx="448">
                  <c:v>40352</c:v>
                </c:pt>
                <c:pt idx="449">
                  <c:v>40353</c:v>
                </c:pt>
                <c:pt idx="450">
                  <c:v>40354</c:v>
                </c:pt>
                <c:pt idx="451">
                  <c:v>40357</c:v>
                </c:pt>
                <c:pt idx="452">
                  <c:v>40358</c:v>
                </c:pt>
                <c:pt idx="453">
                  <c:v>40359</c:v>
                </c:pt>
                <c:pt idx="454">
                  <c:v>40360</c:v>
                </c:pt>
                <c:pt idx="455">
                  <c:v>40361</c:v>
                </c:pt>
                <c:pt idx="456">
                  <c:v>40364</c:v>
                </c:pt>
                <c:pt idx="457">
                  <c:v>40365</c:v>
                </c:pt>
                <c:pt idx="458">
                  <c:v>40366</c:v>
                </c:pt>
                <c:pt idx="459">
                  <c:v>40367</c:v>
                </c:pt>
                <c:pt idx="460">
                  <c:v>40368</c:v>
                </c:pt>
                <c:pt idx="461">
                  <c:v>40371</c:v>
                </c:pt>
                <c:pt idx="462">
                  <c:v>40372</c:v>
                </c:pt>
                <c:pt idx="463">
                  <c:v>40373</c:v>
                </c:pt>
                <c:pt idx="464">
                  <c:v>40374</c:v>
                </c:pt>
                <c:pt idx="465">
                  <c:v>40375</c:v>
                </c:pt>
                <c:pt idx="466">
                  <c:v>40378</c:v>
                </c:pt>
                <c:pt idx="467">
                  <c:v>40379</c:v>
                </c:pt>
                <c:pt idx="468">
                  <c:v>40380</c:v>
                </c:pt>
                <c:pt idx="469">
                  <c:v>40381</c:v>
                </c:pt>
                <c:pt idx="470">
                  <c:v>40382</c:v>
                </c:pt>
                <c:pt idx="471">
                  <c:v>40385</c:v>
                </c:pt>
                <c:pt idx="472">
                  <c:v>40386</c:v>
                </c:pt>
                <c:pt idx="473">
                  <c:v>40387</c:v>
                </c:pt>
                <c:pt idx="474">
                  <c:v>40388</c:v>
                </c:pt>
                <c:pt idx="475">
                  <c:v>40389</c:v>
                </c:pt>
                <c:pt idx="476">
                  <c:v>40392</c:v>
                </c:pt>
                <c:pt idx="477">
                  <c:v>40393</c:v>
                </c:pt>
                <c:pt idx="478">
                  <c:v>40394</c:v>
                </c:pt>
                <c:pt idx="479">
                  <c:v>40395</c:v>
                </c:pt>
                <c:pt idx="480">
                  <c:v>40396</c:v>
                </c:pt>
                <c:pt idx="481">
                  <c:v>40399</c:v>
                </c:pt>
                <c:pt idx="482">
                  <c:v>40400</c:v>
                </c:pt>
                <c:pt idx="483">
                  <c:v>40401</c:v>
                </c:pt>
                <c:pt idx="484">
                  <c:v>40402</c:v>
                </c:pt>
                <c:pt idx="485">
                  <c:v>40403</c:v>
                </c:pt>
                <c:pt idx="486">
                  <c:v>40406</c:v>
                </c:pt>
                <c:pt idx="487">
                  <c:v>40407</c:v>
                </c:pt>
                <c:pt idx="488">
                  <c:v>40408</c:v>
                </c:pt>
                <c:pt idx="489">
                  <c:v>40409</c:v>
                </c:pt>
                <c:pt idx="490">
                  <c:v>40410</c:v>
                </c:pt>
                <c:pt idx="491">
                  <c:v>40413</c:v>
                </c:pt>
                <c:pt idx="492">
                  <c:v>40414</c:v>
                </c:pt>
                <c:pt idx="493">
                  <c:v>40415</c:v>
                </c:pt>
                <c:pt idx="494">
                  <c:v>40416</c:v>
                </c:pt>
                <c:pt idx="495">
                  <c:v>40417</c:v>
                </c:pt>
                <c:pt idx="496">
                  <c:v>40420</c:v>
                </c:pt>
                <c:pt idx="497">
                  <c:v>40421</c:v>
                </c:pt>
                <c:pt idx="498">
                  <c:v>40422</c:v>
                </c:pt>
                <c:pt idx="499">
                  <c:v>40423</c:v>
                </c:pt>
                <c:pt idx="500">
                  <c:v>40424</c:v>
                </c:pt>
                <c:pt idx="501">
                  <c:v>40427</c:v>
                </c:pt>
                <c:pt idx="502">
                  <c:v>40428</c:v>
                </c:pt>
                <c:pt idx="503">
                  <c:v>40429</c:v>
                </c:pt>
                <c:pt idx="504">
                  <c:v>40430</c:v>
                </c:pt>
                <c:pt idx="505">
                  <c:v>40431</c:v>
                </c:pt>
                <c:pt idx="506">
                  <c:v>40434</c:v>
                </c:pt>
                <c:pt idx="507">
                  <c:v>40435</c:v>
                </c:pt>
                <c:pt idx="508">
                  <c:v>40436</c:v>
                </c:pt>
                <c:pt idx="509">
                  <c:v>40437</c:v>
                </c:pt>
                <c:pt idx="510">
                  <c:v>40438</c:v>
                </c:pt>
                <c:pt idx="511">
                  <c:v>40441</c:v>
                </c:pt>
                <c:pt idx="512">
                  <c:v>40442</c:v>
                </c:pt>
                <c:pt idx="513">
                  <c:v>40448</c:v>
                </c:pt>
                <c:pt idx="514">
                  <c:v>40449</c:v>
                </c:pt>
                <c:pt idx="515">
                  <c:v>40450</c:v>
                </c:pt>
                <c:pt idx="516">
                  <c:v>40451</c:v>
                </c:pt>
                <c:pt idx="517">
                  <c:v>40459</c:v>
                </c:pt>
                <c:pt idx="518">
                  <c:v>40460</c:v>
                </c:pt>
                <c:pt idx="519">
                  <c:v>40462</c:v>
                </c:pt>
                <c:pt idx="520">
                  <c:v>40463</c:v>
                </c:pt>
                <c:pt idx="521">
                  <c:v>40464</c:v>
                </c:pt>
                <c:pt idx="522">
                  <c:v>40465</c:v>
                </c:pt>
                <c:pt idx="523">
                  <c:v>40466</c:v>
                </c:pt>
                <c:pt idx="524">
                  <c:v>40469</c:v>
                </c:pt>
                <c:pt idx="525">
                  <c:v>40470</c:v>
                </c:pt>
                <c:pt idx="526">
                  <c:v>40471</c:v>
                </c:pt>
                <c:pt idx="527">
                  <c:v>40472</c:v>
                </c:pt>
                <c:pt idx="528">
                  <c:v>40473</c:v>
                </c:pt>
                <c:pt idx="529">
                  <c:v>40476</c:v>
                </c:pt>
                <c:pt idx="530">
                  <c:v>40477</c:v>
                </c:pt>
                <c:pt idx="531">
                  <c:v>40478</c:v>
                </c:pt>
                <c:pt idx="532">
                  <c:v>40479</c:v>
                </c:pt>
                <c:pt idx="533">
                  <c:v>40480</c:v>
                </c:pt>
                <c:pt idx="534">
                  <c:v>40483</c:v>
                </c:pt>
                <c:pt idx="535">
                  <c:v>40484</c:v>
                </c:pt>
                <c:pt idx="536">
                  <c:v>40485</c:v>
                </c:pt>
                <c:pt idx="537">
                  <c:v>40486</c:v>
                </c:pt>
                <c:pt idx="538">
                  <c:v>40487</c:v>
                </c:pt>
                <c:pt idx="539">
                  <c:v>40490</c:v>
                </c:pt>
                <c:pt idx="540">
                  <c:v>40491</c:v>
                </c:pt>
                <c:pt idx="541">
                  <c:v>40492</c:v>
                </c:pt>
                <c:pt idx="542">
                  <c:v>40493</c:v>
                </c:pt>
                <c:pt idx="543">
                  <c:v>40494</c:v>
                </c:pt>
                <c:pt idx="544">
                  <c:v>40497</c:v>
                </c:pt>
                <c:pt idx="545">
                  <c:v>40498</c:v>
                </c:pt>
                <c:pt idx="546">
                  <c:v>40499</c:v>
                </c:pt>
                <c:pt idx="547">
                  <c:v>40500</c:v>
                </c:pt>
                <c:pt idx="548">
                  <c:v>40501</c:v>
                </c:pt>
                <c:pt idx="549">
                  <c:v>40504</c:v>
                </c:pt>
                <c:pt idx="550">
                  <c:v>40505</c:v>
                </c:pt>
                <c:pt idx="551">
                  <c:v>40506</c:v>
                </c:pt>
                <c:pt idx="552">
                  <c:v>40507</c:v>
                </c:pt>
                <c:pt idx="553">
                  <c:v>40508</c:v>
                </c:pt>
                <c:pt idx="554">
                  <c:v>40511</c:v>
                </c:pt>
                <c:pt idx="555">
                  <c:v>40512</c:v>
                </c:pt>
                <c:pt idx="556">
                  <c:v>40513</c:v>
                </c:pt>
                <c:pt idx="557">
                  <c:v>40514</c:v>
                </c:pt>
                <c:pt idx="558">
                  <c:v>40515</c:v>
                </c:pt>
                <c:pt idx="559">
                  <c:v>40518</c:v>
                </c:pt>
                <c:pt idx="560">
                  <c:v>40519</c:v>
                </c:pt>
                <c:pt idx="561">
                  <c:v>40520</c:v>
                </c:pt>
                <c:pt idx="562">
                  <c:v>40521</c:v>
                </c:pt>
              </c:numCache>
            </c:numRef>
          </c:cat>
          <c:val>
            <c:numRef>
              <c:f>产区玉米!$C$2:$C$564</c:f>
              <c:numCache>
                <c:formatCode>General</c:formatCode>
                <c:ptCount val="563"/>
                <c:pt idx="0">
                  <c:v>1620</c:v>
                </c:pt>
                <c:pt idx="1">
                  <c:v>1620</c:v>
                </c:pt>
                <c:pt idx="2">
                  <c:v>1620</c:v>
                </c:pt>
                <c:pt idx="3">
                  <c:v>1620</c:v>
                </c:pt>
                <c:pt idx="4">
                  <c:v>1620</c:v>
                </c:pt>
                <c:pt idx="5">
                  <c:v>1620</c:v>
                </c:pt>
                <c:pt idx="6">
                  <c:v>1620</c:v>
                </c:pt>
                <c:pt idx="7">
                  <c:v>1620</c:v>
                </c:pt>
                <c:pt idx="8">
                  <c:v>1620</c:v>
                </c:pt>
                <c:pt idx="9">
                  <c:v>1620</c:v>
                </c:pt>
                <c:pt idx="10">
                  <c:v>1620</c:v>
                </c:pt>
                <c:pt idx="11">
                  <c:v>1620</c:v>
                </c:pt>
                <c:pt idx="12">
                  <c:v>1620</c:v>
                </c:pt>
                <c:pt idx="13">
                  <c:v>1620</c:v>
                </c:pt>
                <c:pt idx="14">
                  <c:v>1620</c:v>
                </c:pt>
                <c:pt idx="15">
                  <c:v>1620</c:v>
                </c:pt>
                <c:pt idx="16">
                  <c:v>1620</c:v>
                </c:pt>
                <c:pt idx="17">
                  <c:v>1620</c:v>
                </c:pt>
                <c:pt idx="18">
                  <c:v>1620</c:v>
                </c:pt>
                <c:pt idx="19">
                  <c:v>1620</c:v>
                </c:pt>
                <c:pt idx="20">
                  <c:v>1620</c:v>
                </c:pt>
                <c:pt idx="21">
                  <c:v>1620</c:v>
                </c:pt>
                <c:pt idx="22">
                  <c:v>1620</c:v>
                </c:pt>
                <c:pt idx="23">
                  <c:v>1620</c:v>
                </c:pt>
                <c:pt idx="24">
                  <c:v>1620</c:v>
                </c:pt>
                <c:pt idx="25">
                  <c:v>1620</c:v>
                </c:pt>
                <c:pt idx="26">
                  <c:v>1600</c:v>
                </c:pt>
                <c:pt idx="27">
                  <c:v>1600</c:v>
                </c:pt>
                <c:pt idx="28">
                  <c:v>1600</c:v>
                </c:pt>
                <c:pt idx="29">
                  <c:v>1600</c:v>
                </c:pt>
                <c:pt idx="30">
                  <c:v>1600</c:v>
                </c:pt>
                <c:pt idx="31">
                  <c:v>1600</c:v>
                </c:pt>
                <c:pt idx="32">
                  <c:v>1600</c:v>
                </c:pt>
                <c:pt idx="33">
                  <c:v>1600</c:v>
                </c:pt>
                <c:pt idx="34">
                  <c:v>1600</c:v>
                </c:pt>
                <c:pt idx="35">
                  <c:v>1600</c:v>
                </c:pt>
                <c:pt idx="36">
                  <c:v>1600</c:v>
                </c:pt>
                <c:pt idx="37">
                  <c:v>1600</c:v>
                </c:pt>
                <c:pt idx="38">
                  <c:v>1600</c:v>
                </c:pt>
                <c:pt idx="39">
                  <c:v>1600</c:v>
                </c:pt>
                <c:pt idx="40">
                  <c:v>1600</c:v>
                </c:pt>
                <c:pt idx="41">
                  <c:v>1600</c:v>
                </c:pt>
                <c:pt idx="42">
                  <c:v>1600</c:v>
                </c:pt>
                <c:pt idx="43">
                  <c:v>1600</c:v>
                </c:pt>
                <c:pt idx="44">
                  <c:v>1600</c:v>
                </c:pt>
                <c:pt idx="45">
                  <c:v>1600</c:v>
                </c:pt>
                <c:pt idx="46">
                  <c:v>1600</c:v>
                </c:pt>
                <c:pt idx="47">
                  <c:v>1600</c:v>
                </c:pt>
                <c:pt idx="48">
                  <c:v>1600</c:v>
                </c:pt>
                <c:pt idx="49">
                  <c:v>1600</c:v>
                </c:pt>
                <c:pt idx="50">
                  <c:v>1600</c:v>
                </c:pt>
                <c:pt idx="51">
                  <c:v>1600</c:v>
                </c:pt>
                <c:pt idx="52">
                  <c:v>1600</c:v>
                </c:pt>
                <c:pt idx="53">
                  <c:v>1600</c:v>
                </c:pt>
                <c:pt idx="54">
                  <c:v>1600</c:v>
                </c:pt>
                <c:pt idx="55">
                  <c:v>1600</c:v>
                </c:pt>
                <c:pt idx="56">
                  <c:v>1600</c:v>
                </c:pt>
                <c:pt idx="57">
                  <c:v>1600</c:v>
                </c:pt>
                <c:pt idx="58">
                  <c:v>1600</c:v>
                </c:pt>
                <c:pt idx="59">
                  <c:v>1600</c:v>
                </c:pt>
                <c:pt idx="60">
                  <c:v>1600</c:v>
                </c:pt>
                <c:pt idx="61">
                  <c:v>1520</c:v>
                </c:pt>
                <c:pt idx="62">
                  <c:v>1520</c:v>
                </c:pt>
                <c:pt idx="63">
                  <c:v>1500</c:v>
                </c:pt>
                <c:pt idx="64">
                  <c:v>1500</c:v>
                </c:pt>
                <c:pt idx="65">
                  <c:v>1500</c:v>
                </c:pt>
                <c:pt idx="66">
                  <c:v>1460</c:v>
                </c:pt>
                <c:pt idx="67">
                  <c:v>1460</c:v>
                </c:pt>
                <c:pt idx="68">
                  <c:v>1450</c:v>
                </c:pt>
                <c:pt idx="69">
                  <c:v>1450</c:v>
                </c:pt>
                <c:pt idx="70">
                  <c:v>1450</c:v>
                </c:pt>
                <c:pt idx="71">
                  <c:v>1440</c:v>
                </c:pt>
                <c:pt idx="72">
                  <c:v>1440</c:v>
                </c:pt>
                <c:pt idx="73">
                  <c:v>1440</c:v>
                </c:pt>
                <c:pt idx="74">
                  <c:v>1440</c:v>
                </c:pt>
                <c:pt idx="75">
                  <c:v>1430</c:v>
                </c:pt>
                <c:pt idx="76">
                  <c:v>1430</c:v>
                </c:pt>
                <c:pt idx="77">
                  <c:v>1430</c:v>
                </c:pt>
                <c:pt idx="78">
                  <c:v>1430</c:v>
                </c:pt>
                <c:pt idx="79">
                  <c:v>1430</c:v>
                </c:pt>
                <c:pt idx="80">
                  <c:v>1430</c:v>
                </c:pt>
                <c:pt idx="81">
                  <c:v>1410</c:v>
                </c:pt>
                <c:pt idx="82">
                  <c:v>1410</c:v>
                </c:pt>
                <c:pt idx="83">
                  <c:v>1410</c:v>
                </c:pt>
                <c:pt idx="84">
                  <c:v>1410</c:v>
                </c:pt>
                <c:pt idx="85">
                  <c:v>1400</c:v>
                </c:pt>
                <c:pt idx="86">
                  <c:v>1400</c:v>
                </c:pt>
                <c:pt idx="87">
                  <c:v>1400</c:v>
                </c:pt>
                <c:pt idx="88">
                  <c:v>1390</c:v>
                </c:pt>
                <c:pt idx="89">
                  <c:v>1390</c:v>
                </c:pt>
                <c:pt idx="90">
                  <c:v>1390</c:v>
                </c:pt>
                <c:pt idx="91">
                  <c:v>1390</c:v>
                </c:pt>
                <c:pt idx="92">
                  <c:v>1390</c:v>
                </c:pt>
                <c:pt idx="93">
                  <c:v>1390</c:v>
                </c:pt>
                <c:pt idx="94">
                  <c:v>1390</c:v>
                </c:pt>
                <c:pt idx="95">
                  <c:v>1390</c:v>
                </c:pt>
                <c:pt idx="96">
                  <c:v>1390</c:v>
                </c:pt>
                <c:pt idx="97">
                  <c:v>1390</c:v>
                </c:pt>
                <c:pt idx="98">
                  <c:v>1390</c:v>
                </c:pt>
                <c:pt idx="99">
                  <c:v>1390</c:v>
                </c:pt>
                <c:pt idx="100">
                  <c:v>1390</c:v>
                </c:pt>
                <c:pt idx="101">
                  <c:v>1380</c:v>
                </c:pt>
                <c:pt idx="102">
                  <c:v>1380</c:v>
                </c:pt>
                <c:pt idx="103">
                  <c:v>1380</c:v>
                </c:pt>
                <c:pt idx="104">
                  <c:v>1380</c:v>
                </c:pt>
                <c:pt idx="105">
                  <c:v>1380</c:v>
                </c:pt>
                <c:pt idx="106">
                  <c:v>1380</c:v>
                </c:pt>
                <c:pt idx="107">
                  <c:v>1380</c:v>
                </c:pt>
                <c:pt idx="108">
                  <c:v>1380</c:v>
                </c:pt>
                <c:pt idx="109">
                  <c:v>1380</c:v>
                </c:pt>
                <c:pt idx="110">
                  <c:v>1380</c:v>
                </c:pt>
                <c:pt idx="111">
                  <c:v>1380</c:v>
                </c:pt>
                <c:pt idx="112">
                  <c:v>1380</c:v>
                </c:pt>
                <c:pt idx="113">
                  <c:v>1380</c:v>
                </c:pt>
                <c:pt idx="114">
                  <c:v>1380</c:v>
                </c:pt>
                <c:pt idx="115">
                  <c:v>1380</c:v>
                </c:pt>
                <c:pt idx="116">
                  <c:v>1380</c:v>
                </c:pt>
                <c:pt idx="117">
                  <c:v>1380</c:v>
                </c:pt>
                <c:pt idx="118">
                  <c:v>1380</c:v>
                </c:pt>
                <c:pt idx="119">
                  <c:v>1380</c:v>
                </c:pt>
                <c:pt idx="120">
                  <c:v>1380</c:v>
                </c:pt>
                <c:pt idx="121">
                  <c:v>1380</c:v>
                </c:pt>
                <c:pt idx="122">
                  <c:v>1380</c:v>
                </c:pt>
                <c:pt idx="123">
                  <c:v>1380</c:v>
                </c:pt>
                <c:pt idx="124">
                  <c:v>1380</c:v>
                </c:pt>
                <c:pt idx="125">
                  <c:v>1380</c:v>
                </c:pt>
                <c:pt idx="126">
                  <c:v>1380</c:v>
                </c:pt>
                <c:pt idx="127">
                  <c:v>1380</c:v>
                </c:pt>
                <c:pt idx="128">
                  <c:v>1380</c:v>
                </c:pt>
                <c:pt idx="129">
                  <c:v>1380</c:v>
                </c:pt>
                <c:pt idx="130">
                  <c:v>1380</c:v>
                </c:pt>
                <c:pt idx="131">
                  <c:v>1380</c:v>
                </c:pt>
                <c:pt idx="132">
                  <c:v>1380</c:v>
                </c:pt>
                <c:pt idx="133">
                  <c:v>1390</c:v>
                </c:pt>
                <c:pt idx="134">
                  <c:v>1410</c:v>
                </c:pt>
                <c:pt idx="135">
                  <c:v>1430</c:v>
                </c:pt>
                <c:pt idx="136">
                  <c:v>1430</c:v>
                </c:pt>
                <c:pt idx="137">
                  <c:v>1430</c:v>
                </c:pt>
                <c:pt idx="138">
                  <c:v>1430</c:v>
                </c:pt>
                <c:pt idx="139">
                  <c:v>1440</c:v>
                </c:pt>
                <c:pt idx="140">
                  <c:v>1440</c:v>
                </c:pt>
                <c:pt idx="141">
                  <c:v>1440</c:v>
                </c:pt>
                <c:pt idx="142">
                  <c:v>1440</c:v>
                </c:pt>
                <c:pt idx="143">
                  <c:v>1440</c:v>
                </c:pt>
                <c:pt idx="144">
                  <c:v>1450</c:v>
                </c:pt>
                <c:pt idx="145">
                  <c:v>1450</c:v>
                </c:pt>
                <c:pt idx="146">
                  <c:v>1450</c:v>
                </c:pt>
                <c:pt idx="147">
                  <c:v>1450</c:v>
                </c:pt>
                <c:pt idx="148">
                  <c:v>1450</c:v>
                </c:pt>
                <c:pt idx="149">
                  <c:v>1450</c:v>
                </c:pt>
                <c:pt idx="150">
                  <c:v>1460</c:v>
                </c:pt>
                <c:pt idx="151">
                  <c:v>1470</c:v>
                </c:pt>
                <c:pt idx="152">
                  <c:v>1470</c:v>
                </c:pt>
                <c:pt idx="153">
                  <c:v>1470</c:v>
                </c:pt>
                <c:pt idx="154">
                  <c:v>1470</c:v>
                </c:pt>
                <c:pt idx="155">
                  <c:v>1470</c:v>
                </c:pt>
                <c:pt idx="156">
                  <c:v>1470</c:v>
                </c:pt>
                <c:pt idx="157">
                  <c:v>1470</c:v>
                </c:pt>
                <c:pt idx="158">
                  <c:v>1470</c:v>
                </c:pt>
                <c:pt idx="159">
                  <c:v>1470</c:v>
                </c:pt>
                <c:pt idx="160">
                  <c:v>1470</c:v>
                </c:pt>
                <c:pt idx="161">
                  <c:v>1470</c:v>
                </c:pt>
                <c:pt idx="162">
                  <c:v>1470</c:v>
                </c:pt>
                <c:pt idx="163">
                  <c:v>1470</c:v>
                </c:pt>
                <c:pt idx="164">
                  <c:v>1470</c:v>
                </c:pt>
                <c:pt idx="165">
                  <c:v>1470</c:v>
                </c:pt>
                <c:pt idx="166">
                  <c:v>1490</c:v>
                </c:pt>
                <c:pt idx="167">
                  <c:v>1490</c:v>
                </c:pt>
                <c:pt idx="168">
                  <c:v>1490</c:v>
                </c:pt>
                <c:pt idx="169">
                  <c:v>1530</c:v>
                </c:pt>
                <c:pt idx="170">
                  <c:v>1530</c:v>
                </c:pt>
                <c:pt idx="171">
                  <c:v>1530</c:v>
                </c:pt>
                <c:pt idx="172">
                  <c:v>1530</c:v>
                </c:pt>
                <c:pt idx="173">
                  <c:v>1550</c:v>
                </c:pt>
                <c:pt idx="174">
                  <c:v>1550</c:v>
                </c:pt>
                <c:pt idx="175">
                  <c:v>1550</c:v>
                </c:pt>
                <c:pt idx="176">
                  <c:v>1550</c:v>
                </c:pt>
                <c:pt idx="177">
                  <c:v>1550</c:v>
                </c:pt>
                <c:pt idx="178">
                  <c:v>1550</c:v>
                </c:pt>
                <c:pt idx="179">
                  <c:v>1550</c:v>
                </c:pt>
                <c:pt idx="180">
                  <c:v>1550</c:v>
                </c:pt>
                <c:pt idx="181">
                  <c:v>1550</c:v>
                </c:pt>
                <c:pt idx="182">
                  <c:v>1550</c:v>
                </c:pt>
                <c:pt idx="183">
                  <c:v>1560</c:v>
                </c:pt>
                <c:pt idx="184">
                  <c:v>1560</c:v>
                </c:pt>
                <c:pt idx="185">
                  <c:v>1560</c:v>
                </c:pt>
                <c:pt idx="186">
                  <c:v>1560</c:v>
                </c:pt>
                <c:pt idx="187">
                  <c:v>1560</c:v>
                </c:pt>
                <c:pt idx="188">
                  <c:v>1560</c:v>
                </c:pt>
                <c:pt idx="189">
                  <c:v>1560</c:v>
                </c:pt>
                <c:pt idx="190">
                  <c:v>1560</c:v>
                </c:pt>
                <c:pt idx="191">
                  <c:v>1560</c:v>
                </c:pt>
                <c:pt idx="192">
                  <c:v>1540</c:v>
                </c:pt>
                <c:pt idx="193">
                  <c:v>1540</c:v>
                </c:pt>
                <c:pt idx="194">
                  <c:v>1540</c:v>
                </c:pt>
                <c:pt idx="195">
                  <c:v>1540</c:v>
                </c:pt>
                <c:pt idx="196">
                  <c:v>1540</c:v>
                </c:pt>
                <c:pt idx="197">
                  <c:v>1520</c:v>
                </c:pt>
                <c:pt idx="198">
                  <c:v>1520</c:v>
                </c:pt>
                <c:pt idx="199">
                  <c:v>1500</c:v>
                </c:pt>
                <c:pt idx="200">
                  <c:v>1500</c:v>
                </c:pt>
                <c:pt idx="201">
                  <c:v>1500</c:v>
                </c:pt>
                <c:pt idx="202">
                  <c:v>1500</c:v>
                </c:pt>
                <c:pt idx="203">
                  <c:v>1500</c:v>
                </c:pt>
                <c:pt idx="204">
                  <c:v>1500</c:v>
                </c:pt>
                <c:pt idx="205">
                  <c:v>1500</c:v>
                </c:pt>
                <c:pt idx="206">
                  <c:v>1500</c:v>
                </c:pt>
                <c:pt idx="207">
                  <c:v>1500</c:v>
                </c:pt>
                <c:pt idx="208">
                  <c:v>1500</c:v>
                </c:pt>
                <c:pt idx="209">
                  <c:v>1500</c:v>
                </c:pt>
                <c:pt idx="210">
                  <c:v>1500</c:v>
                </c:pt>
                <c:pt idx="211">
                  <c:v>1500</c:v>
                </c:pt>
                <c:pt idx="212">
                  <c:v>1500</c:v>
                </c:pt>
                <c:pt idx="213">
                  <c:v>1500</c:v>
                </c:pt>
                <c:pt idx="214">
                  <c:v>1500</c:v>
                </c:pt>
                <c:pt idx="215">
                  <c:v>1500</c:v>
                </c:pt>
                <c:pt idx="216">
                  <c:v>1500</c:v>
                </c:pt>
                <c:pt idx="217">
                  <c:v>1500</c:v>
                </c:pt>
                <c:pt idx="218">
                  <c:v>1500</c:v>
                </c:pt>
                <c:pt idx="219">
                  <c:v>1500</c:v>
                </c:pt>
                <c:pt idx="220">
                  <c:v>1500</c:v>
                </c:pt>
                <c:pt idx="221">
                  <c:v>1510</c:v>
                </c:pt>
                <c:pt idx="222">
                  <c:v>1510</c:v>
                </c:pt>
                <c:pt idx="223">
                  <c:v>1510</c:v>
                </c:pt>
                <c:pt idx="224">
                  <c:v>1510</c:v>
                </c:pt>
                <c:pt idx="225">
                  <c:v>1510</c:v>
                </c:pt>
                <c:pt idx="226">
                  <c:v>1530</c:v>
                </c:pt>
                <c:pt idx="227">
                  <c:v>1530</c:v>
                </c:pt>
                <c:pt idx="228">
                  <c:v>1530</c:v>
                </c:pt>
                <c:pt idx="229">
                  <c:v>1530</c:v>
                </c:pt>
                <c:pt idx="230">
                  <c:v>1550</c:v>
                </c:pt>
                <c:pt idx="231">
                  <c:v>1550</c:v>
                </c:pt>
                <c:pt idx="232">
                  <c:v>1550</c:v>
                </c:pt>
                <c:pt idx="233">
                  <c:v>1550</c:v>
                </c:pt>
                <c:pt idx="234">
                  <c:v>1550</c:v>
                </c:pt>
                <c:pt idx="235">
                  <c:v>1550</c:v>
                </c:pt>
                <c:pt idx="236">
                  <c:v>1550</c:v>
                </c:pt>
                <c:pt idx="237">
                  <c:v>1550</c:v>
                </c:pt>
                <c:pt idx="238">
                  <c:v>1580</c:v>
                </c:pt>
                <c:pt idx="239">
                  <c:v>1580</c:v>
                </c:pt>
                <c:pt idx="240">
                  <c:v>1580</c:v>
                </c:pt>
                <c:pt idx="241">
                  <c:v>1580</c:v>
                </c:pt>
                <c:pt idx="242">
                  <c:v>1580</c:v>
                </c:pt>
                <c:pt idx="243">
                  <c:v>1580</c:v>
                </c:pt>
                <c:pt idx="244">
                  <c:v>1580</c:v>
                </c:pt>
                <c:pt idx="245">
                  <c:v>1580</c:v>
                </c:pt>
                <c:pt idx="246">
                  <c:v>1580</c:v>
                </c:pt>
                <c:pt idx="247">
                  <c:v>1580</c:v>
                </c:pt>
                <c:pt idx="248">
                  <c:v>1580</c:v>
                </c:pt>
                <c:pt idx="249">
                  <c:v>1580</c:v>
                </c:pt>
                <c:pt idx="250">
                  <c:v>1580</c:v>
                </c:pt>
                <c:pt idx="251">
                  <c:v>1580</c:v>
                </c:pt>
                <c:pt idx="252">
                  <c:v>1580</c:v>
                </c:pt>
                <c:pt idx="253">
                  <c:v>1580</c:v>
                </c:pt>
                <c:pt idx="254">
                  <c:v>1580</c:v>
                </c:pt>
                <c:pt idx="255">
                  <c:v>1600</c:v>
                </c:pt>
                <c:pt idx="256">
                  <c:v>1600</c:v>
                </c:pt>
                <c:pt idx="257">
                  <c:v>1600</c:v>
                </c:pt>
                <c:pt idx="258">
                  <c:v>1600</c:v>
                </c:pt>
                <c:pt idx="259">
                  <c:v>1600</c:v>
                </c:pt>
                <c:pt idx="260">
                  <c:v>1630</c:v>
                </c:pt>
                <c:pt idx="261">
                  <c:v>1630</c:v>
                </c:pt>
                <c:pt idx="262">
                  <c:v>1630</c:v>
                </c:pt>
                <c:pt idx="263">
                  <c:v>1630</c:v>
                </c:pt>
                <c:pt idx="264">
                  <c:v>1630</c:v>
                </c:pt>
                <c:pt idx="265">
                  <c:v>1630</c:v>
                </c:pt>
                <c:pt idx="266">
                  <c:v>1630</c:v>
                </c:pt>
                <c:pt idx="267">
                  <c:v>1630</c:v>
                </c:pt>
                <c:pt idx="268">
                  <c:v>1630</c:v>
                </c:pt>
                <c:pt idx="269">
                  <c:v>1630</c:v>
                </c:pt>
                <c:pt idx="270">
                  <c:v>1630</c:v>
                </c:pt>
                <c:pt idx="271">
                  <c:v>1650</c:v>
                </c:pt>
                <c:pt idx="272">
                  <c:v>1650</c:v>
                </c:pt>
                <c:pt idx="273">
                  <c:v>1650</c:v>
                </c:pt>
                <c:pt idx="274">
                  <c:v>1660</c:v>
                </c:pt>
                <c:pt idx="275">
                  <c:v>1660</c:v>
                </c:pt>
                <c:pt idx="276">
                  <c:v>1660</c:v>
                </c:pt>
                <c:pt idx="277">
                  <c:v>1660</c:v>
                </c:pt>
                <c:pt idx="278">
                  <c:v>1660</c:v>
                </c:pt>
                <c:pt idx="279">
                  <c:v>1660</c:v>
                </c:pt>
                <c:pt idx="280">
                  <c:v>1660</c:v>
                </c:pt>
                <c:pt idx="281">
                  <c:v>1660</c:v>
                </c:pt>
                <c:pt idx="282">
                  <c:v>1660</c:v>
                </c:pt>
                <c:pt idx="283">
                  <c:v>1660</c:v>
                </c:pt>
                <c:pt idx="284">
                  <c:v>1660</c:v>
                </c:pt>
                <c:pt idx="285">
                  <c:v>1660</c:v>
                </c:pt>
                <c:pt idx="286">
                  <c:v>1660</c:v>
                </c:pt>
                <c:pt idx="287">
                  <c:v>1660</c:v>
                </c:pt>
                <c:pt idx="288">
                  <c:v>1660</c:v>
                </c:pt>
                <c:pt idx="289">
                  <c:v>1660</c:v>
                </c:pt>
                <c:pt idx="290">
                  <c:v>1660</c:v>
                </c:pt>
                <c:pt idx="291">
                  <c:v>1660</c:v>
                </c:pt>
                <c:pt idx="292">
                  <c:v>1660</c:v>
                </c:pt>
                <c:pt idx="293">
                  <c:v>1660</c:v>
                </c:pt>
                <c:pt idx="294">
                  <c:v>1660</c:v>
                </c:pt>
                <c:pt idx="295">
                  <c:v>1660</c:v>
                </c:pt>
                <c:pt idx="296">
                  <c:v>1660</c:v>
                </c:pt>
                <c:pt idx="297">
                  <c:v>1660</c:v>
                </c:pt>
                <c:pt idx="298">
                  <c:v>1660</c:v>
                </c:pt>
                <c:pt idx="299">
                  <c:v>1660</c:v>
                </c:pt>
                <c:pt idx="300">
                  <c:v>1660</c:v>
                </c:pt>
                <c:pt idx="301">
                  <c:v>1660</c:v>
                </c:pt>
                <c:pt idx="302">
                  <c:v>1660</c:v>
                </c:pt>
                <c:pt idx="303">
                  <c:v>1660</c:v>
                </c:pt>
                <c:pt idx="304">
                  <c:v>1660</c:v>
                </c:pt>
                <c:pt idx="305">
                  <c:v>1660</c:v>
                </c:pt>
                <c:pt idx="306">
                  <c:v>1660</c:v>
                </c:pt>
                <c:pt idx="307">
                  <c:v>1660</c:v>
                </c:pt>
                <c:pt idx="308">
                  <c:v>1660</c:v>
                </c:pt>
                <c:pt idx="309">
                  <c:v>1660</c:v>
                </c:pt>
                <c:pt idx="310">
                  <c:v>1660</c:v>
                </c:pt>
                <c:pt idx="311">
                  <c:v>1660</c:v>
                </c:pt>
                <c:pt idx="312">
                  <c:v>1660</c:v>
                </c:pt>
                <c:pt idx="313">
                  <c:v>1660</c:v>
                </c:pt>
                <c:pt idx="314">
                  <c:v>1660</c:v>
                </c:pt>
                <c:pt idx="315">
                  <c:v>1660</c:v>
                </c:pt>
                <c:pt idx="316">
                  <c:v>1660</c:v>
                </c:pt>
                <c:pt idx="317">
                  <c:v>1660</c:v>
                </c:pt>
                <c:pt idx="318">
                  <c:v>1660</c:v>
                </c:pt>
                <c:pt idx="319">
                  <c:v>1660</c:v>
                </c:pt>
                <c:pt idx="320">
                  <c:v>1660</c:v>
                </c:pt>
                <c:pt idx="321">
                  <c:v>1660</c:v>
                </c:pt>
                <c:pt idx="322">
                  <c:v>1540</c:v>
                </c:pt>
                <c:pt idx="323">
                  <c:v>1540</c:v>
                </c:pt>
                <c:pt idx="324">
                  <c:v>1540</c:v>
                </c:pt>
                <c:pt idx="325">
                  <c:v>1540</c:v>
                </c:pt>
                <c:pt idx="326">
                  <c:v>1570</c:v>
                </c:pt>
                <c:pt idx="327">
                  <c:v>1570</c:v>
                </c:pt>
                <c:pt idx="328">
                  <c:v>1570</c:v>
                </c:pt>
                <c:pt idx="329">
                  <c:v>1570</c:v>
                </c:pt>
                <c:pt idx="330">
                  <c:v>1570</c:v>
                </c:pt>
                <c:pt idx="331">
                  <c:v>1570</c:v>
                </c:pt>
                <c:pt idx="332">
                  <c:v>1570</c:v>
                </c:pt>
                <c:pt idx="333">
                  <c:v>1570</c:v>
                </c:pt>
                <c:pt idx="334">
                  <c:v>1570</c:v>
                </c:pt>
                <c:pt idx="335">
                  <c:v>1570</c:v>
                </c:pt>
                <c:pt idx="336">
                  <c:v>1570</c:v>
                </c:pt>
                <c:pt idx="337">
                  <c:v>1580</c:v>
                </c:pt>
                <c:pt idx="338">
                  <c:v>1580</c:v>
                </c:pt>
                <c:pt idx="339">
                  <c:v>1580</c:v>
                </c:pt>
                <c:pt idx="340">
                  <c:v>1580</c:v>
                </c:pt>
                <c:pt idx="341">
                  <c:v>1580</c:v>
                </c:pt>
                <c:pt idx="342">
                  <c:v>1580</c:v>
                </c:pt>
                <c:pt idx="343">
                  <c:v>1580</c:v>
                </c:pt>
                <c:pt idx="344">
                  <c:v>1580</c:v>
                </c:pt>
                <c:pt idx="345">
                  <c:v>1610</c:v>
                </c:pt>
                <c:pt idx="346">
                  <c:v>1610</c:v>
                </c:pt>
                <c:pt idx="347">
                  <c:v>1610</c:v>
                </c:pt>
                <c:pt idx="348">
                  <c:v>1610</c:v>
                </c:pt>
                <c:pt idx="349">
                  <c:v>1640</c:v>
                </c:pt>
                <c:pt idx="350">
                  <c:v>1640</c:v>
                </c:pt>
                <c:pt idx="351">
                  <c:v>1640</c:v>
                </c:pt>
                <c:pt idx="352">
                  <c:v>1640</c:v>
                </c:pt>
                <c:pt idx="353">
                  <c:v>1640</c:v>
                </c:pt>
                <c:pt idx="354">
                  <c:v>1640</c:v>
                </c:pt>
                <c:pt idx="355">
                  <c:v>1640</c:v>
                </c:pt>
                <c:pt idx="356">
                  <c:v>1640</c:v>
                </c:pt>
                <c:pt idx="357">
                  <c:v>1640</c:v>
                </c:pt>
                <c:pt idx="358">
                  <c:v>1640</c:v>
                </c:pt>
                <c:pt idx="359">
                  <c:v>1640</c:v>
                </c:pt>
                <c:pt idx="360">
                  <c:v>1640</c:v>
                </c:pt>
                <c:pt idx="361">
                  <c:v>1640</c:v>
                </c:pt>
                <c:pt idx="362">
                  <c:v>1640</c:v>
                </c:pt>
                <c:pt idx="363">
                  <c:v>1630</c:v>
                </c:pt>
                <c:pt idx="364">
                  <c:v>1630</c:v>
                </c:pt>
                <c:pt idx="365">
                  <c:v>1630</c:v>
                </c:pt>
                <c:pt idx="366">
                  <c:v>1630</c:v>
                </c:pt>
                <c:pt idx="367">
                  <c:v>1630</c:v>
                </c:pt>
                <c:pt idx="368">
                  <c:v>1630</c:v>
                </c:pt>
                <c:pt idx="369">
                  <c:v>1630</c:v>
                </c:pt>
                <c:pt idx="370">
                  <c:v>1630</c:v>
                </c:pt>
                <c:pt idx="371">
                  <c:v>1630</c:v>
                </c:pt>
                <c:pt idx="372">
                  <c:v>1630</c:v>
                </c:pt>
                <c:pt idx="373">
                  <c:v>1630</c:v>
                </c:pt>
                <c:pt idx="374">
                  <c:v>1630</c:v>
                </c:pt>
                <c:pt idx="375">
                  <c:v>1630</c:v>
                </c:pt>
                <c:pt idx="376">
                  <c:v>1630</c:v>
                </c:pt>
                <c:pt idx="377">
                  <c:v>1630</c:v>
                </c:pt>
                <c:pt idx="378">
                  <c:v>1630</c:v>
                </c:pt>
                <c:pt idx="379">
                  <c:v>1630</c:v>
                </c:pt>
                <c:pt idx="380">
                  <c:v>1640</c:v>
                </c:pt>
                <c:pt idx="381">
                  <c:v>1640</c:v>
                </c:pt>
                <c:pt idx="382">
                  <c:v>1640</c:v>
                </c:pt>
                <c:pt idx="383">
                  <c:v>1660</c:v>
                </c:pt>
                <c:pt idx="384">
                  <c:v>1660</c:v>
                </c:pt>
                <c:pt idx="385">
                  <c:v>1660</c:v>
                </c:pt>
                <c:pt idx="386">
                  <c:v>1660</c:v>
                </c:pt>
                <c:pt idx="387">
                  <c:v>1670</c:v>
                </c:pt>
                <c:pt idx="388">
                  <c:v>1670</c:v>
                </c:pt>
                <c:pt idx="389">
                  <c:v>1670</c:v>
                </c:pt>
                <c:pt idx="390">
                  <c:v>1670</c:v>
                </c:pt>
                <c:pt idx="391">
                  <c:v>1670</c:v>
                </c:pt>
                <c:pt idx="392">
                  <c:v>1670</c:v>
                </c:pt>
                <c:pt idx="393">
                  <c:v>1670</c:v>
                </c:pt>
                <c:pt idx="394">
                  <c:v>1700</c:v>
                </c:pt>
                <c:pt idx="395">
                  <c:v>1700</c:v>
                </c:pt>
                <c:pt idx="396">
                  <c:v>1700</c:v>
                </c:pt>
                <c:pt idx="397">
                  <c:v>1700</c:v>
                </c:pt>
                <c:pt idx="398">
                  <c:v>1700</c:v>
                </c:pt>
                <c:pt idx="399">
                  <c:v>1700</c:v>
                </c:pt>
                <c:pt idx="400">
                  <c:v>1700</c:v>
                </c:pt>
                <c:pt idx="401">
                  <c:v>1700</c:v>
                </c:pt>
                <c:pt idx="402">
                  <c:v>1720</c:v>
                </c:pt>
                <c:pt idx="403">
                  <c:v>1720</c:v>
                </c:pt>
                <c:pt idx="404">
                  <c:v>1720</c:v>
                </c:pt>
                <c:pt idx="405">
                  <c:v>1720</c:v>
                </c:pt>
                <c:pt idx="406">
                  <c:v>1720</c:v>
                </c:pt>
                <c:pt idx="407">
                  <c:v>1720</c:v>
                </c:pt>
                <c:pt idx="408">
                  <c:v>1720</c:v>
                </c:pt>
                <c:pt idx="409">
                  <c:v>1720</c:v>
                </c:pt>
                <c:pt idx="410">
                  <c:v>1720</c:v>
                </c:pt>
                <c:pt idx="411">
                  <c:v>1720</c:v>
                </c:pt>
                <c:pt idx="412">
                  <c:v>1720</c:v>
                </c:pt>
                <c:pt idx="413">
                  <c:v>1760</c:v>
                </c:pt>
                <c:pt idx="414">
                  <c:v>1760</c:v>
                </c:pt>
                <c:pt idx="415">
                  <c:v>1760</c:v>
                </c:pt>
                <c:pt idx="416">
                  <c:v>1760</c:v>
                </c:pt>
                <c:pt idx="417">
                  <c:v>1760</c:v>
                </c:pt>
                <c:pt idx="418">
                  <c:v>1760</c:v>
                </c:pt>
                <c:pt idx="419">
                  <c:v>1760</c:v>
                </c:pt>
                <c:pt idx="420">
                  <c:v>1760</c:v>
                </c:pt>
                <c:pt idx="421">
                  <c:v>1760</c:v>
                </c:pt>
                <c:pt idx="422">
                  <c:v>1760</c:v>
                </c:pt>
                <c:pt idx="423">
                  <c:v>1760</c:v>
                </c:pt>
                <c:pt idx="424">
                  <c:v>1770</c:v>
                </c:pt>
                <c:pt idx="425">
                  <c:v>1780</c:v>
                </c:pt>
                <c:pt idx="426">
                  <c:v>1780</c:v>
                </c:pt>
                <c:pt idx="427">
                  <c:v>1780</c:v>
                </c:pt>
                <c:pt idx="428">
                  <c:v>1780</c:v>
                </c:pt>
                <c:pt idx="429">
                  <c:v>1780</c:v>
                </c:pt>
                <c:pt idx="430">
                  <c:v>1810</c:v>
                </c:pt>
                <c:pt idx="431">
                  <c:v>1810</c:v>
                </c:pt>
                <c:pt idx="432">
                  <c:v>1850</c:v>
                </c:pt>
                <c:pt idx="433">
                  <c:v>1850</c:v>
                </c:pt>
                <c:pt idx="434">
                  <c:v>1850</c:v>
                </c:pt>
                <c:pt idx="435">
                  <c:v>1850</c:v>
                </c:pt>
                <c:pt idx="436">
                  <c:v>1850</c:v>
                </c:pt>
                <c:pt idx="437">
                  <c:v>1850</c:v>
                </c:pt>
                <c:pt idx="438">
                  <c:v>1850</c:v>
                </c:pt>
                <c:pt idx="439">
                  <c:v>1850</c:v>
                </c:pt>
                <c:pt idx="440">
                  <c:v>1850</c:v>
                </c:pt>
                <c:pt idx="441">
                  <c:v>1850</c:v>
                </c:pt>
                <c:pt idx="442">
                  <c:v>1850</c:v>
                </c:pt>
                <c:pt idx="443">
                  <c:v>1850</c:v>
                </c:pt>
                <c:pt idx="444">
                  <c:v>1850</c:v>
                </c:pt>
                <c:pt idx="445">
                  <c:v>1840</c:v>
                </c:pt>
                <c:pt idx="446">
                  <c:v>1850</c:v>
                </c:pt>
                <c:pt idx="447">
                  <c:v>1840</c:v>
                </c:pt>
                <c:pt idx="448">
                  <c:v>1840</c:v>
                </c:pt>
                <c:pt idx="449">
                  <c:v>1840</c:v>
                </c:pt>
                <c:pt idx="450">
                  <c:v>1840</c:v>
                </c:pt>
                <c:pt idx="451">
                  <c:v>1840</c:v>
                </c:pt>
                <c:pt idx="452">
                  <c:v>1840</c:v>
                </c:pt>
                <c:pt idx="453">
                  <c:v>1840</c:v>
                </c:pt>
                <c:pt idx="454">
                  <c:v>1840</c:v>
                </c:pt>
                <c:pt idx="455">
                  <c:v>1840</c:v>
                </c:pt>
                <c:pt idx="456">
                  <c:v>1840</c:v>
                </c:pt>
                <c:pt idx="457">
                  <c:v>1840</c:v>
                </c:pt>
                <c:pt idx="458">
                  <c:v>1840</c:v>
                </c:pt>
                <c:pt idx="459">
                  <c:v>1830</c:v>
                </c:pt>
                <c:pt idx="460">
                  <c:v>1830</c:v>
                </c:pt>
                <c:pt idx="461">
                  <c:v>1830</c:v>
                </c:pt>
                <c:pt idx="462">
                  <c:v>1800</c:v>
                </c:pt>
                <c:pt idx="463">
                  <c:v>1800</c:v>
                </c:pt>
                <c:pt idx="464">
                  <c:v>1800</c:v>
                </c:pt>
                <c:pt idx="465">
                  <c:v>1800</c:v>
                </c:pt>
                <c:pt idx="466">
                  <c:v>1800</c:v>
                </c:pt>
                <c:pt idx="467">
                  <c:v>1800</c:v>
                </c:pt>
                <c:pt idx="468">
                  <c:v>1800</c:v>
                </c:pt>
                <c:pt idx="469">
                  <c:v>1800</c:v>
                </c:pt>
                <c:pt idx="470">
                  <c:v>1780</c:v>
                </c:pt>
                <c:pt idx="471">
                  <c:v>1780</c:v>
                </c:pt>
                <c:pt idx="472">
                  <c:v>1780</c:v>
                </c:pt>
                <c:pt idx="473">
                  <c:v>1780</c:v>
                </c:pt>
                <c:pt idx="474">
                  <c:v>1780</c:v>
                </c:pt>
                <c:pt idx="475">
                  <c:v>1780</c:v>
                </c:pt>
                <c:pt idx="476">
                  <c:v>1780</c:v>
                </c:pt>
                <c:pt idx="477">
                  <c:v>1780</c:v>
                </c:pt>
                <c:pt idx="478">
                  <c:v>1780</c:v>
                </c:pt>
                <c:pt idx="479">
                  <c:v>1780</c:v>
                </c:pt>
                <c:pt idx="480">
                  <c:v>1780</c:v>
                </c:pt>
                <c:pt idx="481">
                  <c:v>1780</c:v>
                </c:pt>
                <c:pt idx="482">
                  <c:v>1780</c:v>
                </c:pt>
                <c:pt idx="483">
                  <c:v>1780</c:v>
                </c:pt>
                <c:pt idx="484">
                  <c:v>1780</c:v>
                </c:pt>
                <c:pt idx="485">
                  <c:v>1790</c:v>
                </c:pt>
                <c:pt idx="486">
                  <c:v>1790</c:v>
                </c:pt>
                <c:pt idx="487">
                  <c:v>1790</c:v>
                </c:pt>
                <c:pt idx="488">
                  <c:v>1810</c:v>
                </c:pt>
                <c:pt idx="489">
                  <c:v>1810</c:v>
                </c:pt>
                <c:pt idx="490">
                  <c:v>1810</c:v>
                </c:pt>
                <c:pt idx="491">
                  <c:v>1810</c:v>
                </c:pt>
                <c:pt idx="492">
                  <c:v>1810</c:v>
                </c:pt>
                <c:pt idx="493">
                  <c:v>1810</c:v>
                </c:pt>
                <c:pt idx="494">
                  <c:v>1810</c:v>
                </c:pt>
                <c:pt idx="495">
                  <c:v>1810</c:v>
                </c:pt>
                <c:pt idx="496">
                  <c:v>1810</c:v>
                </c:pt>
                <c:pt idx="497">
                  <c:v>1810</c:v>
                </c:pt>
                <c:pt idx="498">
                  <c:v>1810</c:v>
                </c:pt>
                <c:pt idx="499">
                  <c:v>1810</c:v>
                </c:pt>
                <c:pt idx="500">
                  <c:v>1810</c:v>
                </c:pt>
                <c:pt idx="501">
                  <c:v>1810</c:v>
                </c:pt>
                <c:pt idx="502">
                  <c:v>1810</c:v>
                </c:pt>
                <c:pt idx="503">
                  <c:v>1810</c:v>
                </c:pt>
                <c:pt idx="504">
                  <c:v>1810</c:v>
                </c:pt>
                <c:pt idx="505">
                  <c:v>1810</c:v>
                </c:pt>
                <c:pt idx="506">
                  <c:v>1810</c:v>
                </c:pt>
                <c:pt idx="507">
                  <c:v>1810</c:v>
                </c:pt>
                <c:pt idx="508">
                  <c:v>1810</c:v>
                </c:pt>
                <c:pt idx="509">
                  <c:v>1810</c:v>
                </c:pt>
                <c:pt idx="510">
                  <c:v>1810</c:v>
                </c:pt>
                <c:pt idx="511">
                  <c:v>1810</c:v>
                </c:pt>
                <c:pt idx="512">
                  <c:v>1810</c:v>
                </c:pt>
                <c:pt idx="513">
                  <c:v>1810</c:v>
                </c:pt>
                <c:pt idx="514">
                  <c:v>1810</c:v>
                </c:pt>
                <c:pt idx="515">
                  <c:v>1810</c:v>
                </c:pt>
                <c:pt idx="516">
                  <c:v>1810</c:v>
                </c:pt>
                <c:pt idx="517">
                  <c:v>1810</c:v>
                </c:pt>
                <c:pt idx="518">
                  <c:v>1810</c:v>
                </c:pt>
                <c:pt idx="519">
                  <c:v>1810</c:v>
                </c:pt>
                <c:pt idx="520">
                  <c:v>1810</c:v>
                </c:pt>
                <c:pt idx="521">
                  <c:v>1810</c:v>
                </c:pt>
                <c:pt idx="522">
                  <c:v>1810</c:v>
                </c:pt>
                <c:pt idx="523">
                  <c:v>1810</c:v>
                </c:pt>
                <c:pt idx="524">
                  <c:v>1810</c:v>
                </c:pt>
                <c:pt idx="525">
                  <c:v>1810</c:v>
                </c:pt>
                <c:pt idx="526">
                  <c:v>1810</c:v>
                </c:pt>
                <c:pt idx="527">
                  <c:v>1810</c:v>
                </c:pt>
                <c:pt idx="528">
                  <c:v>1810</c:v>
                </c:pt>
                <c:pt idx="529">
                  <c:v>1810</c:v>
                </c:pt>
                <c:pt idx="530">
                  <c:v>1810</c:v>
                </c:pt>
                <c:pt idx="531">
                  <c:v>1810</c:v>
                </c:pt>
                <c:pt idx="532">
                  <c:v>1830</c:v>
                </c:pt>
                <c:pt idx="533">
                  <c:v>1840</c:v>
                </c:pt>
                <c:pt idx="534">
                  <c:v>1850</c:v>
                </c:pt>
                <c:pt idx="535">
                  <c:v>1850</c:v>
                </c:pt>
                <c:pt idx="536">
                  <c:v>1850</c:v>
                </c:pt>
                <c:pt idx="537">
                  <c:v>1850</c:v>
                </c:pt>
                <c:pt idx="538">
                  <c:v>1850</c:v>
                </c:pt>
                <c:pt idx="539">
                  <c:v>1850</c:v>
                </c:pt>
                <c:pt idx="540">
                  <c:v>1850</c:v>
                </c:pt>
                <c:pt idx="541">
                  <c:v>1850</c:v>
                </c:pt>
                <c:pt idx="542">
                  <c:v>1860</c:v>
                </c:pt>
                <c:pt idx="543">
                  <c:v>1860</c:v>
                </c:pt>
                <c:pt idx="544">
                  <c:v>1860</c:v>
                </c:pt>
                <c:pt idx="545">
                  <c:v>1860</c:v>
                </c:pt>
                <c:pt idx="546">
                  <c:v>1860</c:v>
                </c:pt>
                <c:pt idx="547">
                  <c:v>1860</c:v>
                </c:pt>
                <c:pt idx="548">
                  <c:v>1860</c:v>
                </c:pt>
                <c:pt idx="549">
                  <c:v>1880</c:v>
                </c:pt>
                <c:pt idx="550">
                  <c:v>1880</c:v>
                </c:pt>
                <c:pt idx="551">
                  <c:v>1880</c:v>
                </c:pt>
                <c:pt idx="552">
                  <c:v>1920</c:v>
                </c:pt>
                <c:pt idx="553">
                  <c:v>1920</c:v>
                </c:pt>
                <c:pt idx="554">
                  <c:v>1920</c:v>
                </c:pt>
                <c:pt idx="555">
                  <c:v>1920</c:v>
                </c:pt>
                <c:pt idx="556">
                  <c:v>1920</c:v>
                </c:pt>
                <c:pt idx="557">
                  <c:v>1920</c:v>
                </c:pt>
                <c:pt idx="558">
                  <c:v>1920</c:v>
                </c:pt>
                <c:pt idx="559">
                  <c:v>1920</c:v>
                </c:pt>
                <c:pt idx="560">
                  <c:v>1920</c:v>
                </c:pt>
                <c:pt idx="561">
                  <c:v>1920</c:v>
                </c:pt>
                <c:pt idx="562">
                  <c:v>1920</c:v>
                </c:pt>
              </c:numCache>
            </c:numRef>
          </c:val>
        </c:ser>
        <c:ser>
          <c:idx val="2"/>
          <c:order val="2"/>
          <c:tx>
            <c:strRef>
              <c:f>产区玉米!$D$1</c:f>
              <c:strCache>
                <c:ptCount val="1"/>
                <c:pt idx="0">
                  <c:v>松原</c:v>
                </c:pt>
              </c:strCache>
            </c:strRef>
          </c:tx>
          <c:marker>
            <c:symbol val="none"/>
          </c:marker>
          <c:cat>
            <c:numRef>
              <c:f>产区玉米!$A$2:$A$564</c:f>
              <c:numCache>
                <c:formatCode>yyyy/m/d</c:formatCode>
                <c:ptCount val="563"/>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39692</c:v>
                </c:pt>
                <c:pt idx="22">
                  <c:v>39693</c:v>
                </c:pt>
                <c:pt idx="23">
                  <c:v>39694</c:v>
                </c:pt>
                <c:pt idx="24">
                  <c:v>39695</c:v>
                </c:pt>
                <c:pt idx="25">
                  <c:v>39696</c:v>
                </c:pt>
                <c:pt idx="26">
                  <c:v>39699</c:v>
                </c:pt>
                <c:pt idx="27">
                  <c:v>39700</c:v>
                </c:pt>
                <c:pt idx="28">
                  <c:v>39701</c:v>
                </c:pt>
                <c:pt idx="29">
                  <c:v>39702</c:v>
                </c:pt>
                <c:pt idx="30">
                  <c:v>39703</c:v>
                </c:pt>
                <c:pt idx="31">
                  <c:v>39706</c:v>
                </c:pt>
                <c:pt idx="32">
                  <c:v>39707</c:v>
                </c:pt>
                <c:pt idx="33">
                  <c:v>39708</c:v>
                </c:pt>
                <c:pt idx="34">
                  <c:v>39709</c:v>
                </c:pt>
                <c:pt idx="35">
                  <c:v>39712</c:v>
                </c:pt>
                <c:pt idx="36">
                  <c:v>39713</c:v>
                </c:pt>
                <c:pt idx="37">
                  <c:v>39714</c:v>
                </c:pt>
                <c:pt idx="38">
                  <c:v>39715</c:v>
                </c:pt>
                <c:pt idx="39">
                  <c:v>39716</c:v>
                </c:pt>
                <c:pt idx="40">
                  <c:v>39717</c:v>
                </c:pt>
                <c:pt idx="41">
                  <c:v>39727</c:v>
                </c:pt>
                <c:pt idx="42">
                  <c:v>39728</c:v>
                </c:pt>
                <c:pt idx="43">
                  <c:v>39729</c:v>
                </c:pt>
                <c:pt idx="44">
                  <c:v>39730</c:v>
                </c:pt>
                <c:pt idx="45">
                  <c:v>39731</c:v>
                </c:pt>
                <c:pt idx="46">
                  <c:v>39734</c:v>
                </c:pt>
                <c:pt idx="47">
                  <c:v>39735</c:v>
                </c:pt>
                <c:pt idx="48">
                  <c:v>39736</c:v>
                </c:pt>
                <c:pt idx="49">
                  <c:v>39737</c:v>
                </c:pt>
                <c:pt idx="50">
                  <c:v>39738</c:v>
                </c:pt>
                <c:pt idx="51">
                  <c:v>39741</c:v>
                </c:pt>
                <c:pt idx="52">
                  <c:v>39742</c:v>
                </c:pt>
                <c:pt idx="53">
                  <c:v>39743</c:v>
                </c:pt>
                <c:pt idx="54">
                  <c:v>39744</c:v>
                </c:pt>
                <c:pt idx="55">
                  <c:v>39745</c:v>
                </c:pt>
                <c:pt idx="56">
                  <c:v>39748</c:v>
                </c:pt>
                <c:pt idx="57">
                  <c:v>39749</c:v>
                </c:pt>
                <c:pt idx="58">
                  <c:v>39750</c:v>
                </c:pt>
                <c:pt idx="59">
                  <c:v>39751</c:v>
                </c:pt>
                <c:pt idx="60">
                  <c:v>39752</c:v>
                </c:pt>
                <c:pt idx="61">
                  <c:v>39755</c:v>
                </c:pt>
                <c:pt idx="62">
                  <c:v>39756</c:v>
                </c:pt>
                <c:pt idx="63">
                  <c:v>39757</c:v>
                </c:pt>
                <c:pt idx="64">
                  <c:v>39758</c:v>
                </c:pt>
                <c:pt idx="65">
                  <c:v>39759</c:v>
                </c:pt>
                <c:pt idx="66">
                  <c:v>39762</c:v>
                </c:pt>
                <c:pt idx="67">
                  <c:v>39763</c:v>
                </c:pt>
                <c:pt idx="68">
                  <c:v>39764</c:v>
                </c:pt>
                <c:pt idx="69">
                  <c:v>39765</c:v>
                </c:pt>
                <c:pt idx="70">
                  <c:v>39766</c:v>
                </c:pt>
                <c:pt idx="71">
                  <c:v>39769</c:v>
                </c:pt>
                <c:pt idx="72">
                  <c:v>39770</c:v>
                </c:pt>
                <c:pt idx="73">
                  <c:v>39771</c:v>
                </c:pt>
                <c:pt idx="74">
                  <c:v>39772</c:v>
                </c:pt>
                <c:pt idx="75">
                  <c:v>39773</c:v>
                </c:pt>
                <c:pt idx="76">
                  <c:v>39776</c:v>
                </c:pt>
                <c:pt idx="77">
                  <c:v>39777</c:v>
                </c:pt>
                <c:pt idx="78">
                  <c:v>39778</c:v>
                </c:pt>
                <c:pt idx="79">
                  <c:v>39779</c:v>
                </c:pt>
                <c:pt idx="80">
                  <c:v>39780</c:v>
                </c:pt>
                <c:pt idx="81">
                  <c:v>39783</c:v>
                </c:pt>
                <c:pt idx="82">
                  <c:v>39784</c:v>
                </c:pt>
                <c:pt idx="83">
                  <c:v>39785</c:v>
                </c:pt>
                <c:pt idx="84">
                  <c:v>39786</c:v>
                </c:pt>
                <c:pt idx="85">
                  <c:v>39787</c:v>
                </c:pt>
                <c:pt idx="86">
                  <c:v>39790</c:v>
                </c:pt>
                <c:pt idx="87">
                  <c:v>39791</c:v>
                </c:pt>
                <c:pt idx="88">
                  <c:v>39792</c:v>
                </c:pt>
                <c:pt idx="89">
                  <c:v>39793</c:v>
                </c:pt>
                <c:pt idx="90">
                  <c:v>39794</c:v>
                </c:pt>
                <c:pt idx="91">
                  <c:v>39797</c:v>
                </c:pt>
                <c:pt idx="92">
                  <c:v>39798</c:v>
                </c:pt>
                <c:pt idx="93">
                  <c:v>39799</c:v>
                </c:pt>
                <c:pt idx="94">
                  <c:v>39800</c:v>
                </c:pt>
                <c:pt idx="95">
                  <c:v>39801</c:v>
                </c:pt>
                <c:pt idx="96">
                  <c:v>39804</c:v>
                </c:pt>
                <c:pt idx="97">
                  <c:v>39805</c:v>
                </c:pt>
                <c:pt idx="98">
                  <c:v>39806</c:v>
                </c:pt>
                <c:pt idx="99">
                  <c:v>39807</c:v>
                </c:pt>
                <c:pt idx="100">
                  <c:v>39808</c:v>
                </c:pt>
                <c:pt idx="101">
                  <c:v>39811</c:v>
                </c:pt>
                <c:pt idx="102">
                  <c:v>39812</c:v>
                </c:pt>
                <c:pt idx="103">
                  <c:v>39813</c:v>
                </c:pt>
                <c:pt idx="104">
                  <c:v>39818</c:v>
                </c:pt>
                <c:pt idx="105">
                  <c:v>39819</c:v>
                </c:pt>
                <c:pt idx="106">
                  <c:v>39820</c:v>
                </c:pt>
                <c:pt idx="107">
                  <c:v>39821</c:v>
                </c:pt>
                <c:pt idx="108">
                  <c:v>39822</c:v>
                </c:pt>
                <c:pt idx="109">
                  <c:v>39825</c:v>
                </c:pt>
                <c:pt idx="110">
                  <c:v>39826</c:v>
                </c:pt>
                <c:pt idx="111">
                  <c:v>39827</c:v>
                </c:pt>
                <c:pt idx="112">
                  <c:v>39828</c:v>
                </c:pt>
                <c:pt idx="113">
                  <c:v>39829</c:v>
                </c:pt>
                <c:pt idx="114">
                  <c:v>39832</c:v>
                </c:pt>
                <c:pt idx="115">
                  <c:v>39833</c:v>
                </c:pt>
                <c:pt idx="116">
                  <c:v>39834</c:v>
                </c:pt>
                <c:pt idx="117">
                  <c:v>39835</c:v>
                </c:pt>
                <c:pt idx="118">
                  <c:v>39836</c:v>
                </c:pt>
                <c:pt idx="119">
                  <c:v>39846</c:v>
                </c:pt>
                <c:pt idx="120">
                  <c:v>39847</c:v>
                </c:pt>
                <c:pt idx="121">
                  <c:v>39848</c:v>
                </c:pt>
                <c:pt idx="122">
                  <c:v>39849</c:v>
                </c:pt>
                <c:pt idx="123">
                  <c:v>39850</c:v>
                </c:pt>
                <c:pt idx="124">
                  <c:v>39853</c:v>
                </c:pt>
                <c:pt idx="125">
                  <c:v>39854</c:v>
                </c:pt>
                <c:pt idx="126">
                  <c:v>39855</c:v>
                </c:pt>
                <c:pt idx="127">
                  <c:v>39856</c:v>
                </c:pt>
                <c:pt idx="128">
                  <c:v>39857</c:v>
                </c:pt>
                <c:pt idx="129">
                  <c:v>39860</c:v>
                </c:pt>
                <c:pt idx="130">
                  <c:v>39861</c:v>
                </c:pt>
                <c:pt idx="131">
                  <c:v>39862</c:v>
                </c:pt>
                <c:pt idx="132">
                  <c:v>39863</c:v>
                </c:pt>
                <c:pt idx="133">
                  <c:v>39864</c:v>
                </c:pt>
                <c:pt idx="134">
                  <c:v>39867</c:v>
                </c:pt>
                <c:pt idx="135">
                  <c:v>39868</c:v>
                </c:pt>
                <c:pt idx="136">
                  <c:v>39869</c:v>
                </c:pt>
                <c:pt idx="137">
                  <c:v>39870</c:v>
                </c:pt>
                <c:pt idx="138">
                  <c:v>39871</c:v>
                </c:pt>
                <c:pt idx="139">
                  <c:v>39874</c:v>
                </c:pt>
                <c:pt idx="140">
                  <c:v>39875</c:v>
                </c:pt>
                <c:pt idx="141">
                  <c:v>39876</c:v>
                </c:pt>
                <c:pt idx="142">
                  <c:v>39877</c:v>
                </c:pt>
                <c:pt idx="143">
                  <c:v>39878</c:v>
                </c:pt>
                <c:pt idx="144">
                  <c:v>39881</c:v>
                </c:pt>
                <c:pt idx="145">
                  <c:v>39882</c:v>
                </c:pt>
                <c:pt idx="146">
                  <c:v>39883</c:v>
                </c:pt>
                <c:pt idx="147">
                  <c:v>39884</c:v>
                </c:pt>
                <c:pt idx="148">
                  <c:v>39885</c:v>
                </c:pt>
                <c:pt idx="149">
                  <c:v>39888</c:v>
                </c:pt>
                <c:pt idx="150">
                  <c:v>39889</c:v>
                </c:pt>
                <c:pt idx="151">
                  <c:v>39890</c:v>
                </c:pt>
                <c:pt idx="152">
                  <c:v>39891</c:v>
                </c:pt>
                <c:pt idx="153">
                  <c:v>39892</c:v>
                </c:pt>
                <c:pt idx="154">
                  <c:v>39895</c:v>
                </c:pt>
                <c:pt idx="155">
                  <c:v>39896</c:v>
                </c:pt>
                <c:pt idx="156">
                  <c:v>39897</c:v>
                </c:pt>
                <c:pt idx="157">
                  <c:v>39898</c:v>
                </c:pt>
                <c:pt idx="158">
                  <c:v>39899</c:v>
                </c:pt>
                <c:pt idx="159">
                  <c:v>39902</c:v>
                </c:pt>
                <c:pt idx="160">
                  <c:v>39903</c:v>
                </c:pt>
                <c:pt idx="161">
                  <c:v>39904</c:v>
                </c:pt>
                <c:pt idx="162">
                  <c:v>39905</c:v>
                </c:pt>
                <c:pt idx="163">
                  <c:v>39906</c:v>
                </c:pt>
                <c:pt idx="164">
                  <c:v>39910</c:v>
                </c:pt>
                <c:pt idx="165">
                  <c:v>39911</c:v>
                </c:pt>
                <c:pt idx="166">
                  <c:v>39912</c:v>
                </c:pt>
                <c:pt idx="167">
                  <c:v>39913</c:v>
                </c:pt>
                <c:pt idx="168">
                  <c:v>39916</c:v>
                </c:pt>
                <c:pt idx="169">
                  <c:v>39917</c:v>
                </c:pt>
                <c:pt idx="170">
                  <c:v>39918</c:v>
                </c:pt>
                <c:pt idx="171">
                  <c:v>39919</c:v>
                </c:pt>
                <c:pt idx="172">
                  <c:v>39920</c:v>
                </c:pt>
                <c:pt idx="173">
                  <c:v>39923</c:v>
                </c:pt>
                <c:pt idx="174">
                  <c:v>39924</c:v>
                </c:pt>
                <c:pt idx="175">
                  <c:v>39925</c:v>
                </c:pt>
                <c:pt idx="176">
                  <c:v>39926</c:v>
                </c:pt>
                <c:pt idx="177">
                  <c:v>39927</c:v>
                </c:pt>
                <c:pt idx="178">
                  <c:v>39930</c:v>
                </c:pt>
                <c:pt idx="179">
                  <c:v>39931</c:v>
                </c:pt>
                <c:pt idx="180">
                  <c:v>39932</c:v>
                </c:pt>
                <c:pt idx="181">
                  <c:v>39933</c:v>
                </c:pt>
                <c:pt idx="182">
                  <c:v>39937</c:v>
                </c:pt>
                <c:pt idx="183">
                  <c:v>39938</c:v>
                </c:pt>
                <c:pt idx="184">
                  <c:v>39939</c:v>
                </c:pt>
                <c:pt idx="185">
                  <c:v>39940</c:v>
                </c:pt>
                <c:pt idx="186">
                  <c:v>39941</c:v>
                </c:pt>
                <c:pt idx="187">
                  <c:v>39944</c:v>
                </c:pt>
                <c:pt idx="188">
                  <c:v>39945</c:v>
                </c:pt>
                <c:pt idx="189">
                  <c:v>39946</c:v>
                </c:pt>
                <c:pt idx="190">
                  <c:v>39947</c:v>
                </c:pt>
                <c:pt idx="191">
                  <c:v>39948</c:v>
                </c:pt>
                <c:pt idx="192">
                  <c:v>39951</c:v>
                </c:pt>
                <c:pt idx="193">
                  <c:v>39952</c:v>
                </c:pt>
                <c:pt idx="194">
                  <c:v>39953</c:v>
                </c:pt>
                <c:pt idx="195">
                  <c:v>39954</c:v>
                </c:pt>
                <c:pt idx="196">
                  <c:v>39955</c:v>
                </c:pt>
                <c:pt idx="197">
                  <c:v>39958</c:v>
                </c:pt>
                <c:pt idx="198">
                  <c:v>39959</c:v>
                </c:pt>
                <c:pt idx="199">
                  <c:v>39960</c:v>
                </c:pt>
                <c:pt idx="200">
                  <c:v>39965</c:v>
                </c:pt>
                <c:pt idx="201">
                  <c:v>39966</c:v>
                </c:pt>
                <c:pt idx="202">
                  <c:v>39967</c:v>
                </c:pt>
                <c:pt idx="203">
                  <c:v>39968</c:v>
                </c:pt>
                <c:pt idx="204">
                  <c:v>39969</c:v>
                </c:pt>
                <c:pt idx="205">
                  <c:v>39972</c:v>
                </c:pt>
                <c:pt idx="206">
                  <c:v>39973</c:v>
                </c:pt>
                <c:pt idx="207">
                  <c:v>39974</c:v>
                </c:pt>
                <c:pt idx="208">
                  <c:v>39975</c:v>
                </c:pt>
                <c:pt idx="209">
                  <c:v>39976</c:v>
                </c:pt>
                <c:pt idx="210">
                  <c:v>39979</c:v>
                </c:pt>
                <c:pt idx="211">
                  <c:v>39980</c:v>
                </c:pt>
                <c:pt idx="212">
                  <c:v>39981</c:v>
                </c:pt>
                <c:pt idx="213">
                  <c:v>39982</c:v>
                </c:pt>
                <c:pt idx="214">
                  <c:v>39983</c:v>
                </c:pt>
                <c:pt idx="215">
                  <c:v>39986</c:v>
                </c:pt>
                <c:pt idx="216">
                  <c:v>39987</c:v>
                </c:pt>
                <c:pt idx="217">
                  <c:v>39988</c:v>
                </c:pt>
                <c:pt idx="218">
                  <c:v>39989</c:v>
                </c:pt>
                <c:pt idx="219">
                  <c:v>39990</c:v>
                </c:pt>
                <c:pt idx="220">
                  <c:v>39993</c:v>
                </c:pt>
                <c:pt idx="221">
                  <c:v>39994</c:v>
                </c:pt>
                <c:pt idx="222">
                  <c:v>39995</c:v>
                </c:pt>
                <c:pt idx="223">
                  <c:v>39996</c:v>
                </c:pt>
                <c:pt idx="224">
                  <c:v>39997</c:v>
                </c:pt>
                <c:pt idx="225">
                  <c:v>40000</c:v>
                </c:pt>
                <c:pt idx="226">
                  <c:v>40001</c:v>
                </c:pt>
                <c:pt idx="227">
                  <c:v>40002</c:v>
                </c:pt>
                <c:pt idx="228">
                  <c:v>40003</c:v>
                </c:pt>
                <c:pt idx="229">
                  <c:v>40004</c:v>
                </c:pt>
                <c:pt idx="230">
                  <c:v>40007</c:v>
                </c:pt>
                <c:pt idx="231">
                  <c:v>40008</c:v>
                </c:pt>
                <c:pt idx="232">
                  <c:v>40009</c:v>
                </c:pt>
                <c:pt idx="233">
                  <c:v>40010</c:v>
                </c:pt>
                <c:pt idx="234">
                  <c:v>40011</c:v>
                </c:pt>
                <c:pt idx="235">
                  <c:v>40014</c:v>
                </c:pt>
                <c:pt idx="236">
                  <c:v>40015</c:v>
                </c:pt>
                <c:pt idx="237">
                  <c:v>40016</c:v>
                </c:pt>
                <c:pt idx="238">
                  <c:v>40017</c:v>
                </c:pt>
                <c:pt idx="239">
                  <c:v>40018</c:v>
                </c:pt>
                <c:pt idx="240">
                  <c:v>40021</c:v>
                </c:pt>
                <c:pt idx="241">
                  <c:v>40022</c:v>
                </c:pt>
                <c:pt idx="242">
                  <c:v>40023</c:v>
                </c:pt>
                <c:pt idx="243">
                  <c:v>40024</c:v>
                </c:pt>
                <c:pt idx="244">
                  <c:v>40025</c:v>
                </c:pt>
                <c:pt idx="245">
                  <c:v>40028</c:v>
                </c:pt>
                <c:pt idx="246">
                  <c:v>40029</c:v>
                </c:pt>
                <c:pt idx="247">
                  <c:v>40030</c:v>
                </c:pt>
                <c:pt idx="248">
                  <c:v>40031</c:v>
                </c:pt>
                <c:pt idx="249">
                  <c:v>40032</c:v>
                </c:pt>
                <c:pt idx="250">
                  <c:v>40035</c:v>
                </c:pt>
                <c:pt idx="251">
                  <c:v>40036</c:v>
                </c:pt>
                <c:pt idx="252">
                  <c:v>40037</c:v>
                </c:pt>
                <c:pt idx="253">
                  <c:v>40038</c:v>
                </c:pt>
                <c:pt idx="254">
                  <c:v>40039</c:v>
                </c:pt>
                <c:pt idx="255">
                  <c:v>40042</c:v>
                </c:pt>
                <c:pt idx="256">
                  <c:v>40043</c:v>
                </c:pt>
                <c:pt idx="257">
                  <c:v>40044</c:v>
                </c:pt>
                <c:pt idx="258">
                  <c:v>40045</c:v>
                </c:pt>
                <c:pt idx="259">
                  <c:v>40046</c:v>
                </c:pt>
                <c:pt idx="260">
                  <c:v>40049</c:v>
                </c:pt>
                <c:pt idx="261">
                  <c:v>40050</c:v>
                </c:pt>
                <c:pt idx="262">
                  <c:v>40051</c:v>
                </c:pt>
                <c:pt idx="263">
                  <c:v>40052</c:v>
                </c:pt>
                <c:pt idx="264">
                  <c:v>40053</c:v>
                </c:pt>
                <c:pt idx="265">
                  <c:v>40056</c:v>
                </c:pt>
                <c:pt idx="266">
                  <c:v>40057</c:v>
                </c:pt>
                <c:pt idx="267">
                  <c:v>40058</c:v>
                </c:pt>
                <c:pt idx="268">
                  <c:v>40059</c:v>
                </c:pt>
                <c:pt idx="269">
                  <c:v>40060</c:v>
                </c:pt>
                <c:pt idx="270">
                  <c:v>40063</c:v>
                </c:pt>
                <c:pt idx="271">
                  <c:v>40064</c:v>
                </c:pt>
                <c:pt idx="272">
                  <c:v>40065</c:v>
                </c:pt>
                <c:pt idx="273">
                  <c:v>40066</c:v>
                </c:pt>
                <c:pt idx="274">
                  <c:v>40067</c:v>
                </c:pt>
                <c:pt idx="275">
                  <c:v>40070</c:v>
                </c:pt>
                <c:pt idx="276">
                  <c:v>40071</c:v>
                </c:pt>
                <c:pt idx="277">
                  <c:v>40072</c:v>
                </c:pt>
                <c:pt idx="278">
                  <c:v>40073</c:v>
                </c:pt>
                <c:pt idx="279">
                  <c:v>40074</c:v>
                </c:pt>
                <c:pt idx="280">
                  <c:v>40077</c:v>
                </c:pt>
                <c:pt idx="281">
                  <c:v>40078</c:v>
                </c:pt>
                <c:pt idx="282">
                  <c:v>40079</c:v>
                </c:pt>
                <c:pt idx="283">
                  <c:v>40080</c:v>
                </c:pt>
                <c:pt idx="284">
                  <c:v>40081</c:v>
                </c:pt>
                <c:pt idx="285">
                  <c:v>40084</c:v>
                </c:pt>
                <c:pt idx="286">
                  <c:v>40085</c:v>
                </c:pt>
                <c:pt idx="287">
                  <c:v>40086</c:v>
                </c:pt>
                <c:pt idx="288">
                  <c:v>40095</c:v>
                </c:pt>
                <c:pt idx="289">
                  <c:v>40098</c:v>
                </c:pt>
                <c:pt idx="290">
                  <c:v>40099</c:v>
                </c:pt>
                <c:pt idx="291">
                  <c:v>40100</c:v>
                </c:pt>
                <c:pt idx="292">
                  <c:v>40101</c:v>
                </c:pt>
                <c:pt idx="293">
                  <c:v>40102</c:v>
                </c:pt>
                <c:pt idx="294">
                  <c:v>40105</c:v>
                </c:pt>
                <c:pt idx="295">
                  <c:v>40106</c:v>
                </c:pt>
                <c:pt idx="296">
                  <c:v>40107</c:v>
                </c:pt>
                <c:pt idx="297">
                  <c:v>40108</c:v>
                </c:pt>
                <c:pt idx="298">
                  <c:v>40109</c:v>
                </c:pt>
                <c:pt idx="299">
                  <c:v>40112</c:v>
                </c:pt>
                <c:pt idx="300">
                  <c:v>40113</c:v>
                </c:pt>
                <c:pt idx="301">
                  <c:v>40114</c:v>
                </c:pt>
                <c:pt idx="302">
                  <c:v>40115</c:v>
                </c:pt>
                <c:pt idx="303">
                  <c:v>40116</c:v>
                </c:pt>
                <c:pt idx="304">
                  <c:v>40119</c:v>
                </c:pt>
                <c:pt idx="305">
                  <c:v>40120</c:v>
                </c:pt>
                <c:pt idx="306">
                  <c:v>40121</c:v>
                </c:pt>
                <c:pt idx="307">
                  <c:v>40122</c:v>
                </c:pt>
                <c:pt idx="308">
                  <c:v>40123</c:v>
                </c:pt>
                <c:pt idx="309">
                  <c:v>40126</c:v>
                </c:pt>
                <c:pt idx="310">
                  <c:v>40127</c:v>
                </c:pt>
                <c:pt idx="311">
                  <c:v>40128</c:v>
                </c:pt>
                <c:pt idx="312">
                  <c:v>40129</c:v>
                </c:pt>
                <c:pt idx="313">
                  <c:v>40130</c:v>
                </c:pt>
                <c:pt idx="314">
                  <c:v>40133</c:v>
                </c:pt>
                <c:pt idx="315">
                  <c:v>40134</c:v>
                </c:pt>
                <c:pt idx="316">
                  <c:v>40135</c:v>
                </c:pt>
                <c:pt idx="317">
                  <c:v>40136</c:v>
                </c:pt>
                <c:pt idx="318">
                  <c:v>40137</c:v>
                </c:pt>
                <c:pt idx="319">
                  <c:v>40140</c:v>
                </c:pt>
                <c:pt idx="320">
                  <c:v>40141</c:v>
                </c:pt>
                <c:pt idx="321">
                  <c:v>40142</c:v>
                </c:pt>
                <c:pt idx="322">
                  <c:v>40143</c:v>
                </c:pt>
                <c:pt idx="323">
                  <c:v>40144</c:v>
                </c:pt>
                <c:pt idx="324">
                  <c:v>40147</c:v>
                </c:pt>
                <c:pt idx="325">
                  <c:v>40148</c:v>
                </c:pt>
                <c:pt idx="326">
                  <c:v>40149</c:v>
                </c:pt>
                <c:pt idx="327">
                  <c:v>40150</c:v>
                </c:pt>
                <c:pt idx="328">
                  <c:v>40151</c:v>
                </c:pt>
                <c:pt idx="329">
                  <c:v>40154</c:v>
                </c:pt>
                <c:pt idx="330">
                  <c:v>40155</c:v>
                </c:pt>
                <c:pt idx="331">
                  <c:v>40156</c:v>
                </c:pt>
                <c:pt idx="332">
                  <c:v>40157</c:v>
                </c:pt>
                <c:pt idx="333">
                  <c:v>40158</c:v>
                </c:pt>
                <c:pt idx="334">
                  <c:v>40161</c:v>
                </c:pt>
                <c:pt idx="335">
                  <c:v>40162</c:v>
                </c:pt>
                <c:pt idx="336">
                  <c:v>40163</c:v>
                </c:pt>
                <c:pt idx="337">
                  <c:v>40164</c:v>
                </c:pt>
                <c:pt idx="338">
                  <c:v>40165</c:v>
                </c:pt>
                <c:pt idx="339">
                  <c:v>40168</c:v>
                </c:pt>
                <c:pt idx="340">
                  <c:v>40169</c:v>
                </c:pt>
                <c:pt idx="341">
                  <c:v>40170</c:v>
                </c:pt>
                <c:pt idx="342">
                  <c:v>40171</c:v>
                </c:pt>
                <c:pt idx="343">
                  <c:v>40172</c:v>
                </c:pt>
                <c:pt idx="344">
                  <c:v>40175</c:v>
                </c:pt>
                <c:pt idx="345">
                  <c:v>40193</c:v>
                </c:pt>
                <c:pt idx="346">
                  <c:v>40196</c:v>
                </c:pt>
                <c:pt idx="347">
                  <c:v>40197</c:v>
                </c:pt>
                <c:pt idx="348">
                  <c:v>40198</c:v>
                </c:pt>
                <c:pt idx="349">
                  <c:v>40199</c:v>
                </c:pt>
                <c:pt idx="350">
                  <c:v>40200</c:v>
                </c:pt>
                <c:pt idx="351">
                  <c:v>40203</c:v>
                </c:pt>
                <c:pt idx="352">
                  <c:v>40204</c:v>
                </c:pt>
                <c:pt idx="353">
                  <c:v>40205</c:v>
                </c:pt>
                <c:pt idx="354">
                  <c:v>40206</c:v>
                </c:pt>
                <c:pt idx="355">
                  <c:v>40207</c:v>
                </c:pt>
                <c:pt idx="356">
                  <c:v>40210</c:v>
                </c:pt>
                <c:pt idx="357">
                  <c:v>40211</c:v>
                </c:pt>
                <c:pt idx="358">
                  <c:v>40212</c:v>
                </c:pt>
                <c:pt idx="359">
                  <c:v>40213</c:v>
                </c:pt>
                <c:pt idx="360">
                  <c:v>40214</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40258</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40302</c:v>
                </c:pt>
                <c:pt idx="414">
                  <c:v>40303</c:v>
                </c:pt>
                <c:pt idx="415">
                  <c:v>40304</c:v>
                </c:pt>
                <c:pt idx="416">
                  <c:v>40305</c:v>
                </c:pt>
                <c:pt idx="417">
                  <c:v>40308</c:v>
                </c:pt>
                <c:pt idx="418">
                  <c:v>40309</c:v>
                </c:pt>
                <c:pt idx="419">
                  <c:v>40310</c:v>
                </c:pt>
                <c:pt idx="420">
                  <c:v>40311</c:v>
                </c:pt>
                <c:pt idx="421">
                  <c:v>40312</c:v>
                </c:pt>
                <c:pt idx="422">
                  <c:v>40315</c:v>
                </c:pt>
                <c:pt idx="423">
                  <c:v>40316</c:v>
                </c:pt>
                <c:pt idx="424">
                  <c:v>40317</c:v>
                </c:pt>
                <c:pt idx="425">
                  <c:v>40318</c:v>
                </c:pt>
                <c:pt idx="426">
                  <c:v>40319</c:v>
                </c:pt>
                <c:pt idx="427">
                  <c:v>40322</c:v>
                </c:pt>
                <c:pt idx="428">
                  <c:v>40323</c:v>
                </c:pt>
                <c:pt idx="429">
                  <c:v>40324</c:v>
                </c:pt>
                <c:pt idx="430">
                  <c:v>40325</c:v>
                </c:pt>
                <c:pt idx="431">
                  <c:v>40326</c:v>
                </c:pt>
                <c:pt idx="432">
                  <c:v>40329</c:v>
                </c:pt>
                <c:pt idx="433">
                  <c:v>40330</c:v>
                </c:pt>
                <c:pt idx="434">
                  <c:v>40331</c:v>
                </c:pt>
                <c:pt idx="435">
                  <c:v>40332</c:v>
                </c:pt>
                <c:pt idx="436">
                  <c:v>40333</c:v>
                </c:pt>
                <c:pt idx="437">
                  <c:v>40336</c:v>
                </c:pt>
                <c:pt idx="438">
                  <c:v>40337</c:v>
                </c:pt>
                <c:pt idx="439">
                  <c:v>40338</c:v>
                </c:pt>
                <c:pt idx="440">
                  <c:v>40339</c:v>
                </c:pt>
                <c:pt idx="441">
                  <c:v>40340</c:v>
                </c:pt>
                <c:pt idx="442">
                  <c:v>40341</c:v>
                </c:pt>
                <c:pt idx="443">
                  <c:v>40342</c:v>
                </c:pt>
                <c:pt idx="444">
                  <c:v>40346</c:v>
                </c:pt>
                <c:pt idx="445">
                  <c:v>40347</c:v>
                </c:pt>
                <c:pt idx="446">
                  <c:v>40350</c:v>
                </c:pt>
                <c:pt idx="447">
                  <c:v>40351</c:v>
                </c:pt>
                <c:pt idx="448">
                  <c:v>40352</c:v>
                </c:pt>
                <c:pt idx="449">
                  <c:v>40353</c:v>
                </c:pt>
                <c:pt idx="450">
                  <c:v>40354</c:v>
                </c:pt>
                <c:pt idx="451">
                  <c:v>40357</c:v>
                </c:pt>
                <c:pt idx="452">
                  <c:v>40358</c:v>
                </c:pt>
                <c:pt idx="453">
                  <c:v>40359</c:v>
                </c:pt>
                <c:pt idx="454">
                  <c:v>40360</c:v>
                </c:pt>
                <c:pt idx="455">
                  <c:v>40361</c:v>
                </c:pt>
                <c:pt idx="456">
                  <c:v>40364</c:v>
                </c:pt>
                <c:pt idx="457">
                  <c:v>40365</c:v>
                </c:pt>
                <c:pt idx="458">
                  <c:v>40366</c:v>
                </c:pt>
                <c:pt idx="459">
                  <c:v>40367</c:v>
                </c:pt>
                <c:pt idx="460">
                  <c:v>40368</c:v>
                </c:pt>
                <c:pt idx="461">
                  <c:v>40371</c:v>
                </c:pt>
                <c:pt idx="462">
                  <c:v>40372</c:v>
                </c:pt>
                <c:pt idx="463">
                  <c:v>40373</c:v>
                </c:pt>
                <c:pt idx="464">
                  <c:v>40374</c:v>
                </c:pt>
                <c:pt idx="465">
                  <c:v>40375</c:v>
                </c:pt>
                <c:pt idx="466">
                  <c:v>40378</c:v>
                </c:pt>
                <c:pt idx="467">
                  <c:v>40379</c:v>
                </c:pt>
                <c:pt idx="468">
                  <c:v>40380</c:v>
                </c:pt>
                <c:pt idx="469">
                  <c:v>40381</c:v>
                </c:pt>
                <c:pt idx="470">
                  <c:v>40382</c:v>
                </c:pt>
                <c:pt idx="471">
                  <c:v>40385</c:v>
                </c:pt>
                <c:pt idx="472">
                  <c:v>40386</c:v>
                </c:pt>
                <c:pt idx="473">
                  <c:v>40387</c:v>
                </c:pt>
                <c:pt idx="474">
                  <c:v>40388</c:v>
                </c:pt>
                <c:pt idx="475">
                  <c:v>40389</c:v>
                </c:pt>
                <c:pt idx="476">
                  <c:v>40392</c:v>
                </c:pt>
                <c:pt idx="477">
                  <c:v>40393</c:v>
                </c:pt>
                <c:pt idx="478">
                  <c:v>40394</c:v>
                </c:pt>
                <c:pt idx="479">
                  <c:v>40395</c:v>
                </c:pt>
                <c:pt idx="480">
                  <c:v>40396</c:v>
                </c:pt>
                <c:pt idx="481">
                  <c:v>40399</c:v>
                </c:pt>
                <c:pt idx="482">
                  <c:v>40400</c:v>
                </c:pt>
                <c:pt idx="483">
                  <c:v>40401</c:v>
                </c:pt>
                <c:pt idx="484">
                  <c:v>40402</c:v>
                </c:pt>
                <c:pt idx="485">
                  <c:v>40403</c:v>
                </c:pt>
                <c:pt idx="486">
                  <c:v>40406</c:v>
                </c:pt>
                <c:pt idx="487">
                  <c:v>40407</c:v>
                </c:pt>
                <c:pt idx="488">
                  <c:v>40408</c:v>
                </c:pt>
                <c:pt idx="489">
                  <c:v>40409</c:v>
                </c:pt>
                <c:pt idx="490">
                  <c:v>40410</c:v>
                </c:pt>
                <c:pt idx="491">
                  <c:v>40413</c:v>
                </c:pt>
                <c:pt idx="492">
                  <c:v>40414</c:v>
                </c:pt>
                <c:pt idx="493">
                  <c:v>40415</c:v>
                </c:pt>
                <c:pt idx="494">
                  <c:v>40416</c:v>
                </c:pt>
                <c:pt idx="495">
                  <c:v>40417</c:v>
                </c:pt>
                <c:pt idx="496">
                  <c:v>40420</c:v>
                </c:pt>
                <c:pt idx="497">
                  <c:v>40421</c:v>
                </c:pt>
                <c:pt idx="498">
                  <c:v>40422</c:v>
                </c:pt>
                <c:pt idx="499">
                  <c:v>40423</c:v>
                </c:pt>
                <c:pt idx="500">
                  <c:v>40424</c:v>
                </c:pt>
                <c:pt idx="501">
                  <c:v>40427</c:v>
                </c:pt>
                <c:pt idx="502">
                  <c:v>40428</c:v>
                </c:pt>
                <c:pt idx="503">
                  <c:v>40429</c:v>
                </c:pt>
                <c:pt idx="504">
                  <c:v>40430</c:v>
                </c:pt>
                <c:pt idx="505">
                  <c:v>40431</c:v>
                </c:pt>
                <c:pt idx="506">
                  <c:v>40434</c:v>
                </c:pt>
                <c:pt idx="507">
                  <c:v>40435</c:v>
                </c:pt>
                <c:pt idx="508">
                  <c:v>40436</c:v>
                </c:pt>
                <c:pt idx="509">
                  <c:v>40437</c:v>
                </c:pt>
                <c:pt idx="510">
                  <c:v>40438</c:v>
                </c:pt>
                <c:pt idx="511">
                  <c:v>40441</c:v>
                </c:pt>
                <c:pt idx="512">
                  <c:v>40442</c:v>
                </c:pt>
                <c:pt idx="513">
                  <c:v>40448</c:v>
                </c:pt>
                <c:pt idx="514">
                  <c:v>40449</c:v>
                </c:pt>
                <c:pt idx="515">
                  <c:v>40450</c:v>
                </c:pt>
                <c:pt idx="516">
                  <c:v>40451</c:v>
                </c:pt>
                <c:pt idx="517">
                  <c:v>40459</c:v>
                </c:pt>
                <c:pt idx="518">
                  <c:v>40460</c:v>
                </c:pt>
                <c:pt idx="519">
                  <c:v>40462</c:v>
                </c:pt>
                <c:pt idx="520">
                  <c:v>40463</c:v>
                </c:pt>
                <c:pt idx="521">
                  <c:v>40464</c:v>
                </c:pt>
                <c:pt idx="522">
                  <c:v>40465</c:v>
                </c:pt>
                <c:pt idx="523">
                  <c:v>40466</c:v>
                </c:pt>
                <c:pt idx="524">
                  <c:v>40469</c:v>
                </c:pt>
                <c:pt idx="525">
                  <c:v>40470</c:v>
                </c:pt>
                <c:pt idx="526">
                  <c:v>40471</c:v>
                </c:pt>
                <c:pt idx="527">
                  <c:v>40472</c:v>
                </c:pt>
                <c:pt idx="528">
                  <c:v>40473</c:v>
                </c:pt>
                <c:pt idx="529">
                  <c:v>40476</c:v>
                </c:pt>
                <c:pt idx="530">
                  <c:v>40477</c:v>
                </c:pt>
                <c:pt idx="531">
                  <c:v>40478</c:v>
                </c:pt>
                <c:pt idx="532">
                  <c:v>40479</c:v>
                </c:pt>
                <c:pt idx="533">
                  <c:v>40480</c:v>
                </c:pt>
                <c:pt idx="534">
                  <c:v>40483</c:v>
                </c:pt>
                <c:pt idx="535">
                  <c:v>40484</c:v>
                </c:pt>
                <c:pt idx="536">
                  <c:v>40485</c:v>
                </c:pt>
                <c:pt idx="537">
                  <c:v>40486</c:v>
                </c:pt>
                <c:pt idx="538">
                  <c:v>40487</c:v>
                </c:pt>
                <c:pt idx="539">
                  <c:v>40490</c:v>
                </c:pt>
                <c:pt idx="540">
                  <c:v>40491</c:v>
                </c:pt>
                <c:pt idx="541">
                  <c:v>40492</c:v>
                </c:pt>
                <c:pt idx="542">
                  <c:v>40493</c:v>
                </c:pt>
                <c:pt idx="543">
                  <c:v>40494</c:v>
                </c:pt>
                <c:pt idx="544">
                  <c:v>40497</c:v>
                </c:pt>
                <c:pt idx="545">
                  <c:v>40498</c:v>
                </c:pt>
                <c:pt idx="546">
                  <c:v>40499</c:v>
                </c:pt>
                <c:pt idx="547">
                  <c:v>40500</c:v>
                </c:pt>
                <c:pt idx="548">
                  <c:v>40501</c:v>
                </c:pt>
                <c:pt idx="549">
                  <c:v>40504</c:v>
                </c:pt>
                <c:pt idx="550">
                  <c:v>40505</c:v>
                </c:pt>
                <c:pt idx="551">
                  <c:v>40506</c:v>
                </c:pt>
                <c:pt idx="552">
                  <c:v>40507</c:v>
                </c:pt>
                <c:pt idx="553">
                  <c:v>40508</c:v>
                </c:pt>
                <c:pt idx="554">
                  <c:v>40511</c:v>
                </c:pt>
                <c:pt idx="555">
                  <c:v>40512</c:v>
                </c:pt>
                <c:pt idx="556">
                  <c:v>40513</c:v>
                </c:pt>
                <c:pt idx="557">
                  <c:v>40514</c:v>
                </c:pt>
                <c:pt idx="558">
                  <c:v>40515</c:v>
                </c:pt>
                <c:pt idx="559">
                  <c:v>40518</c:v>
                </c:pt>
                <c:pt idx="560">
                  <c:v>40519</c:v>
                </c:pt>
                <c:pt idx="561">
                  <c:v>40520</c:v>
                </c:pt>
                <c:pt idx="562">
                  <c:v>40521</c:v>
                </c:pt>
              </c:numCache>
            </c:numRef>
          </c:cat>
          <c:val>
            <c:numRef>
              <c:f>产区玉米!$D$2:$D$564</c:f>
              <c:numCache>
                <c:formatCode>General</c:formatCode>
                <c:ptCount val="563"/>
                <c:pt idx="0">
                  <c:v>1590</c:v>
                </c:pt>
                <c:pt idx="1">
                  <c:v>1590</c:v>
                </c:pt>
                <c:pt idx="2">
                  <c:v>1590</c:v>
                </c:pt>
                <c:pt idx="3">
                  <c:v>1590</c:v>
                </c:pt>
                <c:pt idx="4">
                  <c:v>1590</c:v>
                </c:pt>
                <c:pt idx="5">
                  <c:v>1590</c:v>
                </c:pt>
                <c:pt idx="6">
                  <c:v>1590</c:v>
                </c:pt>
                <c:pt idx="7">
                  <c:v>1590</c:v>
                </c:pt>
                <c:pt idx="8">
                  <c:v>1590</c:v>
                </c:pt>
                <c:pt idx="9">
                  <c:v>1590</c:v>
                </c:pt>
                <c:pt idx="10">
                  <c:v>1590</c:v>
                </c:pt>
                <c:pt idx="11">
                  <c:v>1590</c:v>
                </c:pt>
                <c:pt idx="12">
                  <c:v>1590</c:v>
                </c:pt>
                <c:pt idx="13">
                  <c:v>1590</c:v>
                </c:pt>
                <c:pt idx="14">
                  <c:v>1590</c:v>
                </c:pt>
                <c:pt idx="15">
                  <c:v>1590</c:v>
                </c:pt>
                <c:pt idx="16">
                  <c:v>1590</c:v>
                </c:pt>
                <c:pt idx="17">
                  <c:v>1590</c:v>
                </c:pt>
                <c:pt idx="18">
                  <c:v>1590</c:v>
                </c:pt>
                <c:pt idx="19">
                  <c:v>1590</c:v>
                </c:pt>
                <c:pt idx="20">
                  <c:v>1590</c:v>
                </c:pt>
                <c:pt idx="21">
                  <c:v>1590</c:v>
                </c:pt>
                <c:pt idx="22">
                  <c:v>1580</c:v>
                </c:pt>
                <c:pt idx="23">
                  <c:v>1580</c:v>
                </c:pt>
                <c:pt idx="24">
                  <c:v>1580</c:v>
                </c:pt>
                <c:pt idx="25">
                  <c:v>1580</c:v>
                </c:pt>
                <c:pt idx="26">
                  <c:v>1580</c:v>
                </c:pt>
                <c:pt idx="27">
                  <c:v>1580</c:v>
                </c:pt>
                <c:pt idx="28">
                  <c:v>1580</c:v>
                </c:pt>
                <c:pt idx="29">
                  <c:v>1580</c:v>
                </c:pt>
                <c:pt idx="30">
                  <c:v>1580</c:v>
                </c:pt>
                <c:pt idx="31">
                  <c:v>1580</c:v>
                </c:pt>
                <c:pt idx="32">
                  <c:v>1580</c:v>
                </c:pt>
                <c:pt idx="33">
                  <c:v>1580</c:v>
                </c:pt>
                <c:pt idx="34">
                  <c:v>1580</c:v>
                </c:pt>
                <c:pt idx="35">
                  <c:v>1580</c:v>
                </c:pt>
                <c:pt idx="36">
                  <c:v>1580</c:v>
                </c:pt>
                <c:pt idx="37">
                  <c:v>1580</c:v>
                </c:pt>
                <c:pt idx="38">
                  <c:v>1580</c:v>
                </c:pt>
                <c:pt idx="39">
                  <c:v>1580</c:v>
                </c:pt>
                <c:pt idx="40">
                  <c:v>1580</c:v>
                </c:pt>
                <c:pt idx="41">
                  <c:v>1580</c:v>
                </c:pt>
                <c:pt idx="42">
                  <c:v>1580</c:v>
                </c:pt>
                <c:pt idx="43">
                  <c:v>1580</c:v>
                </c:pt>
                <c:pt idx="44">
                  <c:v>1580</c:v>
                </c:pt>
                <c:pt idx="45">
                  <c:v>1580</c:v>
                </c:pt>
                <c:pt idx="46">
                  <c:v>1580</c:v>
                </c:pt>
                <c:pt idx="47">
                  <c:v>1580</c:v>
                </c:pt>
                <c:pt idx="48">
                  <c:v>1580</c:v>
                </c:pt>
                <c:pt idx="49">
                  <c:v>1580</c:v>
                </c:pt>
                <c:pt idx="50">
                  <c:v>1580</c:v>
                </c:pt>
                <c:pt idx="51">
                  <c:v>1580</c:v>
                </c:pt>
                <c:pt idx="52">
                  <c:v>1580</c:v>
                </c:pt>
                <c:pt idx="53">
                  <c:v>1580</c:v>
                </c:pt>
                <c:pt idx="54">
                  <c:v>1580</c:v>
                </c:pt>
                <c:pt idx="55">
                  <c:v>1580</c:v>
                </c:pt>
                <c:pt idx="56">
                  <c:v>1580</c:v>
                </c:pt>
                <c:pt idx="57">
                  <c:v>1580</c:v>
                </c:pt>
                <c:pt idx="58">
                  <c:v>1580</c:v>
                </c:pt>
                <c:pt idx="59">
                  <c:v>1580</c:v>
                </c:pt>
                <c:pt idx="60">
                  <c:v>1580</c:v>
                </c:pt>
                <c:pt idx="61">
                  <c:v>1500</c:v>
                </c:pt>
                <c:pt idx="62">
                  <c:v>1500</c:v>
                </c:pt>
                <c:pt idx="63">
                  <c:v>1460</c:v>
                </c:pt>
                <c:pt idx="64">
                  <c:v>1460</c:v>
                </c:pt>
                <c:pt idx="65">
                  <c:v>1460</c:v>
                </c:pt>
                <c:pt idx="66">
                  <c:v>1430</c:v>
                </c:pt>
                <c:pt idx="67">
                  <c:v>1430</c:v>
                </c:pt>
                <c:pt idx="68">
                  <c:v>1420</c:v>
                </c:pt>
                <c:pt idx="69">
                  <c:v>1420</c:v>
                </c:pt>
                <c:pt idx="70">
                  <c:v>1420</c:v>
                </c:pt>
                <c:pt idx="71">
                  <c:v>1410</c:v>
                </c:pt>
                <c:pt idx="72">
                  <c:v>1410</c:v>
                </c:pt>
                <c:pt idx="73">
                  <c:v>1410</c:v>
                </c:pt>
                <c:pt idx="74">
                  <c:v>1410</c:v>
                </c:pt>
                <c:pt idx="75">
                  <c:v>1400</c:v>
                </c:pt>
                <c:pt idx="76">
                  <c:v>1400</c:v>
                </c:pt>
                <c:pt idx="77">
                  <c:v>1400</c:v>
                </c:pt>
                <c:pt idx="78">
                  <c:v>1400</c:v>
                </c:pt>
                <c:pt idx="79">
                  <c:v>1400</c:v>
                </c:pt>
                <c:pt idx="80">
                  <c:v>1400</c:v>
                </c:pt>
                <c:pt idx="81">
                  <c:v>1380</c:v>
                </c:pt>
                <c:pt idx="82">
                  <c:v>1380</c:v>
                </c:pt>
                <c:pt idx="83">
                  <c:v>1380</c:v>
                </c:pt>
                <c:pt idx="84">
                  <c:v>1380</c:v>
                </c:pt>
                <c:pt idx="85">
                  <c:v>1380</c:v>
                </c:pt>
                <c:pt idx="86">
                  <c:v>1370</c:v>
                </c:pt>
                <c:pt idx="87">
                  <c:v>1370</c:v>
                </c:pt>
                <c:pt idx="88">
                  <c:v>1360</c:v>
                </c:pt>
                <c:pt idx="89">
                  <c:v>1360</c:v>
                </c:pt>
                <c:pt idx="90">
                  <c:v>1360</c:v>
                </c:pt>
                <c:pt idx="91">
                  <c:v>1360</c:v>
                </c:pt>
                <c:pt idx="92">
                  <c:v>1360</c:v>
                </c:pt>
                <c:pt idx="93">
                  <c:v>1360</c:v>
                </c:pt>
                <c:pt idx="94">
                  <c:v>1360</c:v>
                </c:pt>
                <c:pt idx="95">
                  <c:v>1360</c:v>
                </c:pt>
                <c:pt idx="96">
                  <c:v>1360</c:v>
                </c:pt>
                <c:pt idx="97">
                  <c:v>1360</c:v>
                </c:pt>
                <c:pt idx="98">
                  <c:v>1360</c:v>
                </c:pt>
                <c:pt idx="99">
                  <c:v>1360</c:v>
                </c:pt>
                <c:pt idx="100">
                  <c:v>1360</c:v>
                </c:pt>
                <c:pt idx="101">
                  <c:v>1360</c:v>
                </c:pt>
                <c:pt idx="102">
                  <c:v>1360</c:v>
                </c:pt>
                <c:pt idx="103">
                  <c:v>1360</c:v>
                </c:pt>
                <c:pt idx="104">
                  <c:v>1360</c:v>
                </c:pt>
                <c:pt idx="105">
                  <c:v>1360</c:v>
                </c:pt>
                <c:pt idx="106">
                  <c:v>1360</c:v>
                </c:pt>
                <c:pt idx="107">
                  <c:v>1360</c:v>
                </c:pt>
                <c:pt idx="108">
                  <c:v>1360</c:v>
                </c:pt>
                <c:pt idx="109">
                  <c:v>1360</c:v>
                </c:pt>
                <c:pt idx="110">
                  <c:v>1360</c:v>
                </c:pt>
                <c:pt idx="111">
                  <c:v>1360</c:v>
                </c:pt>
                <c:pt idx="112">
                  <c:v>1360</c:v>
                </c:pt>
                <c:pt idx="113">
                  <c:v>1360</c:v>
                </c:pt>
                <c:pt idx="114">
                  <c:v>1360</c:v>
                </c:pt>
                <c:pt idx="115">
                  <c:v>1360</c:v>
                </c:pt>
                <c:pt idx="116">
                  <c:v>1360</c:v>
                </c:pt>
                <c:pt idx="117">
                  <c:v>1360</c:v>
                </c:pt>
                <c:pt idx="118">
                  <c:v>1360</c:v>
                </c:pt>
                <c:pt idx="119">
                  <c:v>1360</c:v>
                </c:pt>
                <c:pt idx="120">
                  <c:v>1360</c:v>
                </c:pt>
                <c:pt idx="121">
                  <c:v>1360</c:v>
                </c:pt>
                <c:pt idx="122">
                  <c:v>1360</c:v>
                </c:pt>
                <c:pt idx="123">
                  <c:v>1360</c:v>
                </c:pt>
                <c:pt idx="124">
                  <c:v>1370</c:v>
                </c:pt>
                <c:pt idx="125">
                  <c:v>1370</c:v>
                </c:pt>
                <c:pt idx="126">
                  <c:v>1370</c:v>
                </c:pt>
                <c:pt idx="127">
                  <c:v>1370</c:v>
                </c:pt>
                <c:pt idx="128">
                  <c:v>1370</c:v>
                </c:pt>
                <c:pt idx="129">
                  <c:v>1370</c:v>
                </c:pt>
                <c:pt idx="130">
                  <c:v>1370</c:v>
                </c:pt>
                <c:pt idx="131">
                  <c:v>1370</c:v>
                </c:pt>
                <c:pt idx="132">
                  <c:v>1370</c:v>
                </c:pt>
                <c:pt idx="133">
                  <c:v>1380</c:v>
                </c:pt>
                <c:pt idx="134">
                  <c:v>1400</c:v>
                </c:pt>
                <c:pt idx="135">
                  <c:v>1400</c:v>
                </c:pt>
                <c:pt idx="136">
                  <c:v>1400</c:v>
                </c:pt>
                <c:pt idx="137">
                  <c:v>1400</c:v>
                </c:pt>
                <c:pt idx="138">
                  <c:v>1400</c:v>
                </c:pt>
                <c:pt idx="139">
                  <c:v>1400</c:v>
                </c:pt>
                <c:pt idx="140">
                  <c:v>1400</c:v>
                </c:pt>
                <c:pt idx="141">
                  <c:v>1400</c:v>
                </c:pt>
                <c:pt idx="142">
                  <c:v>1400</c:v>
                </c:pt>
                <c:pt idx="143">
                  <c:v>1400</c:v>
                </c:pt>
                <c:pt idx="144">
                  <c:v>1430</c:v>
                </c:pt>
                <c:pt idx="145">
                  <c:v>1430</c:v>
                </c:pt>
                <c:pt idx="146">
                  <c:v>1430</c:v>
                </c:pt>
                <c:pt idx="147">
                  <c:v>1430</c:v>
                </c:pt>
                <c:pt idx="148">
                  <c:v>1430</c:v>
                </c:pt>
                <c:pt idx="149">
                  <c:v>1430</c:v>
                </c:pt>
                <c:pt idx="150">
                  <c:v>1440</c:v>
                </c:pt>
                <c:pt idx="151">
                  <c:v>1450</c:v>
                </c:pt>
                <c:pt idx="152">
                  <c:v>1450</c:v>
                </c:pt>
                <c:pt idx="153">
                  <c:v>1450</c:v>
                </c:pt>
                <c:pt idx="154">
                  <c:v>1450</c:v>
                </c:pt>
                <c:pt idx="155">
                  <c:v>1450</c:v>
                </c:pt>
                <c:pt idx="156">
                  <c:v>1450</c:v>
                </c:pt>
                <c:pt idx="157">
                  <c:v>1450</c:v>
                </c:pt>
                <c:pt idx="158">
                  <c:v>1450</c:v>
                </c:pt>
                <c:pt idx="159">
                  <c:v>1450</c:v>
                </c:pt>
                <c:pt idx="160">
                  <c:v>1450</c:v>
                </c:pt>
                <c:pt idx="161">
                  <c:v>1450</c:v>
                </c:pt>
                <c:pt idx="162">
                  <c:v>1450</c:v>
                </c:pt>
                <c:pt idx="163">
                  <c:v>1450</c:v>
                </c:pt>
                <c:pt idx="164">
                  <c:v>1450</c:v>
                </c:pt>
                <c:pt idx="165">
                  <c:v>1450</c:v>
                </c:pt>
                <c:pt idx="166">
                  <c:v>1470</c:v>
                </c:pt>
                <c:pt idx="167">
                  <c:v>1470</c:v>
                </c:pt>
                <c:pt idx="168">
                  <c:v>1470</c:v>
                </c:pt>
                <c:pt idx="169">
                  <c:v>1510</c:v>
                </c:pt>
                <c:pt idx="170">
                  <c:v>1510</c:v>
                </c:pt>
                <c:pt idx="171">
                  <c:v>1510</c:v>
                </c:pt>
                <c:pt idx="172">
                  <c:v>1510</c:v>
                </c:pt>
                <c:pt idx="173">
                  <c:v>1530</c:v>
                </c:pt>
                <c:pt idx="174">
                  <c:v>1530</c:v>
                </c:pt>
                <c:pt idx="175">
                  <c:v>1530</c:v>
                </c:pt>
                <c:pt idx="176">
                  <c:v>1530</c:v>
                </c:pt>
                <c:pt idx="177">
                  <c:v>1530</c:v>
                </c:pt>
                <c:pt idx="178">
                  <c:v>1530</c:v>
                </c:pt>
                <c:pt idx="179">
                  <c:v>1530</c:v>
                </c:pt>
                <c:pt idx="180">
                  <c:v>1530</c:v>
                </c:pt>
                <c:pt idx="181">
                  <c:v>1530</c:v>
                </c:pt>
                <c:pt idx="182">
                  <c:v>1530</c:v>
                </c:pt>
                <c:pt idx="183">
                  <c:v>1540</c:v>
                </c:pt>
                <c:pt idx="184">
                  <c:v>1540</c:v>
                </c:pt>
                <c:pt idx="185">
                  <c:v>1540</c:v>
                </c:pt>
                <c:pt idx="186">
                  <c:v>1540</c:v>
                </c:pt>
                <c:pt idx="187">
                  <c:v>1540</c:v>
                </c:pt>
                <c:pt idx="188">
                  <c:v>1540</c:v>
                </c:pt>
                <c:pt idx="189">
                  <c:v>1540</c:v>
                </c:pt>
                <c:pt idx="190">
                  <c:v>1540</c:v>
                </c:pt>
                <c:pt idx="191">
                  <c:v>1540</c:v>
                </c:pt>
                <c:pt idx="192">
                  <c:v>1530</c:v>
                </c:pt>
                <c:pt idx="193">
                  <c:v>1530</c:v>
                </c:pt>
                <c:pt idx="194">
                  <c:v>1530</c:v>
                </c:pt>
                <c:pt idx="195">
                  <c:v>1530</c:v>
                </c:pt>
                <c:pt idx="196">
                  <c:v>1530</c:v>
                </c:pt>
                <c:pt idx="197">
                  <c:v>1510</c:v>
                </c:pt>
                <c:pt idx="198">
                  <c:v>1510</c:v>
                </c:pt>
                <c:pt idx="199">
                  <c:v>1500</c:v>
                </c:pt>
                <c:pt idx="200">
                  <c:v>1500</c:v>
                </c:pt>
                <c:pt idx="201">
                  <c:v>1500</c:v>
                </c:pt>
                <c:pt idx="202">
                  <c:v>1500</c:v>
                </c:pt>
                <c:pt idx="203">
                  <c:v>1500</c:v>
                </c:pt>
                <c:pt idx="204">
                  <c:v>1500</c:v>
                </c:pt>
                <c:pt idx="205">
                  <c:v>1500</c:v>
                </c:pt>
                <c:pt idx="206">
                  <c:v>1500</c:v>
                </c:pt>
                <c:pt idx="207">
                  <c:v>1500</c:v>
                </c:pt>
                <c:pt idx="208">
                  <c:v>1500</c:v>
                </c:pt>
                <c:pt idx="209">
                  <c:v>1500</c:v>
                </c:pt>
                <c:pt idx="210">
                  <c:v>1500</c:v>
                </c:pt>
                <c:pt idx="211">
                  <c:v>1500</c:v>
                </c:pt>
                <c:pt idx="212">
                  <c:v>1500</c:v>
                </c:pt>
                <c:pt idx="213">
                  <c:v>1500</c:v>
                </c:pt>
                <c:pt idx="214">
                  <c:v>1500</c:v>
                </c:pt>
                <c:pt idx="215">
                  <c:v>1500</c:v>
                </c:pt>
                <c:pt idx="216">
                  <c:v>1500</c:v>
                </c:pt>
                <c:pt idx="217">
                  <c:v>1500</c:v>
                </c:pt>
                <c:pt idx="218">
                  <c:v>1500</c:v>
                </c:pt>
                <c:pt idx="219">
                  <c:v>1500</c:v>
                </c:pt>
                <c:pt idx="220">
                  <c:v>1500</c:v>
                </c:pt>
                <c:pt idx="221">
                  <c:v>1510</c:v>
                </c:pt>
                <c:pt idx="222">
                  <c:v>1510</c:v>
                </c:pt>
                <c:pt idx="223">
                  <c:v>1510</c:v>
                </c:pt>
                <c:pt idx="224">
                  <c:v>1510</c:v>
                </c:pt>
                <c:pt idx="225">
                  <c:v>1510</c:v>
                </c:pt>
                <c:pt idx="226">
                  <c:v>1530</c:v>
                </c:pt>
                <c:pt idx="227">
                  <c:v>1530</c:v>
                </c:pt>
                <c:pt idx="228">
                  <c:v>1530</c:v>
                </c:pt>
                <c:pt idx="229">
                  <c:v>1530</c:v>
                </c:pt>
                <c:pt idx="230">
                  <c:v>1550</c:v>
                </c:pt>
                <c:pt idx="231">
                  <c:v>1550</c:v>
                </c:pt>
                <c:pt idx="232">
                  <c:v>1550</c:v>
                </c:pt>
                <c:pt idx="233">
                  <c:v>1550</c:v>
                </c:pt>
                <c:pt idx="234">
                  <c:v>1550</c:v>
                </c:pt>
                <c:pt idx="235">
                  <c:v>1550</c:v>
                </c:pt>
                <c:pt idx="236">
                  <c:v>1550</c:v>
                </c:pt>
                <c:pt idx="237">
                  <c:v>1550</c:v>
                </c:pt>
                <c:pt idx="238">
                  <c:v>1580</c:v>
                </c:pt>
                <c:pt idx="239">
                  <c:v>1580</c:v>
                </c:pt>
                <c:pt idx="240">
                  <c:v>1580</c:v>
                </c:pt>
                <c:pt idx="241">
                  <c:v>1580</c:v>
                </c:pt>
                <c:pt idx="242">
                  <c:v>1580</c:v>
                </c:pt>
                <c:pt idx="243">
                  <c:v>1580</c:v>
                </c:pt>
                <c:pt idx="244">
                  <c:v>1580</c:v>
                </c:pt>
                <c:pt idx="245">
                  <c:v>1580</c:v>
                </c:pt>
                <c:pt idx="246">
                  <c:v>1580</c:v>
                </c:pt>
                <c:pt idx="247">
                  <c:v>1580</c:v>
                </c:pt>
                <c:pt idx="248">
                  <c:v>1580</c:v>
                </c:pt>
                <c:pt idx="249">
                  <c:v>1580</c:v>
                </c:pt>
                <c:pt idx="250">
                  <c:v>1580</c:v>
                </c:pt>
                <c:pt idx="251">
                  <c:v>1580</c:v>
                </c:pt>
                <c:pt idx="252">
                  <c:v>1580</c:v>
                </c:pt>
                <c:pt idx="253">
                  <c:v>1580</c:v>
                </c:pt>
                <c:pt idx="254">
                  <c:v>1580</c:v>
                </c:pt>
                <c:pt idx="255">
                  <c:v>1590</c:v>
                </c:pt>
                <c:pt idx="256">
                  <c:v>1590</c:v>
                </c:pt>
                <c:pt idx="257">
                  <c:v>1590</c:v>
                </c:pt>
                <c:pt idx="258">
                  <c:v>1590</c:v>
                </c:pt>
                <c:pt idx="259">
                  <c:v>1590</c:v>
                </c:pt>
                <c:pt idx="260">
                  <c:v>1610</c:v>
                </c:pt>
                <c:pt idx="261">
                  <c:v>1610</c:v>
                </c:pt>
                <c:pt idx="262">
                  <c:v>1610</c:v>
                </c:pt>
                <c:pt idx="263">
                  <c:v>1610</c:v>
                </c:pt>
                <c:pt idx="264">
                  <c:v>1610</c:v>
                </c:pt>
                <c:pt idx="265">
                  <c:v>1610</c:v>
                </c:pt>
                <c:pt idx="266">
                  <c:v>1610</c:v>
                </c:pt>
                <c:pt idx="267">
                  <c:v>1610</c:v>
                </c:pt>
                <c:pt idx="268">
                  <c:v>1610</c:v>
                </c:pt>
                <c:pt idx="269">
                  <c:v>1610</c:v>
                </c:pt>
                <c:pt idx="270">
                  <c:v>1610</c:v>
                </c:pt>
                <c:pt idx="271">
                  <c:v>1630</c:v>
                </c:pt>
                <c:pt idx="272">
                  <c:v>1630</c:v>
                </c:pt>
                <c:pt idx="273">
                  <c:v>1630</c:v>
                </c:pt>
                <c:pt idx="274">
                  <c:v>1640</c:v>
                </c:pt>
                <c:pt idx="275">
                  <c:v>1640</c:v>
                </c:pt>
                <c:pt idx="276">
                  <c:v>1640</c:v>
                </c:pt>
                <c:pt idx="277">
                  <c:v>1640</c:v>
                </c:pt>
                <c:pt idx="278">
                  <c:v>1640</c:v>
                </c:pt>
                <c:pt idx="279">
                  <c:v>1640</c:v>
                </c:pt>
                <c:pt idx="280">
                  <c:v>1640</c:v>
                </c:pt>
                <c:pt idx="281">
                  <c:v>1640</c:v>
                </c:pt>
                <c:pt idx="282">
                  <c:v>1640</c:v>
                </c:pt>
                <c:pt idx="283">
                  <c:v>1640</c:v>
                </c:pt>
                <c:pt idx="284">
                  <c:v>1640</c:v>
                </c:pt>
                <c:pt idx="285">
                  <c:v>1640</c:v>
                </c:pt>
                <c:pt idx="286">
                  <c:v>1640</c:v>
                </c:pt>
                <c:pt idx="287">
                  <c:v>1640</c:v>
                </c:pt>
                <c:pt idx="288">
                  <c:v>1640</c:v>
                </c:pt>
                <c:pt idx="289">
                  <c:v>1640</c:v>
                </c:pt>
                <c:pt idx="290">
                  <c:v>1640</c:v>
                </c:pt>
                <c:pt idx="291">
                  <c:v>1640</c:v>
                </c:pt>
                <c:pt idx="292">
                  <c:v>1640</c:v>
                </c:pt>
                <c:pt idx="293">
                  <c:v>1640</c:v>
                </c:pt>
                <c:pt idx="294">
                  <c:v>1640</c:v>
                </c:pt>
                <c:pt idx="295">
                  <c:v>1640</c:v>
                </c:pt>
                <c:pt idx="296">
                  <c:v>1640</c:v>
                </c:pt>
                <c:pt idx="297">
                  <c:v>1640</c:v>
                </c:pt>
                <c:pt idx="298">
                  <c:v>1640</c:v>
                </c:pt>
                <c:pt idx="299">
                  <c:v>1640</c:v>
                </c:pt>
                <c:pt idx="300">
                  <c:v>1640</c:v>
                </c:pt>
                <c:pt idx="301">
                  <c:v>1640</c:v>
                </c:pt>
                <c:pt idx="302">
                  <c:v>1640</c:v>
                </c:pt>
                <c:pt idx="303">
                  <c:v>1640</c:v>
                </c:pt>
                <c:pt idx="304">
                  <c:v>1640</c:v>
                </c:pt>
                <c:pt idx="305">
                  <c:v>1640</c:v>
                </c:pt>
                <c:pt idx="306">
                  <c:v>1640</c:v>
                </c:pt>
                <c:pt idx="307">
                  <c:v>1640</c:v>
                </c:pt>
                <c:pt idx="308">
                  <c:v>1640</c:v>
                </c:pt>
                <c:pt idx="309">
                  <c:v>1640</c:v>
                </c:pt>
                <c:pt idx="310">
                  <c:v>1640</c:v>
                </c:pt>
                <c:pt idx="311">
                  <c:v>1640</c:v>
                </c:pt>
                <c:pt idx="312">
                  <c:v>1640</c:v>
                </c:pt>
                <c:pt idx="313">
                  <c:v>1640</c:v>
                </c:pt>
                <c:pt idx="314">
                  <c:v>1640</c:v>
                </c:pt>
                <c:pt idx="315">
                  <c:v>1640</c:v>
                </c:pt>
                <c:pt idx="316">
                  <c:v>1640</c:v>
                </c:pt>
                <c:pt idx="317">
                  <c:v>1640</c:v>
                </c:pt>
                <c:pt idx="318">
                  <c:v>1640</c:v>
                </c:pt>
                <c:pt idx="319">
                  <c:v>1640</c:v>
                </c:pt>
                <c:pt idx="320">
                  <c:v>1640</c:v>
                </c:pt>
                <c:pt idx="321">
                  <c:v>1640</c:v>
                </c:pt>
                <c:pt idx="322">
                  <c:v>1520</c:v>
                </c:pt>
                <c:pt idx="323">
                  <c:v>1520</c:v>
                </c:pt>
                <c:pt idx="324">
                  <c:v>1520</c:v>
                </c:pt>
                <c:pt idx="325">
                  <c:v>1520</c:v>
                </c:pt>
                <c:pt idx="326">
                  <c:v>1550</c:v>
                </c:pt>
                <c:pt idx="327">
                  <c:v>1550</c:v>
                </c:pt>
                <c:pt idx="328">
                  <c:v>1550</c:v>
                </c:pt>
                <c:pt idx="329">
                  <c:v>1550</c:v>
                </c:pt>
                <c:pt idx="330">
                  <c:v>1550</c:v>
                </c:pt>
                <c:pt idx="331">
                  <c:v>1550</c:v>
                </c:pt>
                <c:pt idx="332">
                  <c:v>1550</c:v>
                </c:pt>
                <c:pt idx="333">
                  <c:v>1550</c:v>
                </c:pt>
                <c:pt idx="334">
                  <c:v>1550</c:v>
                </c:pt>
                <c:pt idx="335">
                  <c:v>1550</c:v>
                </c:pt>
                <c:pt idx="336">
                  <c:v>1550</c:v>
                </c:pt>
                <c:pt idx="337">
                  <c:v>1590</c:v>
                </c:pt>
                <c:pt idx="338">
                  <c:v>1590</c:v>
                </c:pt>
                <c:pt idx="339">
                  <c:v>1590</c:v>
                </c:pt>
                <c:pt idx="340">
                  <c:v>1590</c:v>
                </c:pt>
                <c:pt idx="341">
                  <c:v>1590</c:v>
                </c:pt>
                <c:pt idx="342">
                  <c:v>1590</c:v>
                </c:pt>
                <c:pt idx="343">
                  <c:v>1590</c:v>
                </c:pt>
                <c:pt idx="344">
                  <c:v>1590</c:v>
                </c:pt>
                <c:pt idx="345">
                  <c:v>1610</c:v>
                </c:pt>
                <c:pt idx="346">
                  <c:v>1610</c:v>
                </c:pt>
                <c:pt idx="347">
                  <c:v>1610</c:v>
                </c:pt>
                <c:pt idx="348">
                  <c:v>1610</c:v>
                </c:pt>
                <c:pt idx="349">
                  <c:v>1630</c:v>
                </c:pt>
                <c:pt idx="350">
                  <c:v>1630</c:v>
                </c:pt>
                <c:pt idx="351">
                  <c:v>1630</c:v>
                </c:pt>
                <c:pt idx="352">
                  <c:v>1630</c:v>
                </c:pt>
                <c:pt idx="353">
                  <c:v>1630</c:v>
                </c:pt>
                <c:pt idx="354">
                  <c:v>1630</c:v>
                </c:pt>
                <c:pt idx="355">
                  <c:v>1630</c:v>
                </c:pt>
                <c:pt idx="356">
                  <c:v>1630</c:v>
                </c:pt>
                <c:pt idx="357">
                  <c:v>1630</c:v>
                </c:pt>
                <c:pt idx="358">
                  <c:v>1630</c:v>
                </c:pt>
                <c:pt idx="359">
                  <c:v>1630</c:v>
                </c:pt>
                <c:pt idx="360">
                  <c:v>1630</c:v>
                </c:pt>
                <c:pt idx="361">
                  <c:v>1630</c:v>
                </c:pt>
                <c:pt idx="362">
                  <c:v>1630</c:v>
                </c:pt>
                <c:pt idx="363">
                  <c:v>1630</c:v>
                </c:pt>
                <c:pt idx="364">
                  <c:v>1630</c:v>
                </c:pt>
                <c:pt idx="365">
                  <c:v>1630</c:v>
                </c:pt>
                <c:pt idx="366">
                  <c:v>1630</c:v>
                </c:pt>
                <c:pt idx="367">
                  <c:v>1630</c:v>
                </c:pt>
                <c:pt idx="368">
                  <c:v>1630</c:v>
                </c:pt>
                <c:pt idx="369">
                  <c:v>1630</c:v>
                </c:pt>
                <c:pt idx="370">
                  <c:v>1630</c:v>
                </c:pt>
                <c:pt idx="371">
                  <c:v>1630</c:v>
                </c:pt>
                <c:pt idx="372">
                  <c:v>1630</c:v>
                </c:pt>
                <c:pt idx="373">
                  <c:v>1630</c:v>
                </c:pt>
                <c:pt idx="374">
                  <c:v>1640</c:v>
                </c:pt>
                <c:pt idx="375">
                  <c:v>1640</c:v>
                </c:pt>
                <c:pt idx="376">
                  <c:v>1640</c:v>
                </c:pt>
                <c:pt idx="377">
                  <c:v>1640</c:v>
                </c:pt>
                <c:pt idx="378">
                  <c:v>1640</c:v>
                </c:pt>
                <c:pt idx="379">
                  <c:v>1640</c:v>
                </c:pt>
                <c:pt idx="380">
                  <c:v>1640</c:v>
                </c:pt>
                <c:pt idx="381">
                  <c:v>1640</c:v>
                </c:pt>
                <c:pt idx="382">
                  <c:v>1640</c:v>
                </c:pt>
                <c:pt idx="383">
                  <c:v>1650</c:v>
                </c:pt>
                <c:pt idx="384">
                  <c:v>1650</c:v>
                </c:pt>
                <c:pt idx="385">
                  <c:v>1650</c:v>
                </c:pt>
                <c:pt idx="386">
                  <c:v>1650</c:v>
                </c:pt>
                <c:pt idx="387">
                  <c:v>1660</c:v>
                </c:pt>
                <c:pt idx="388">
                  <c:v>1670</c:v>
                </c:pt>
                <c:pt idx="389">
                  <c:v>1670</c:v>
                </c:pt>
                <c:pt idx="390">
                  <c:v>1670</c:v>
                </c:pt>
                <c:pt idx="391">
                  <c:v>1670</c:v>
                </c:pt>
                <c:pt idx="392">
                  <c:v>1670</c:v>
                </c:pt>
                <c:pt idx="393">
                  <c:v>1670</c:v>
                </c:pt>
                <c:pt idx="394">
                  <c:v>1690</c:v>
                </c:pt>
                <c:pt idx="395">
                  <c:v>1690</c:v>
                </c:pt>
                <c:pt idx="396">
                  <c:v>1690</c:v>
                </c:pt>
                <c:pt idx="397">
                  <c:v>1690</c:v>
                </c:pt>
                <c:pt idx="398">
                  <c:v>1690</c:v>
                </c:pt>
                <c:pt idx="399">
                  <c:v>1690</c:v>
                </c:pt>
                <c:pt idx="400">
                  <c:v>1690</c:v>
                </c:pt>
                <c:pt idx="401">
                  <c:v>1690</c:v>
                </c:pt>
                <c:pt idx="402">
                  <c:v>1700</c:v>
                </c:pt>
                <c:pt idx="403">
                  <c:v>1700</c:v>
                </c:pt>
                <c:pt idx="404">
                  <c:v>1700</c:v>
                </c:pt>
                <c:pt idx="405">
                  <c:v>1700</c:v>
                </c:pt>
                <c:pt idx="406">
                  <c:v>1700</c:v>
                </c:pt>
                <c:pt idx="407">
                  <c:v>1700</c:v>
                </c:pt>
                <c:pt idx="408">
                  <c:v>1700</c:v>
                </c:pt>
                <c:pt idx="409">
                  <c:v>1700</c:v>
                </c:pt>
                <c:pt idx="410">
                  <c:v>1700</c:v>
                </c:pt>
                <c:pt idx="411">
                  <c:v>1700</c:v>
                </c:pt>
                <c:pt idx="412">
                  <c:v>1700</c:v>
                </c:pt>
                <c:pt idx="413">
                  <c:v>1740</c:v>
                </c:pt>
                <c:pt idx="414">
                  <c:v>1740</c:v>
                </c:pt>
                <c:pt idx="415">
                  <c:v>1740</c:v>
                </c:pt>
                <c:pt idx="416">
                  <c:v>1740</c:v>
                </c:pt>
                <c:pt idx="417">
                  <c:v>1740</c:v>
                </c:pt>
                <c:pt idx="418">
                  <c:v>1740</c:v>
                </c:pt>
                <c:pt idx="419">
                  <c:v>1740</c:v>
                </c:pt>
                <c:pt idx="420">
                  <c:v>1740</c:v>
                </c:pt>
                <c:pt idx="421">
                  <c:v>1740</c:v>
                </c:pt>
                <c:pt idx="422">
                  <c:v>1740</c:v>
                </c:pt>
                <c:pt idx="423">
                  <c:v>1740</c:v>
                </c:pt>
                <c:pt idx="424">
                  <c:v>1750</c:v>
                </c:pt>
                <c:pt idx="425">
                  <c:v>1760</c:v>
                </c:pt>
                <c:pt idx="426">
                  <c:v>1760</c:v>
                </c:pt>
                <c:pt idx="427">
                  <c:v>1760</c:v>
                </c:pt>
                <c:pt idx="428">
                  <c:v>1760</c:v>
                </c:pt>
                <c:pt idx="429">
                  <c:v>1760</c:v>
                </c:pt>
                <c:pt idx="430">
                  <c:v>1790</c:v>
                </c:pt>
                <c:pt idx="431">
                  <c:v>1790</c:v>
                </c:pt>
                <c:pt idx="432">
                  <c:v>1820</c:v>
                </c:pt>
                <c:pt idx="433">
                  <c:v>1820</c:v>
                </c:pt>
                <c:pt idx="434">
                  <c:v>1820</c:v>
                </c:pt>
                <c:pt idx="435">
                  <c:v>1820</c:v>
                </c:pt>
                <c:pt idx="436">
                  <c:v>1820</c:v>
                </c:pt>
                <c:pt idx="437">
                  <c:v>1820</c:v>
                </c:pt>
                <c:pt idx="438">
                  <c:v>1820</c:v>
                </c:pt>
                <c:pt idx="439">
                  <c:v>1820</c:v>
                </c:pt>
                <c:pt idx="440">
                  <c:v>1820</c:v>
                </c:pt>
                <c:pt idx="441">
                  <c:v>1820</c:v>
                </c:pt>
                <c:pt idx="442">
                  <c:v>1820</c:v>
                </c:pt>
                <c:pt idx="443">
                  <c:v>1820</c:v>
                </c:pt>
                <c:pt idx="444">
                  <c:v>1820</c:v>
                </c:pt>
                <c:pt idx="445">
                  <c:v>1810</c:v>
                </c:pt>
                <c:pt idx="446">
                  <c:v>1820</c:v>
                </c:pt>
                <c:pt idx="447">
                  <c:v>1810</c:v>
                </c:pt>
                <c:pt idx="448">
                  <c:v>1810</c:v>
                </c:pt>
                <c:pt idx="449">
                  <c:v>1810</c:v>
                </c:pt>
                <c:pt idx="450">
                  <c:v>1810</c:v>
                </c:pt>
                <c:pt idx="451">
                  <c:v>1810</c:v>
                </c:pt>
                <c:pt idx="452">
                  <c:v>1810</c:v>
                </c:pt>
                <c:pt idx="453">
                  <c:v>1810</c:v>
                </c:pt>
                <c:pt idx="454">
                  <c:v>1810</c:v>
                </c:pt>
                <c:pt idx="455">
                  <c:v>1810</c:v>
                </c:pt>
                <c:pt idx="456">
                  <c:v>1810</c:v>
                </c:pt>
                <c:pt idx="457">
                  <c:v>1810</c:v>
                </c:pt>
                <c:pt idx="458">
                  <c:v>1810</c:v>
                </c:pt>
                <c:pt idx="459">
                  <c:v>1810</c:v>
                </c:pt>
                <c:pt idx="460">
                  <c:v>1810</c:v>
                </c:pt>
                <c:pt idx="461">
                  <c:v>1810</c:v>
                </c:pt>
                <c:pt idx="462">
                  <c:v>1790</c:v>
                </c:pt>
                <c:pt idx="463">
                  <c:v>1790</c:v>
                </c:pt>
                <c:pt idx="464">
                  <c:v>1790</c:v>
                </c:pt>
                <c:pt idx="465">
                  <c:v>1790</c:v>
                </c:pt>
                <c:pt idx="466">
                  <c:v>1790</c:v>
                </c:pt>
                <c:pt idx="467">
                  <c:v>1790</c:v>
                </c:pt>
                <c:pt idx="468">
                  <c:v>1790</c:v>
                </c:pt>
                <c:pt idx="469">
                  <c:v>1790</c:v>
                </c:pt>
                <c:pt idx="470">
                  <c:v>1790</c:v>
                </c:pt>
                <c:pt idx="471">
                  <c:v>1790</c:v>
                </c:pt>
                <c:pt idx="472">
                  <c:v>1790</c:v>
                </c:pt>
                <c:pt idx="473">
                  <c:v>1790</c:v>
                </c:pt>
                <c:pt idx="474">
                  <c:v>1790</c:v>
                </c:pt>
                <c:pt idx="475">
                  <c:v>1790</c:v>
                </c:pt>
                <c:pt idx="476">
                  <c:v>1790</c:v>
                </c:pt>
                <c:pt idx="477">
                  <c:v>1790</c:v>
                </c:pt>
                <c:pt idx="478">
                  <c:v>1790</c:v>
                </c:pt>
                <c:pt idx="479">
                  <c:v>1790</c:v>
                </c:pt>
                <c:pt idx="480">
                  <c:v>1790</c:v>
                </c:pt>
                <c:pt idx="481">
                  <c:v>1790</c:v>
                </c:pt>
                <c:pt idx="482">
                  <c:v>1790</c:v>
                </c:pt>
                <c:pt idx="483">
                  <c:v>1790</c:v>
                </c:pt>
                <c:pt idx="484">
                  <c:v>1790</c:v>
                </c:pt>
                <c:pt idx="485">
                  <c:v>1800</c:v>
                </c:pt>
                <c:pt idx="486">
                  <c:v>1800</c:v>
                </c:pt>
                <c:pt idx="487">
                  <c:v>1800</c:v>
                </c:pt>
                <c:pt idx="488">
                  <c:v>1820</c:v>
                </c:pt>
                <c:pt idx="489">
                  <c:v>1820</c:v>
                </c:pt>
                <c:pt idx="490">
                  <c:v>1820</c:v>
                </c:pt>
                <c:pt idx="491">
                  <c:v>1820</c:v>
                </c:pt>
                <c:pt idx="492">
                  <c:v>1820</c:v>
                </c:pt>
                <c:pt idx="493">
                  <c:v>1820</c:v>
                </c:pt>
                <c:pt idx="494">
                  <c:v>1820</c:v>
                </c:pt>
                <c:pt idx="495">
                  <c:v>1820</c:v>
                </c:pt>
                <c:pt idx="496">
                  <c:v>1820</c:v>
                </c:pt>
                <c:pt idx="497">
                  <c:v>1820</c:v>
                </c:pt>
                <c:pt idx="498">
                  <c:v>1820</c:v>
                </c:pt>
                <c:pt idx="499">
                  <c:v>1820</c:v>
                </c:pt>
                <c:pt idx="500">
                  <c:v>1820</c:v>
                </c:pt>
                <c:pt idx="501">
                  <c:v>1820</c:v>
                </c:pt>
                <c:pt idx="502">
                  <c:v>1820</c:v>
                </c:pt>
                <c:pt idx="503">
                  <c:v>1820</c:v>
                </c:pt>
                <c:pt idx="504">
                  <c:v>1820</c:v>
                </c:pt>
                <c:pt idx="505">
                  <c:v>1820</c:v>
                </c:pt>
                <c:pt idx="506">
                  <c:v>1820</c:v>
                </c:pt>
                <c:pt idx="507">
                  <c:v>1820</c:v>
                </c:pt>
                <c:pt idx="508">
                  <c:v>1820</c:v>
                </c:pt>
                <c:pt idx="509">
                  <c:v>1820</c:v>
                </c:pt>
                <c:pt idx="510">
                  <c:v>1820</c:v>
                </c:pt>
                <c:pt idx="511">
                  <c:v>1820</c:v>
                </c:pt>
                <c:pt idx="512">
                  <c:v>1820</c:v>
                </c:pt>
                <c:pt idx="513">
                  <c:v>1820</c:v>
                </c:pt>
                <c:pt idx="514">
                  <c:v>1820</c:v>
                </c:pt>
                <c:pt idx="515">
                  <c:v>1820</c:v>
                </c:pt>
                <c:pt idx="516">
                  <c:v>1820</c:v>
                </c:pt>
                <c:pt idx="517">
                  <c:v>1820</c:v>
                </c:pt>
                <c:pt idx="518">
                  <c:v>1820</c:v>
                </c:pt>
                <c:pt idx="519">
                  <c:v>1820</c:v>
                </c:pt>
                <c:pt idx="520">
                  <c:v>1820</c:v>
                </c:pt>
                <c:pt idx="521">
                  <c:v>1820</c:v>
                </c:pt>
                <c:pt idx="522">
                  <c:v>1820</c:v>
                </c:pt>
                <c:pt idx="523">
                  <c:v>1820</c:v>
                </c:pt>
                <c:pt idx="524">
                  <c:v>1820</c:v>
                </c:pt>
                <c:pt idx="525">
                  <c:v>1820</c:v>
                </c:pt>
                <c:pt idx="526">
                  <c:v>1820</c:v>
                </c:pt>
                <c:pt idx="527">
                  <c:v>1820</c:v>
                </c:pt>
                <c:pt idx="528">
                  <c:v>1820</c:v>
                </c:pt>
                <c:pt idx="529">
                  <c:v>1820</c:v>
                </c:pt>
                <c:pt idx="530">
                  <c:v>1820</c:v>
                </c:pt>
                <c:pt idx="531">
                  <c:v>1820</c:v>
                </c:pt>
                <c:pt idx="532">
                  <c:v>1820</c:v>
                </c:pt>
                <c:pt idx="533">
                  <c:v>1820</c:v>
                </c:pt>
                <c:pt idx="534">
                  <c:v>1830</c:v>
                </c:pt>
                <c:pt idx="535">
                  <c:v>1850</c:v>
                </c:pt>
                <c:pt idx="536">
                  <c:v>1850</c:v>
                </c:pt>
                <c:pt idx="537">
                  <c:v>1850</c:v>
                </c:pt>
                <c:pt idx="538">
                  <c:v>1850</c:v>
                </c:pt>
                <c:pt idx="539">
                  <c:v>1850</c:v>
                </c:pt>
                <c:pt idx="540">
                  <c:v>1850</c:v>
                </c:pt>
                <c:pt idx="541">
                  <c:v>1850</c:v>
                </c:pt>
                <c:pt idx="542">
                  <c:v>1850</c:v>
                </c:pt>
                <c:pt idx="543">
                  <c:v>1850</c:v>
                </c:pt>
                <c:pt idx="544">
                  <c:v>1850</c:v>
                </c:pt>
                <c:pt idx="545">
                  <c:v>1850</c:v>
                </c:pt>
                <c:pt idx="546">
                  <c:v>1850</c:v>
                </c:pt>
                <c:pt idx="547">
                  <c:v>1850</c:v>
                </c:pt>
                <c:pt idx="548">
                  <c:v>1850</c:v>
                </c:pt>
                <c:pt idx="549">
                  <c:v>1870</c:v>
                </c:pt>
                <c:pt idx="550">
                  <c:v>1870</c:v>
                </c:pt>
                <c:pt idx="551">
                  <c:v>1870</c:v>
                </c:pt>
                <c:pt idx="552">
                  <c:v>1910</c:v>
                </c:pt>
                <c:pt idx="553">
                  <c:v>1910</c:v>
                </c:pt>
                <c:pt idx="554">
                  <c:v>1910</c:v>
                </c:pt>
                <c:pt idx="555">
                  <c:v>1910</c:v>
                </c:pt>
                <c:pt idx="556">
                  <c:v>1910</c:v>
                </c:pt>
                <c:pt idx="557">
                  <c:v>1910</c:v>
                </c:pt>
                <c:pt idx="558">
                  <c:v>1910</c:v>
                </c:pt>
                <c:pt idx="559">
                  <c:v>1910</c:v>
                </c:pt>
                <c:pt idx="560">
                  <c:v>1910</c:v>
                </c:pt>
                <c:pt idx="561">
                  <c:v>1910</c:v>
                </c:pt>
                <c:pt idx="562">
                  <c:v>1910</c:v>
                </c:pt>
              </c:numCache>
            </c:numRef>
          </c:val>
        </c:ser>
        <c:ser>
          <c:idx val="3"/>
          <c:order val="3"/>
          <c:tx>
            <c:strRef>
              <c:f>产区玉米!$E$1</c:f>
              <c:strCache>
                <c:ptCount val="1"/>
                <c:pt idx="0">
                  <c:v>通辽</c:v>
                </c:pt>
              </c:strCache>
            </c:strRef>
          </c:tx>
          <c:marker>
            <c:symbol val="none"/>
          </c:marker>
          <c:cat>
            <c:numRef>
              <c:f>产区玉米!$A$2:$A$564</c:f>
              <c:numCache>
                <c:formatCode>yyyy/m/d</c:formatCode>
                <c:ptCount val="563"/>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39692</c:v>
                </c:pt>
                <c:pt idx="22">
                  <c:v>39693</c:v>
                </c:pt>
                <c:pt idx="23">
                  <c:v>39694</c:v>
                </c:pt>
                <c:pt idx="24">
                  <c:v>39695</c:v>
                </c:pt>
                <c:pt idx="25">
                  <c:v>39696</c:v>
                </c:pt>
                <c:pt idx="26">
                  <c:v>39699</c:v>
                </c:pt>
                <c:pt idx="27">
                  <c:v>39700</c:v>
                </c:pt>
                <c:pt idx="28">
                  <c:v>39701</c:v>
                </c:pt>
                <c:pt idx="29">
                  <c:v>39702</c:v>
                </c:pt>
                <c:pt idx="30">
                  <c:v>39703</c:v>
                </c:pt>
                <c:pt idx="31">
                  <c:v>39706</c:v>
                </c:pt>
                <c:pt idx="32">
                  <c:v>39707</c:v>
                </c:pt>
                <c:pt idx="33">
                  <c:v>39708</c:v>
                </c:pt>
                <c:pt idx="34">
                  <c:v>39709</c:v>
                </c:pt>
                <c:pt idx="35">
                  <c:v>39712</c:v>
                </c:pt>
                <c:pt idx="36">
                  <c:v>39713</c:v>
                </c:pt>
                <c:pt idx="37">
                  <c:v>39714</c:v>
                </c:pt>
                <c:pt idx="38">
                  <c:v>39715</c:v>
                </c:pt>
                <c:pt idx="39">
                  <c:v>39716</c:v>
                </c:pt>
                <c:pt idx="40">
                  <c:v>39717</c:v>
                </c:pt>
                <c:pt idx="41">
                  <c:v>39727</c:v>
                </c:pt>
                <c:pt idx="42">
                  <c:v>39728</c:v>
                </c:pt>
                <c:pt idx="43">
                  <c:v>39729</c:v>
                </c:pt>
                <c:pt idx="44">
                  <c:v>39730</c:v>
                </c:pt>
                <c:pt idx="45">
                  <c:v>39731</c:v>
                </c:pt>
                <c:pt idx="46">
                  <c:v>39734</c:v>
                </c:pt>
                <c:pt idx="47">
                  <c:v>39735</c:v>
                </c:pt>
                <c:pt idx="48">
                  <c:v>39736</c:v>
                </c:pt>
                <c:pt idx="49">
                  <c:v>39737</c:v>
                </c:pt>
                <c:pt idx="50">
                  <c:v>39738</c:v>
                </c:pt>
                <c:pt idx="51">
                  <c:v>39741</c:v>
                </c:pt>
                <c:pt idx="52">
                  <c:v>39742</c:v>
                </c:pt>
                <c:pt idx="53">
                  <c:v>39743</c:v>
                </c:pt>
                <c:pt idx="54">
                  <c:v>39744</c:v>
                </c:pt>
                <c:pt idx="55">
                  <c:v>39745</c:v>
                </c:pt>
                <c:pt idx="56">
                  <c:v>39748</c:v>
                </c:pt>
                <c:pt idx="57">
                  <c:v>39749</c:v>
                </c:pt>
                <c:pt idx="58">
                  <c:v>39750</c:v>
                </c:pt>
                <c:pt idx="59">
                  <c:v>39751</c:v>
                </c:pt>
                <c:pt idx="60">
                  <c:v>39752</c:v>
                </c:pt>
                <c:pt idx="61">
                  <c:v>39755</c:v>
                </c:pt>
                <c:pt idx="62">
                  <c:v>39756</c:v>
                </c:pt>
                <c:pt idx="63">
                  <c:v>39757</c:v>
                </c:pt>
                <c:pt idx="64">
                  <c:v>39758</c:v>
                </c:pt>
                <c:pt idx="65">
                  <c:v>39759</c:v>
                </c:pt>
                <c:pt idx="66">
                  <c:v>39762</c:v>
                </c:pt>
                <c:pt idx="67">
                  <c:v>39763</c:v>
                </c:pt>
                <c:pt idx="68">
                  <c:v>39764</c:v>
                </c:pt>
                <c:pt idx="69">
                  <c:v>39765</c:v>
                </c:pt>
                <c:pt idx="70">
                  <c:v>39766</c:v>
                </c:pt>
                <c:pt idx="71">
                  <c:v>39769</c:v>
                </c:pt>
                <c:pt idx="72">
                  <c:v>39770</c:v>
                </c:pt>
                <c:pt idx="73">
                  <c:v>39771</c:v>
                </c:pt>
                <c:pt idx="74">
                  <c:v>39772</c:v>
                </c:pt>
                <c:pt idx="75">
                  <c:v>39773</c:v>
                </c:pt>
                <c:pt idx="76">
                  <c:v>39776</c:v>
                </c:pt>
                <c:pt idx="77">
                  <c:v>39777</c:v>
                </c:pt>
                <c:pt idx="78">
                  <c:v>39778</c:v>
                </c:pt>
                <c:pt idx="79">
                  <c:v>39779</c:v>
                </c:pt>
                <c:pt idx="80">
                  <c:v>39780</c:v>
                </c:pt>
                <c:pt idx="81">
                  <c:v>39783</c:v>
                </c:pt>
                <c:pt idx="82">
                  <c:v>39784</c:v>
                </c:pt>
                <c:pt idx="83">
                  <c:v>39785</c:v>
                </c:pt>
                <c:pt idx="84">
                  <c:v>39786</c:v>
                </c:pt>
                <c:pt idx="85">
                  <c:v>39787</c:v>
                </c:pt>
                <c:pt idx="86">
                  <c:v>39790</c:v>
                </c:pt>
                <c:pt idx="87">
                  <c:v>39791</c:v>
                </c:pt>
                <c:pt idx="88">
                  <c:v>39792</c:v>
                </c:pt>
                <c:pt idx="89">
                  <c:v>39793</c:v>
                </c:pt>
                <c:pt idx="90">
                  <c:v>39794</c:v>
                </c:pt>
                <c:pt idx="91">
                  <c:v>39797</c:v>
                </c:pt>
                <c:pt idx="92">
                  <c:v>39798</c:v>
                </c:pt>
                <c:pt idx="93">
                  <c:v>39799</c:v>
                </c:pt>
                <c:pt idx="94">
                  <c:v>39800</c:v>
                </c:pt>
                <c:pt idx="95">
                  <c:v>39801</c:v>
                </c:pt>
                <c:pt idx="96">
                  <c:v>39804</c:v>
                </c:pt>
                <c:pt idx="97">
                  <c:v>39805</c:v>
                </c:pt>
                <c:pt idx="98">
                  <c:v>39806</c:v>
                </c:pt>
                <c:pt idx="99">
                  <c:v>39807</c:v>
                </c:pt>
                <c:pt idx="100">
                  <c:v>39808</c:v>
                </c:pt>
                <c:pt idx="101">
                  <c:v>39811</c:v>
                </c:pt>
                <c:pt idx="102">
                  <c:v>39812</c:v>
                </c:pt>
                <c:pt idx="103">
                  <c:v>39813</c:v>
                </c:pt>
                <c:pt idx="104">
                  <c:v>39818</c:v>
                </c:pt>
                <c:pt idx="105">
                  <c:v>39819</c:v>
                </c:pt>
                <c:pt idx="106">
                  <c:v>39820</c:v>
                </c:pt>
                <c:pt idx="107">
                  <c:v>39821</c:v>
                </c:pt>
                <c:pt idx="108">
                  <c:v>39822</c:v>
                </c:pt>
                <c:pt idx="109">
                  <c:v>39825</c:v>
                </c:pt>
                <c:pt idx="110">
                  <c:v>39826</c:v>
                </c:pt>
                <c:pt idx="111">
                  <c:v>39827</c:v>
                </c:pt>
                <c:pt idx="112">
                  <c:v>39828</c:v>
                </c:pt>
                <c:pt idx="113">
                  <c:v>39829</c:v>
                </c:pt>
                <c:pt idx="114">
                  <c:v>39832</c:v>
                </c:pt>
                <c:pt idx="115">
                  <c:v>39833</c:v>
                </c:pt>
                <c:pt idx="116">
                  <c:v>39834</c:v>
                </c:pt>
                <c:pt idx="117">
                  <c:v>39835</c:v>
                </c:pt>
                <c:pt idx="118">
                  <c:v>39836</c:v>
                </c:pt>
                <c:pt idx="119">
                  <c:v>39846</c:v>
                </c:pt>
                <c:pt idx="120">
                  <c:v>39847</c:v>
                </c:pt>
                <c:pt idx="121">
                  <c:v>39848</c:v>
                </c:pt>
                <c:pt idx="122">
                  <c:v>39849</c:v>
                </c:pt>
                <c:pt idx="123">
                  <c:v>39850</c:v>
                </c:pt>
                <c:pt idx="124">
                  <c:v>39853</c:v>
                </c:pt>
                <c:pt idx="125">
                  <c:v>39854</c:v>
                </c:pt>
                <c:pt idx="126">
                  <c:v>39855</c:v>
                </c:pt>
                <c:pt idx="127">
                  <c:v>39856</c:v>
                </c:pt>
                <c:pt idx="128">
                  <c:v>39857</c:v>
                </c:pt>
                <c:pt idx="129">
                  <c:v>39860</c:v>
                </c:pt>
                <c:pt idx="130">
                  <c:v>39861</c:v>
                </c:pt>
                <c:pt idx="131">
                  <c:v>39862</c:v>
                </c:pt>
                <c:pt idx="132">
                  <c:v>39863</c:v>
                </c:pt>
                <c:pt idx="133">
                  <c:v>39864</c:v>
                </c:pt>
                <c:pt idx="134">
                  <c:v>39867</c:v>
                </c:pt>
                <c:pt idx="135">
                  <c:v>39868</c:v>
                </c:pt>
                <c:pt idx="136">
                  <c:v>39869</c:v>
                </c:pt>
                <c:pt idx="137">
                  <c:v>39870</c:v>
                </c:pt>
                <c:pt idx="138">
                  <c:v>39871</c:v>
                </c:pt>
                <c:pt idx="139">
                  <c:v>39874</c:v>
                </c:pt>
                <c:pt idx="140">
                  <c:v>39875</c:v>
                </c:pt>
                <c:pt idx="141">
                  <c:v>39876</c:v>
                </c:pt>
                <c:pt idx="142">
                  <c:v>39877</c:v>
                </c:pt>
                <c:pt idx="143">
                  <c:v>39878</c:v>
                </c:pt>
                <c:pt idx="144">
                  <c:v>39881</c:v>
                </c:pt>
                <c:pt idx="145">
                  <c:v>39882</c:v>
                </c:pt>
                <c:pt idx="146">
                  <c:v>39883</c:v>
                </c:pt>
                <c:pt idx="147">
                  <c:v>39884</c:v>
                </c:pt>
                <c:pt idx="148">
                  <c:v>39885</c:v>
                </c:pt>
                <c:pt idx="149">
                  <c:v>39888</c:v>
                </c:pt>
                <c:pt idx="150">
                  <c:v>39889</c:v>
                </c:pt>
                <c:pt idx="151">
                  <c:v>39890</c:v>
                </c:pt>
                <c:pt idx="152">
                  <c:v>39891</c:v>
                </c:pt>
                <c:pt idx="153">
                  <c:v>39892</c:v>
                </c:pt>
                <c:pt idx="154">
                  <c:v>39895</c:v>
                </c:pt>
                <c:pt idx="155">
                  <c:v>39896</c:v>
                </c:pt>
                <c:pt idx="156">
                  <c:v>39897</c:v>
                </c:pt>
                <c:pt idx="157">
                  <c:v>39898</c:v>
                </c:pt>
                <c:pt idx="158">
                  <c:v>39899</c:v>
                </c:pt>
                <c:pt idx="159">
                  <c:v>39902</c:v>
                </c:pt>
                <c:pt idx="160">
                  <c:v>39903</c:v>
                </c:pt>
                <c:pt idx="161">
                  <c:v>39904</c:v>
                </c:pt>
                <c:pt idx="162">
                  <c:v>39905</c:v>
                </c:pt>
                <c:pt idx="163">
                  <c:v>39906</c:v>
                </c:pt>
                <c:pt idx="164">
                  <c:v>39910</c:v>
                </c:pt>
                <c:pt idx="165">
                  <c:v>39911</c:v>
                </c:pt>
                <c:pt idx="166">
                  <c:v>39912</c:v>
                </c:pt>
                <c:pt idx="167">
                  <c:v>39913</c:v>
                </c:pt>
                <c:pt idx="168">
                  <c:v>39916</c:v>
                </c:pt>
                <c:pt idx="169">
                  <c:v>39917</c:v>
                </c:pt>
                <c:pt idx="170">
                  <c:v>39918</c:v>
                </c:pt>
                <c:pt idx="171">
                  <c:v>39919</c:v>
                </c:pt>
                <c:pt idx="172">
                  <c:v>39920</c:v>
                </c:pt>
                <c:pt idx="173">
                  <c:v>39923</c:v>
                </c:pt>
                <c:pt idx="174">
                  <c:v>39924</c:v>
                </c:pt>
                <c:pt idx="175">
                  <c:v>39925</c:v>
                </c:pt>
                <c:pt idx="176">
                  <c:v>39926</c:v>
                </c:pt>
                <c:pt idx="177">
                  <c:v>39927</c:v>
                </c:pt>
                <c:pt idx="178">
                  <c:v>39930</c:v>
                </c:pt>
                <c:pt idx="179">
                  <c:v>39931</c:v>
                </c:pt>
                <c:pt idx="180">
                  <c:v>39932</c:v>
                </c:pt>
                <c:pt idx="181">
                  <c:v>39933</c:v>
                </c:pt>
                <c:pt idx="182">
                  <c:v>39937</c:v>
                </c:pt>
                <c:pt idx="183">
                  <c:v>39938</c:v>
                </c:pt>
                <c:pt idx="184">
                  <c:v>39939</c:v>
                </c:pt>
                <c:pt idx="185">
                  <c:v>39940</c:v>
                </c:pt>
                <c:pt idx="186">
                  <c:v>39941</c:v>
                </c:pt>
                <c:pt idx="187">
                  <c:v>39944</c:v>
                </c:pt>
                <c:pt idx="188">
                  <c:v>39945</c:v>
                </c:pt>
                <c:pt idx="189">
                  <c:v>39946</c:v>
                </c:pt>
                <c:pt idx="190">
                  <c:v>39947</c:v>
                </c:pt>
                <c:pt idx="191">
                  <c:v>39948</c:v>
                </c:pt>
                <c:pt idx="192">
                  <c:v>39951</c:v>
                </c:pt>
                <c:pt idx="193">
                  <c:v>39952</c:v>
                </c:pt>
                <c:pt idx="194">
                  <c:v>39953</c:v>
                </c:pt>
                <c:pt idx="195">
                  <c:v>39954</c:v>
                </c:pt>
                <c:pt idx="196">
                  <c:v>39955</c:v>
                </c:pt>
                <c:pt idx="197">
                  <c:v>39958</c:v>
                </c:pt>
                <c:pt idx="198">
                  <c:v>39959</c:v>
                </c:pt>
                <c:pt idx="199">
                  <c:v>39960</c:v>
                </c:pt>
                <c:pt idx="200">
                  <c:v>39965</c:v>
                </c:pt>
                <c:pt idx="201">
                  <c:v>39966</c:v>
                </c:pt>
                <c:pt idx="202">
                  <c:v>39967</c:v>
                </c:pt>
                <c:pt idx="203">
                  <c:v>39968</c:v>
                </c:pt>
                <c:pt idx="204">
                  <c:v>39969</c:v>
                </c:pt>
                <c:pt idx="205">
                  <c:v>39972</c:v>
                </c:pt>
                <c:pt idx="206">
                  <c:v>39973</c:v>
                </c:pt>
                <c:pt idx="207">
                  <c:v>39974</c:v>
                </c:pt>
                <c:pt idx="208">
                  <c:v>39975</c:v>
                </c:pt>
                <c:pt idx="209">
                  <c:v>39976</c:v>
                </c:pt>
                <c:pt idx="210">
                  <c:v>39979</c:v>
                </c:pt>
                <c:pt idx="211">
                  <c:v>39980</c:v>
                </c:pt>
                <c:pt idx="212">
                  <c:v>39981</c:v>
                </c:pt>
                <c:pt idx="213">
                  <c:v>39982</c:v>
                </c:pt>
                <c:pt idx="214">
                  <c:v>39983</c:v>
                </c:pt>
                <c:pt idx="215">
                  <c:v>39986</c:v>
                </c:pt>
                <c:pt idx="216">
                  <c:v>39987</c:v>
                </c:pt>
                <c:pt idx="217">
                  <c:v>39988</c:v>
                </c:pt>
                <c:pt idx="218">
                  <c:v>39989</c:v>
                </c:pt>
                <c:pt idx="219">
                  <c:v>39990</c:v>
                </c:pt>
                <c:pt idx="220">
                  <c:v>39993</c:v>
                </c:pt>
                <c:pt idx="221">
                  <c:v>39994</c:v>
                </c:pt>
                <c:pt idx="222">
                  <c:v>39995</c:v>
                </c:pt>
                <c:pt idx="223">
                  <c:v>39996</c:v>
                </c:pt>
                <c:pt idx="224">
                  <c:v>39997</c:v>
                </c:pt>
                <c:pt idx="225">
                  <c:v>40000</c:v>
                </c:pt>
                <c:pt idx="226">
                  <c:v>40001</c:v>
                </c:pt>
                <c:pt idx="227">
                  <c:v>40002</c:v>
                </c:pt>
                <c:pt idx="228">
                  <c:v>40003</c:v>
                </c:pt>
                <c:pt idx="229">
                  <c:v>40004</c:v>
                </c:pt>
                <c:pt idx="230">
                  <c:v>40007</c:v>
                </c:pt>
                <c:pt idx="231">
                  <c:v>40008</c:v>
                </c:pt>
                <c:pt idx="232">
                  <c:v>40009</c:v>
                </c:pt>
                <c:pt idx="233">
                  <c:v>40010</c:v>
                </c:pt>
                <c:pt idx="234">
                  <c:v>40011</c:v>
                </c:pt>
                <c:pt idx="235">
                  <c:v>40014</c:v>
                </c:pt>
                <c:pt idx="236">
                  <c:v>40015</c:v>
                </c:pt>
                <c:pt idx="237">
                  <c:v>40016</c:v>
                </c:pt>
                <c:pt idx="238">
                  <c:v>40017</c:v>
                </c:pt>
                <c:pt idx="239">
                  <c:v>40018</c:v>
                </c:pt>
                <c:pt idx="240">
                  <c:v>40021</c:v>
                </c:pt>
                <c:pt idx="241">
                  <c:v>40022</c:v>
                </c:pt>
                <c:pt idx="242">
                  <c:v>40023</c:v>
                </c:pt>
                <c:pt idx="243">
                  <c:v>40024</c:v>
                </c:pt>
                <c:pt idx="244">
                  <c:v>40025</c:v>
                </c:pt>
                <c:pt idx="245">
                  <c:v>40028</c:v>
                </c:pt>
                <c:pt idx="246">
                  <c:v>40029</c:v>
                </c:pt>
                <c:pt idx="247">
                  <c:v>40030</c:v>
                </c:pt>
                <c:pt idx="248">
                  <c:v>40031</c:v>
                </c:pt>
                <c:pt idx="249">
                  <c:v>40032</c:v>
                </c:pt>
                <c:pt idx="250">
                  <c:v>40035</c:v>
                </c:pt>
                <c:pt idx="251">
                  <c:v>40036</c:v>
                </c:pt>
                <c:pt idx="252">
                  <c:v>40037</c:v>
                </c:pt>
                <c:pt idx="253">
                  <c:v>40038</c:v>
                </c:pt>
                <c:pt idx="254">
                  <c:v>40039</c:v>
                </c:pt>
                <c:pt idx="255">
                  <c:v>40042</c:v>
                </c:pt>
                <c:pt idx="256">
                  <c:v>40043</c:v>
                </c:pt>
                <c:pt idx="257">
                  <c:v>40044</c:v>
                </c:pt>
                <c:pt idx="258">
                  <c:v>40045</c:v>
                </c:pt>
                <c:pt idx="259">
                  <c:v>40046</c:v>
                </c:pt>
                <c:pt idx="260">
                  <c:v>40049</c:v>
                </c:pt>
                <c:pt idx="261">
                  <c:v>40050</c:v>
                </c:pt>
                <c:pt idx="262">
                  <c:v>40051</c:v>
                </c:pt>
                <c:pt idx="263">
                  <c:v>40052</c:v>
                </c:pt>
                <c:pt idx="264">
                  <c:v>40053</c:v>
                </c:pt>
                <c:pt idx="265">
                  <c:v>40056</c:v>
                </c:pt>
                <c:pt idx="266">
                  <c:v>40057</c:v>
                </c:pt>
                <c:pt idx="267">
                  <c:v>40058</c:v>
                </c:pt>
                <c:pt idx="268">
                  <c:v>40059</c:v>
                </c:pt>
                <c:pt idx="269">
                  <c:v>40060</c:v>
                </c:pt>
                <c:pt idx="270">
                  <c:v>40063</c:v>
                </c:pt>
                <c:pt idx="271">
                  <c:v>40064</c:v>
                </c:pt>
                <c:pt idx="272">
                  <c:v>40065</c:v>
                </c:pt>
                <c:pt idx="273">
                  <c:v>40066</c:v>
                </c:pt>
                <c:pt idx="274">
                  <c:v>40067</c:v>
                </c:pt>
                <c:pt idx="275">
                  <c:v>40070</c:v>
                </c:pt>
                <c:pt idx="276">
                  <c:v>40071</c:v>
                </c:pt>
                <c:pt idx="277">
                  <c:v>40072</c:v>
                </c:pt>
                <c:pt idx="278">
                  <c:v>40073</c:v>
                </c:pt>
                <c:pt idx="279">
                  <c:v>40074</c:v>
                </c:pt>
                <c:pt idx="280">
                  <c:v>40077</c:v>
                </c:pt>
                <c:pt idx="281">
                  <c:v>40078</c:v>
                </c:pt>
                <c:pt idx="282">
                  <c:v>40079</c:v>
                </c:pt>
                <c:pt idx="283">
                  <c:v>40080</c:v>
                </c:pt>
                <c:pt idx="284">
                  <c:v>40081</c:v>
                </c:pt>
                <c:pt idx="285">
                  <c:v>40084</c:v>
                </c:pt>
                <c:pt idx="286">
                  <c:v>40085</c:v>
                </c:pt>
                <c:pt idx="287">
                  <c:v>40086</c:v>
                </c:pt>
                <c:pt idx="288">
                  <c:v>40095</c:v>
                </c:pt>
                <c:pt idx="289">
                  <c:v>40098</c:v>
                </c:pt>
                <c:pt idx="290">
                  <c:v>40099</c:v>
                </c:pt>
                <c:pt idx="291">
                  <c:v>40100</c:v>
                </c:pt>
                <c:pt idx="292">
                  <c:v>40101</c:v>
                </c:pt>
                <c:pt idx="293">
                  <c:v>40102</c:v>
                </c:pt>
                <c:pt idx="294">
                  <c:v>40105</c:v>
                </c:pt>
                <c:pt idx="295">
                  <c:v>40106</c:v>
                </c:pt>
                <c:pt idx="296">
                  <c:v>40107</c:v>
                </c:pt>
                <c:pt idx="297">
                  <c:v>40108</c:v>
                </c:pt>
                <c:pt idx="298">
                  <c:v>40109</c:v>
                </c:pt>
                <c:pt idx="299">
                  <c:v>40112</c:v>
                </c:pt>
                <c:pt idx="300">
                  <c:v>40113</c:v>
                </c:pt>
                <c:pt idx="301">
                  <c:v>40114</c:v>
                </c:pt>
                <c:pt idx="302">
                  <c:v>40115</c:v>
                </c:pt>
                <c:pt idx="303">
                  <c:v>40116</c:v>
                </c:pt>
                <c:pt idx="304">
                  <c:v>40119</c:v>
                </c:pt>
                <c:pt idx="305">
                  <c:v>40120</c:v>
                </c:pt>
                <c:pt idx="306">
                  <c:v>40121</c:v>
                </c:pt>
                <c:pt idx="307">
                  <c:v>40122</c:v>
                </c:pt>
                <c:pt idx="308">
                  <c:v>40123</c:v>
                </c:pt>
                <c:pt idx="309">
                  <c:v>40126</c:v>
                </c:pt>
                <c:pt idx="310">
                  <c:v>40127</c:v>
                </c:pt>
                <c:pt idx="311">
                  <c:v>40128</c:v>
                </c:pt>
                <c:pt idx="312">
                  <c:v>40129</c:v>
                </c:pt>
                <c:pt idx="313">
                  <c:v>40130</c:v>
                </c:pt>
                <c:pt idx="314">
                  <c:v>40133</c:v>
                </c:pt>
                <c:pt idx="315">
                  <c:v>40134</c:v>
                </c:pt>
                <c:pt idx="316">
                  <c:v>40135</c:v>
                </c:pt>
                <c:pt idx="317">
                  <c:v>40136</c:v>
                </c:pt>
                <c:pt idx="318">
                  <c:v>40137</c:v>
                </c:pt>
                <c:pt idx="319">
                  <c:v>40140</c:v>
                </c:pt>
                <c:pt idx="320">
                  <c:v>40141</c:v>
                </c:pt>
                <c:pt idx="321">
                  <c:v>40142</c:v>
                </c:pt>
                <c:pt idx="322">
                  <c:v>40143</c:v>
                </c:pt>
                <c:pt idx="323">
                  <c:v>40144</c:v>
                </c:pt>
                <c:pt idx="324">
                  <c:v>40147</c:v>
                </c:pt>
                <c:pt idx="325">
                  <c:v>40148</c:v>
                </c:pt>
                <c:pt idx="326">
                  <c:v>40149</c:v>
                </c:pt>
                <c:pt idx="327">
                  <c:v>40150</c:v>
                </c:pt>
                <c:pt idx="328">
                  <c:v>40151</c:v>
                </c:pt>
                <c:pt idx="329">
                  <c:v>40154</c:v>
                </c:pt>
                <c:pt idx="330">
                  <c:v>40155</c:v>
                </c:pt>
                <c:pt idx="331">
                  <c:v>40156</c:v>
                </c:pt>
                <c:pt idx="332">
                  <c:v>40157</c:v>
                </c:pt>
                <c:pt idx="333">
                  <c:v>40158</c:v>
                </c:pt>
                <c:pt idx="334">
                  <c:v>40161</c:v>
                </c:pt>
                <c:pt idx="335">
                  <c:v>40162</c:v>
                </c:pt>
                <c:pt idx="336">
                  <c:v>40163</c:v>
                </c:pt>
                <c:pt idx="337">
                  <c:v>40164</c:v>
                </c:pt>
                <c:pt idx="338">
                  <c:v>40165</c:v>
                </c:pt>
                <c:pt idx="339">
                  <c:v>40168</c:v>
                </c:pt>
                <c:pt idx="340">
                  <c:v>40169</c:v>
                </c:pt>
                <c:pt idx="341">
                  <c:v>40170</c:v>
                </c:pt>
                <c:pt idx="342">
                  <c:v>40171</c:v>
                </c:pt>
                <c:pt idx="343">
                  <c:v>40172</c:v>
                </c:pt>
                <c:pt idx="344">
                  <c:v>40175</c:v>
                </c:pt>
                <c:pt idx="345">
                  <c:v>40193</c:v>
                </c:pt>
                <c:pt idx="346">
                  <c:v>40196</c:v>
                </c:pt>
                <c:pt idx="347">
                  <c:v>40197</c:v>
                </c:pt>
                <c:pt idx="348">
                  <c:v>40198</c:v>
                </c:pt>
                <c:pt idx="349">
                  <c:v>40199</c:v>
                </c:pt>
                <c:pt idx="350">
                  <c:v>40200</c:v>
                </c:pt>
                <c:pt idx="351">
                  <c:v>40203</c:v>
                </c:pt>
                <c:pt idx="352">
                  <c:v>40204</c:v>
                </c:pt>
                <c:pt idx="353">
                  <c:v>40205</c:v>
                </c:pt>
                <c:pt idx="354">
                  <c:v>40206</c:v>
                </c:pt>
                <c:pt idx="355">
                  <c:v>40207</c:v>
                </c:pt>
                <c:pt idx="356">
                  <c:v>40210</c:v>
                </c:pt>
                <c:pt idx="357">
                  <c:v>40211</c:v>
                </c:pt>
                <c:pt idx="358">
                  <c:v>40212</c:v>
                </c:pt>
                <c:pt idx="359">
                  <c:v>40213</c:v>
                </c:pt>
                <c:pt idx="360">
                  <c:v>40214</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40258</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40302</c:v>
                </c:pt>
                <c:pt idx="414">
                  <c:v>40303</c:v>
                </c:pt>
                <c:pt idx="415">
                  <c:v>40304</c:v>
                </c:pt>
                <c:pt idx="416">
                  <c:v>40305</c:v>
                </c:pt>
                <c:pt idx="417">
                  <c:v>40308</c:v>
                </c:pt>
                <c:pt idx="418">
                  <c:v>40309</c:v>
                </c:pt>
                <c:pt idx="419">
                  <c:v>40310</c:v>
                </c:pt>
                <c:pt idx="420">
                  <c:v>40311</c:v>
                </c:pt>
                <c:pt idx="421">
                  <c:v>40312</c:v>
                </c:pt>
                <c:pt idx="422">
                  <c:v>40315</c:v>
                </c:pt>
                <c:pt idx="423">
                  <c:v>40316</c:v>
                </c:pt>
                <c:pt idx="424">
                  <c:v>40317</c:v>
                </c:pt>
                <c:pt idx="425">
                  <c:v>40318</c:v>
                </c:pt>
                <c:pt idx="426">
                  <c:v>40319</c:v>
                </c:pt>
                <c:pt idx="427">
                  <c:v>40322</c:v>
                </c:pt>
                <c:pt idx="428">
                  <c:v>40323</c:v>
                </c:pt>
                <c:pt idx="429">
                  <c:v>40324</c:v>
                </c:pt>
                <c:pt idx="430">
                  <c:v>40325</c:v>
                </c:pt>
                <c:pt idx="431">
                  <c:v>40326</c:v>
                </c:pt>
                <c:pt idx="432">
                  <c:v>40329</c:v>
                </c:pt>
                <c:pt idx="433">
                  <c:v>40330</c:v>
                </c:pt>
                <c:pt idx="434">
                  <c:v>40331</c:v>
                </c:pt>
                <c:pt idx="435">
                  <c:v>40332</c:v>
                </c:pt>
                <c:pt idx="436">
                  <c:v>40333</c:v>
                </c:pt>
                <c:pt idx="437">
                  <c:v>40336</c:v>
                </c:pt>
                <c:pt idx="438">
                  <c:v>40337</c:v>
                </c:pt>
                <c:pt idx="439">
                  <c:v>40338</c:v>
                </c:pt>
                <c:pt idx="440">
                  <c:v>40339</c:v>
                </c:pt>
                <c:pt idx="441">
                  <c:v>40340</c:v>
                </c:pt>
                <c:pt idx="442">
                  <c:v>40341</c:v>
                </c:pt>
                <c:pt idx="443">
                  <c:v>40342</c:v>
                </c:pt>
                <c:pt idx="444">
                  <c:v>40346</c:v>
                </c:pt>
                <c:pt idx="445">
                  <c:v>40347</c:v>
                </c:pt>
                <c:pt idx="446">
                  <c:v>40350</c:v>
                </c:pt>
                <c:pt idx="447">
                  <c:v>40351</c:v>
                </c:pt>
                <c:pt idx="448">
                  <c:v>40352</c:v>
                </c:pt>
                <c:pt idx="449">
                  <c:v>40353</c:v>
                </c:pt>
                <c:pt idx="450">
                  <c:v>40354</c:v>
                </c:pt>
                <c:pt idx="451">
                  <c:v>40357</c:v>
                </c:pt>
                <c:pt idx="452">
                  <c:v>40358</c:v>
                </c:pt>
                <c:pt idx="453">
                  <c:v>40359</c:v>
                </c:pt>
                <c:pt idx="454">
                  <c:v>40360</c:v>
                </c:pt>
                <c:pt idx="455">
                  <c:v>40361</c:v>
                </c:pt>
                <c:pt idx="456">
                  <c:v>40364</c:v>
                </c:pt>
                <c:pt idx="457">
                  <c:v>40365</c:v>
                </c:pt>
                <c:pt idx="458">
                  <c:v>40366</c:v>
                </c:pt>
                <c:pt idx="459">
                  <c:v>40367</c:v>
                </c:pt>
                <c:pt idx="460">
                  <c:v>40368</c:v>
                </c:pt>
                <c:pt idx="461">
                  <c:v>40371</c:v>
                </c:pt>
                <c:pt idx="462">
                  <c:v>40372</c:v>
                </c:pt>
                <c:pt idx="463">
                  <c:v>40373</c:v>
                </c:pt>
                <c:pt idx="464">
                  <c:v>40374</c:v>
                </c:pt>
                <c:pt idx="465">
                  <c:v>40375</c:v>
                </c:pt>
                <c:pt idx="466">
                  <c:v>40378</c:v>
                </c:pt>
                <c:pt idx="467">
                  <c:v>40379</c:v>
                </c:pt>
                <c:pt idx="468">
                  <c:v>40380</c:v>
                </c:pt>
                <c:pt idx="469">
                  <c:v>40381</c:v>
                </c:pt>
                <c:pt idx="470">
                  <c:v>40382</c:v>
                </c:pt>
                <c:pt idx="471">
                  <c:v>40385</c:v>
                </c:pt>
                <c:pt idx="472">
                  <c:v>40386</c:v>
                </c:pt>
                <c:pt idx="473">
                  <c:v>40387</c:v>
                </c:pt>
                <c:pt idx="474">
                  <c:v>40388</c:v>
                </c:pt>
                <c:pt idx="475">
                  <c:v>40389</c:v>
                </c:pt>
                <c:pt idx="476">
                  <c:v>40392</c:v>
                </c:pt>
                <c:pt idx="477">
                  <c:v>40393</c:v>
                </c:pt>
                <c:pt idx="478">
                  <c:v>40394</c:v>
                </c:pt>
                <c:pt idx="479">
                  <c:v>40395</c:v>
                </c:pt>
                <c:pt idx="480">
                  <c:v>40396</c:v>
                </c:pt>
                <c:pt idx="481">
                  <c:v>40399</c:v>
                </c:pt>
                <c:pt idx="482">
                  <c:v>40400</c:v>
                </c:pt>
                <c:pt idx="483">
                  <c:v>40401</c:v>
                </c:pt>
                <c:pt idx="484">
                  <c:v>40402</c:v>
                </c:pt>
                <c:pt idx="485">
                  <c:v>40403</c:v>
                </c:pt>
                <c:pt idx="486">
                  <c:v>40406</c:v>
                </c:pt>
                <c:pt idx="487">
                  <c:v>40407</c:v>
                </c:pt>
                <c:pt idx="488">
                  <c:v>40408</c:v>
                </c:pt>
                <c:pt idx="489">
                  <c:v>40409</c:v>
                </c:pt>
                <c:pt idx="490">
                  <c:v>40410</c:v>
                </c:pt>
                <c:pt idx="491">
                  <c:v>40413</c:v>
                </c:pt>
                <c:pt idx="492">
                  <c:v>40414</c:v>
                </c:pt>
                <c:pt idx="493">
                  <c:v>40415</c:v>
                </c:pt>
                <c:pt idx="494">
                  <c:v>40416</c:v>
                </c:pt>
                <c:pt idx="495">
                  <c:v>40417</c:v>
                </c:pt>
                <c:pt idx="496">
                  <c:v>40420</c:v>
                </c:pt>
                <c:pt idx="497">
                  <c:v>40421</c:v>
                </c:pt>
                <c:pt idx="498">
                  <c:v>40422</c:v>
                </c:pt>
                <c:pt idx="499">
                  <c:v>40423</c:v>
                </c:pt>
                <c:pt idx="500">
                  <c:v>40424</c:v>
                </c:pt>
                <c:pt idx="501">
                  <c:v>40427</c:v>
                </c:pt>
                <c:pt idx="502">
                  <c:v>40428</c:v>
                </c:pt>
                <c:pt idx="503">
                  <c:v>40429</c:v>
                </c:pt>
                <c:pt idx="504">
                  <c:v>40430</c:v>
                </c:pt>
                <c:pt idx="505">
                  <c:v>40431</c:v>
                </c:pt>
                <c:pt idx="506">
                  <c:v>40434</c:v>
                </c:pt>
                <c:pt idx="507">
                  <c:v>40435</c:v>
                </c:pt>
                <c:pt idx="508">
                  <c:v>40436</c:v>
                </c:pt>
                <c:pt idx="509">
                  <c:v>40437</c:v>
                </c:pt>
                <c:pt idx="510">
                  <c:v>40438</c:v>
                </c:pt>
                <c:pt idx="511">
                  <c:v>40441</c:v>
                </c:pt>
                <c:pt idx="512">
                  <c:v>40442</c:v>
                </c:pt>
                <c:pt idx="513">
                  <c:v>40448</c:v>
                </c:pt>
                <c:pt idx="514">
                  <c:v>40449</c:v>
                </c:pt>
                <c:pt idx="515">
                  <c:v>40450</c:v>
                </c:pt>
                <c:pt idx="516">
                  <c:v>40451</c:v>
                </c:pt>
                <c:pt idx="517">
                  <c:v>40459</c:v>
                </c:pt>
                <c:pt idx="518">
                  <c:v>40460</c:v>
                </c:pt>
                <c:pt idx="519">
                  <c:v>40462</c:v>
                </c:pt>
                <c:pt idx="520">
                  <c:v>40463</c:v>
                </c:pt>
                <c:pt idx="521">
                  <c:v>40464</c:v>
                </c:pt>
                <c:pt idx="522">
                  <c:v>40465</c:v>
                </c:pt>
                <c:pt idx="523">
                  <c:v>40466</c:v>
                </c:pt>
                <c:pt idx="524">
                  <c:v>40469</c:v>
                </c:pt>
                <c:pt idx="525">
                  <c:v>40470</c:v>
                </c:pt>
                <c:pt idx="526">
                  <c:v>40471</c:v>
                </c:pt>
                <c:pt idx="527">
                  <c:v>40472</c:v>
                </c:pt>
                <c:pt idx="528">
                  <c:v>40473</c:v>
                </c:pt>
                <c:pt idx="529">
                  <c:v>40476</c:v>
                </c:pt>
                <c:pt idx="530">
                  <c:v>40477</c:v>
                </c:pt>
                <c:pt idx="531">
                  <c:v>40478</c:v>
                </c:pt>
                <c:pt idx="532">
                  <c:v>40479</c:v>
                </c:pt>
                <c:pt idx="533">
                  <c:v>40480</c:v>
                </c:pt>
                <c:pt idx="534">
                  <c:v>40483</c:v>
                </c:pt>
                <c:pt idx="535">
                  <c:v>40484</c:v>
                </c:pt>
                <c:pt idx="536">
                  <c:v>40485</c:v>
                </c:pt>
                <c:pt idx="537">
                  <c:v>40486</c:v>
                </c:pt>
                <c:pt idx="538">
                  <c:v>40487</c:v>
                </c:pt>
                <c:pt idx="539">
                  <c:v>40490</c:v>
                </c:pt>
                <c:pt idx="540">
                  <c:v>40491</c:v>
                </c:pt>
                <c:pt idx="541">
                  <c:v>40492</c:v>
                </c:pt>
                <c:pt idx="542">
                  <c:v>40493</c:v>
                </c:pt>
                <c:pt idx="543">
                  <c:v>40494</c:v>
                </c:pt>
                <c:pt idx="544">
                  <c:v>40497</c:v>
                </c:pt>
                <c:pt idx="545">
                  <c:v>40498</c:v>
                </c:pt>
                <c:pt idx="546">
                  <c:v>40499</c:v>
                </c:pt>
                <c:pt idx="547">
                  <c:v>40500</c:v>
                </c:pt>
                <c:pt idx="548">
                  <c:v>40501</c:v>
                </c:pt>
                <c:pt idx="549">
                  <c:v>40504</c:v>
                </c:pt>
                <c:pt idx="550">
                  <c:v>40505</c:v>
                </c:pt>
                <c:pt idx="551">
                  <c:v>40506</c:v>
                </c:pt>
                <c:pt idx="552">
                  <c:v>40507</c:v>
                </c:pt>
                <c:pt idx="553">
                  <c:v>40508</c:v>
                </c:pt>
                <c:pt idx="554">
                  <c:v>40511</c:v>
                </c:pt>
                <c:pt idx="555">
                  <c:v>40512</c:v>
                </c:pt>
                <c:pt idx="556">
                  <c:v>40513</c:v>
                </c:pt>
                <c:pt idx="557">
                  <c:v>40514</c:v>
                </c:pt>
                <c:pt idx="558">
                  <c:v>40515</c:v>
                </c:pt>
                <c:pt idx="559">
                  <c:v>40518</c:v>
                </c:pt>
                <c:pt idx="560">
                  <c:v>40519</c:v>
                </c:pt>
                <c:pt idx="561">
                  <c:v>40520</c:v>
                </c:pt>
                <c:pt idx="562">
                  <c:v>40521</c:v>
                </c:pt>
              </c:numCache>
            </c:numRef>
          </c:cat>
          <c:val>
            <c:numRef>
              <c:f>产区玉米!$E$2:$E$564</c:f>
              <c:numCache>
                <c:formatCode>General</c:formatCode>
                <c:ptCount val="563"/>
                <c:pt idx="0">
                  <c:v>1660</c:v>
                </c:pt>
                <c:pt idx="1">
                  <c:v>1660</c:v>
                </c:pt>
                <c:pt idx="2">
                  <c:v>1640</c:v>
                </c:pt>
                <c:pt idx="3">
                  <c:v>1640</c:v>
                </c:pt>
                <c:pt idx="4">
                  <c:v>1640</c:v>
                </c:pt>
                <c:pt idx="5">
                  <c:v>1640</c:v>
                </c:pt>
                <c:pt idx="6">
                  <c:v>1640</c:v>
                </c:pt>
                <c:pt idx="7">
                  <c:v>1640</c:v>
                </c:pt>
                <c:pt idx="8">
                  <c:v>1640</c:v>
                </c:pt>
                <c:pt idx="9">
                  <c:v>1640</c:v>
                </c:pt>
                <c:pt idx="10">
                  <c:v>1640</c:v>
                </c:pt>
                <c:pt idx="11">
                  <c:v>1640</c:v>
                </c:pt>
                <c:pt idx="12">
                  <c:v>1640</c:v>
                </c:pt>
                <c:pt idx="13">
                  <c:v>1640</c:v>
                </c:pt>
                <c:pt idx="14">
                  <c:v>1640</c:v>
                </c:pt>
                <c:pt idx="15">
                  <c:v>1640</c:v>
                </c:pt>
                <c:pt idx="16">
                  <c:v>1640</c:v>
                </c:pt>
                <c:pt idx="17">
                  <c:v>1640</c:v>
                </c:pt>
                <c:pt idx="18">
                  <c:v>1640</c:v>
                </c:pt>
                <c:pt idx="19">
                  <c:v>1640</c:v>
                </c:pt>
                <c:pt idx="20">
                  <c:v>1640</c:v>
                </c:pt>
                <c:pt idx="21">
                  <c:v>1640</c:v>
                </c:pt>
                <c:pt idx="22">
                  <c:v>1630</c:v>
                </c:pt>
                <c:pt idx="23">
                  <c:v>1630</c:v>
                </c:pt>
                <c:pt idx="24">
                  <c:v>1630</c:v>
                </c:pt>
                <c:pt idx="25">
                  <c:v>1630</c:v>
                </c:pt>
                <c:pt idx="26">
                  <c:v>1630</c:v>
                </c:pt>
                <c:pt idx="27">
                  <c:v>1630</c:v>
                </c:pt>
                <c:pt idx="28">
                  <c:v>1630</c:v>
                </c:pt>
                <c:pt idx="29">
                  <c:v>1630</c:v>
                </c:pt>
                <c:pt idx="30">
                  <c:v>1630</c:v>
                </c:pt>
                <c:pt idx="31">
                  <c:v>1630</c:v>
                </c:pt>
                <c:pt idx="32">
                  <c:v>1630</c:v>
                </c:pt>
                <c:pt idx="33">
                  <c:v>1630</c:v>
                </c:pt>
                <c:pt idx="34">
                  <c:v>1630</c:v>
                </c:pt>
                <c:pt idx="35">
                  <c:v>1630</c:v>
                </c:pt>
                <c:pt idx="36">
                  <c:v>1630</c:v>
                </c:pt>
                <c:pt idx="37">
                  <c:v>1630</c:v>
                </c:pt>
                <c:pt idx="38">
                  <c:v>1630</c:v>
                </c:pt>
                <c:pt idx="39">
                  <c:v>1630</c:v>
                </c:pt>
                <c:pt idx="40">
                  <c:v>1630</c:v>
                </c:pt>
                <c:pt idx="41">
                  <c:v>1630</c:v>
                </c:pt>
                <c:pt idx="42">
                  <c:v>1630</c:v>
                </c:pt>
                <c:pt idx="43">
                  <c:v>1630</c:v>
                </c:pt>
                <c:pt idx="44">
                  <c:v>1630</c:v>
                </c:pt>
                <c:pt idx="45">
                  <c:v>1630</c:v>
                </c:pt>
                <c:pt idx="46">
                  <c:v>1630</c:v>
                </c:pt>
                <c:pt idx="47">
                  <c:v>1630</c:v>
                </c:pt>
                <c:pt idx="48">
                  <c:v>1630</c:v>
                </c:pt>
                <c:pt idx="49">
                  <c:v>1630</c:v>
                </c:pt>
                <c:pt idx="50">
                  <c:v>1630</c:v>
                </c:pt>
                <c:pt idx="51">
                  <c:v>1630</c:v>
                </c:pt>
                <c:pt idx="52">
                  <c:v>1630</c:v>
                </c:pt>
                <c:pt idx="53">
                  <c:v>1630</c:v>
                </c:pt>
                <c:pt idx="54">
                  <c:v>1630</c:v>
                </c:pt>
                <c:pt idx="55">
                  <c:v>1630</c:v>
                </c:pt>
                <c:pt idx="56">
                  <c:v>1630</c:v>
                </c:pt>
                <c:pt idx="57">
                  <c:v>1630</c:v>
                </c:pt>
                <c:pt idx="58">
                  <c:v>1630</c:v>
                </c:pt>
                <c:pt idx="59">
                  <c:v>1630</c:v>
                </c:pt>
                <c:pt idx="60">
                  <c:v>1630</c:v>
                </c:pt>
                <c:pt idx="61">
                  <c:v>1550</c:v>
                </c:pt>
                <c:pt idx="62">
                  <c:v>1550</c:v>
                </c:pt>
                <c:pt idx="63">
                  <c:v>1530</c:v>
                </c:pt>
                <c:pt idx="64">
                  <c:v>1530</c:v>
                </c:pt>
                <c:pt idx="65">
                  <c:v>1530</c:v>
                </c:pt>
                <c:pt idx="66">
                  <c:v>1480</c:v>
                </c:pt>
                <c:pt idx="67">
                  <c:v>1480</c:v>
                </c:pt>
                <c:pt idx="68">
                  <c:v>1460</c:v>
                </c:pt>
                <c:pt idx="69">
                  <c:v>1460</c:v>
                </c:pt>
                <c:pt idx="70">
                  <c:v>1460</c:v>
                </c:pt>
                <c:pt idx="71">
                  <c:v>1450</c:v>
                </c:pt>
                <c:pt idx="72">
                  <c:v>1450</c:v>
                </c:pt>
                <c:pt idx="73">
                  <c:v>1450</c:v>
                </c:pt>
                <c:pt idx="74">
                  <c:v>1450</c:v>
                </c:pt>
                <c:pt idx="75">
                  <c:v>1440</c:v>
                </c:pt>
                <c:pt idx="76">
                  <c:v>1440</c:v>
                </c:pt>
                <c:pt idx="77">
                  <c:v>1440</c:v>
                </c:pt>
                <c:pt idx="78">
                  <c:v>1440</c:v>
                </c:pt>
                <c:pt idx="79">
                  <c:v>1440</c:v>
                </c:pt>
                <c:pt idx="80">
                  <c:v>1440</c:v>
                </c:pt>
                <c:pt idx="81">
                  <c:v>1440</c:v>
                </c:pt>
                <c:pt idx="82">
                  <c:v>1440</c:v>
                </c:pt>
                <c:pt idx="83">
                  <c:v>1440</c:v>
                </c:pt>
                <c:pt idx="84">
                  <c:v>1440</c:v>
                </c:pt>
                <c:pt idx="85">
                  <c:v>1430</c:v>
                </c:pt>
                <c:pt idx="86">
                  <c:v>1430</c:v>
                </c:pt>
                <c:pt idx="87">
                  <c:v>1430</c:v>
                </c:pt>
                <c:pt idx="88">
                  <c:v>1420</c:v>
                </c:pt>
                <c:pt idx="89">
                  <c:v>1420</c:v>
                </c:pt>
                <c:pt idx="90">
                  <c:v>1420</c:v>
                </c:pt>
                <c:pt idx="91">
                  <c:v>1420</c:v>
                </c:pt>
                <c:pt idx="92">
                  <c:v>1420</c:v>
                </c:pt>
                <c:pt idx="93">
                  <c:v>1420</c:v>
                </c:pt>
                <c:pt idx="94">
                  <c:v>1420</c:v>
                </c:pt>
                <c:pt idx="95">
                  <c:v>1420</c:v>
                </c:pt>
                <c:pt idx="96">
                  <c:v>1420</c:v>
                </c:pt>
                <c:pt idx="97">
                  <c:v>1420</c:v>
                </c:pt>
                <c:pt idx="98">
                  <c:v>1420</c:v>
                </c:pt>
                <c:pt idx="99">
                  <c:v>1420</c:v>
                </c:pt>
                <c:pt idx="100">
                  <c:v>1420</c:v>
                </c:pt>
                <c:pt idx="101">
                  <c:v>1410</c:v>
                </c:pt>
                <c:pt idx="102">
                  <c:v>1410</c:v>
                </c:pt>
                <c:pt idx="103">
                  <c:v>1410</c:v>
                </c:pt>
                <c:pt idx="104">
                  <c:v>1410</c:v>
                </c:pt>
                <c:pt idx="105">
                  <c:v>1410</c:v>
                </c:pt>
                <c:pt idx="106">
                  <c:v>1410</c:v>
                </c:pt>
                <c:pt idx="107">
                  <c:v>1410</c:v>
                </c:pt>
                <c:pt idx="108">
                  <c:v>1410</c:v>
                </c:pt>
                <c:pt idx="109">
                  <c:v>1410</c:v>
                </c:pt>
                <c:pt idx="110">
                  <c:v>1410</c:v>
                </c:pt>
                <c:pt idx="111">
                  <c:v>1410</c:v>
                </c:pt>
                <c:pt idx="112">
                  <c:v>1410</c:v>
                </c:pt>
                <c:pt idx="113">
                  <c:v>1410</c:v>
                </c:pt>
                <c:pt idx="114">
                  <c:v>1410</c:v>
                </c:pt>
                <c:pt idx="115">
                  <c:v>1410</c:v>
                </c:pt>
                <c:pt idx="116">
                  <c:v>1410</c:v>
                </c:pt>
                <c:pt idx="117">
                  <c:v>1410</c:v>
                </c:pt>
                <c:pt idx="118">
                  <c:v>1410</c:v>
                </c:pt>
                <c:pt idx="119">
                  <c:v>1410</c:v>
                </c:pt>
                <c:pt idx="120">
                  <c:v>1410</c:v>
                </c:pt>
                <c:pt idx="121">
                  <c:v>1410</c:v>
                </c:pt>
                <c:pt idx="122">
                  <c:v>1410</c:v>
                </c:pt>
                <c:pt idx="123">
                  <c:v>1410</c:v>
                </c:pt>
                <c:pt idx="124">
                  <c:v>1410</c:v>
                </c:pt>
                <c:pt idx="125">
                  <c:v>1410</c:v>
                </c:pt>
                <c:pt idx="126">
                  <c:v>1410</c:v>
                </c:pt>
                <c:pt idx="127">
                  <c:v>1420</c:v>
                </c:pt>
                <c:pt idx="128">
                  <c:v>1420</c:v>
                </c:pt>
                <c:pt idx="129">
                  <c:v>1420</c:v>
                </c:pt>
                <c:pt idx="130">
                  <c:v>1420</c:v>
                </c:pt>
                <c:pt idx="131">
                  <c:v>1420</c:v>
                </c:pt>
                <c:pt idx="132">
                  <c:v>1420</c:v>
                </c:pt>
                <c:pt idx="133">
                  <c:v>1430</c:v>
                </c:pt>
                <c:pt idx="134">
                  <c:v>1450</c:v>
                </c:pt>
                <c:pt idx="135">
                  <c:v>1460</c:v>
                </c:pt>
                <c:pt idx="136">
                  <c:v>1460</c:v>
                </c:pt>
                <c:pt idx="137">
                  <c:v>1460</c:v>
                </c:pt>
                <c:pt idx="138">
                  <c:v>1460</c:v>
                </c:pt>
                <c:pt idx="139">
                  <c:v>1480</c:v>
                </c:pt>
                <c:pt idx="140">
                  <c:v>1480</c:v>
                </c:pt>
                <c:pt idx="141">
                  <c:v>1480</c:v>
                </c:pt>
                <c:pt idx="142">
                  <c:v>1500</c:v>
                </c:pt>
                <c:pt idx="143">
                  <c:v>1500</c:v>
                </c:pt>
                <c:pt idx="144">
                  <c:v>1500</c:v>
                </c:pt>
                <c:pt idx="145">
                  <c:v>1500</c:v>
                </c:pt>
                <c:pt idx="146">
                  <c:v>1500</c:v>
                </c:pt>
                <c:pt idx="147">
                  <c:v>1500</c:v>
                </c:pt>
                <c:pt idx="148">
                  <c:v>1500</c:v>
                </c:pt>
                <c:pt idx="149">
                  <c:v>1540</c:v>
                </c:pt>
                <c:pt idx="150">
                  <c:v>1560</c:v>
                </c:pt>
                <c:pt idx="151">
                  <c:v>1560</c:v>
                </c:pt>
                <c:pt idx="152">
                  <c:v>1560</c:v>
                </c:pt>
                <c:pt idx="153">
                  <c:v>1560</c:v>
                </c:pt>
                <c:pt idx="154">
                  <c:v>1560</c:v>
                </c:pt>
                <c:pt idx="155">
                  <c:v>1560</c:v>
                </c:pt>
                <c:pt idx="156">
                  <c:v>1560</c:v>
                </c:pt>
                <c:pt idx="157">
                  <c:v>1560</c:v>
                </c:pt>
                <c:pt idx="158">
                  <c:v>1560</c:v>
                </c:pt>
                <c:pt idx="159">
                  <c:v>1560</c:v>
                </c:pt>
                <c:pt idx="160">
                  <c:v>1560</c:v>
                </c:pt>
                <c:pt idx="161">
                  <c:v>1560</c:v>
                </c:pt>
                <c:pt idx="162">
                  <c:v>1560</c:v>
                </c:pt>
                <c:pt idx="163">
                  <c:v>1560</c:v>
                </c:pt>
                <c:pt idx="164">
                  <c:v>1560</c:v>
                </c:pt>
                <c:pt idx="165">
                  <c:v>1560</c:v>
                </c:pt>
                <c:pt idx="166">
                  <c:v>1560</c:v>
                </c:pt>
                <c:pt idx="167">
                  <c:v>1560</c:v>
                </c:pt>
                <c:pt idx="168">
                  <c:v>1560</c:v>
                </c:pt>
                <c:pt idx="169">
                  <c:v>1560</c:v>
                </c:pt>
                <c:pt idx="170">
                  <c:v>1560</c:v>
                </c:pt>
                <c:pt idx="171">
                  <c:v>1560</c:v>
                </c:pt>
                <c:pt idx="172">
                  <c:v>1560</c:v>
                </c:pt>
                <c:pt idx="173">
                  <c:v>1560</c:v>
                </c:pt>
                <c:pt idx="174">
                  <c:v>1560</c:v>
                </c:pt>
                <c:pt idx="175">
                  <c:v>1560</c:v>
                </c:pt>
                <c:pt idx="176">
                  <c:v>1560</c:v>
                </c:pt>
                <c:pt idx="177">
                  <c:v>1560</c:v>
                </c:pt>
                <c:pt idx="178">
                  <c:v>1560</c:v>
                </c:pt>
                <c:pt idx="179">
                  <c:v>1560</c:v>
                </c:pt>
                <c:pt idx="180">
                  <c:v>1560</c:v>
                </c:pt>
                <c:pt idx="181">
                  <c:v>1560</c:v>
                </c:pt>
                <c:pt idx="182">
                  <c:v>1560</c:v>
                </c:pt>
                <c:pt idx="183">
                  <c:v>1560</c:v>
                </c:pt>
                <c:pt idx="184">
                  <c:v>1560</c:v>
                </c:pt>
                <c:pt idx="185">
                  <c:v>1560</c:v>
                </c:pt>
                <c:pt idx="186">
                  <c:v>1560</c:v>
                </c:pt>
                <c:pt idx="187">
                  <c:v>1560</c:v>
                </c:pt>
                <c:pt idx="188">
                  <c:v>1560</c:v>
                </c:pt>
                <c:pt idx="189">
                  <c:v>1560</c:v>
                </c:pt>
                <c:pt idx="190">
                  <c:v>1560</c:v>
                </c:pt>
                <c:pt idx="191">
                  <c:v>1560</c:v>
                </c:pt>
                <c:pt idx="192">
                  <c:v>1560</c:v>
                </c:pt>
                <c:pt idx="193">
                  <c:v>1560</c:v>
                </c:pt>
                <c:pt idx="194">
                  <c:v>1560</c:v>
                </c:pt>
                <c:pt idx="195">
                  <c:v>1560</c:v>
                </c:pt>
                <c:pt idx="196">
                  <c:v>1560</c:v>
                </c:pt>
                <c:pt idx="197">
                  <c:v>1550</c:v>
                </c:pt>
                <c:pt idx="198">
                  <c:v>1550</c:v>
                </c:pt>
                <c:pt idx="199">
                  <c:v>1540</c:v>
                </c:pt>
                <c:pt idx="200">
                  <c:v>1540</c:v>
                </c:pt>
                <c:pt idx="201">
                  <c:v>1540</c:v>
                </c:pt>
                <c:pt idx="202">
                  <c:v>1540</c:v>
                </c:pt>
                <c:pt idx="203">
                  <c:v>1540</c:v>
                </c:pt>
                <c:pt idx="204">
                  <c:v>1540</c:v>
                </c:pt>
                <c:pt idx="205">
                  <c:v>1540</c:v>
                </c:pt>
                <c:pt idx="206">
                  <c:v>1540</c:v>
                </c:pt>
                <c:pt idx="207">
                  <c:v>1540</c:v>
                </c:pt>
                <c:pt idx="208">
                  <c:v>1540</c:v>
                </c:pt>
                <c:pt idx="209">
                  <c:v>1540</c:v>
                </c:pt>
                <c:pt idx="210">
                  <c:v>1540</c:v>
                </c:pt>
                <c:pt idx="211">
                  <c:v>1540</c:v>
                </c:pt>
                <c:pt idx="212">
                  <c:v>1540</c:v>
                </c:pt>
                <c:pt idx="213">
                  <c:v>1540</c:v>
                </c:pt>
                <c:pt idx="214">
                  <c:v>1540</c:v>
                </c:pt>
                <c:pt idx="215">
                  <c:v>1540</c:v>
                </c:pt>
                <c:pt idx="216">
                  <c:v>1540</c:v>
                </c:pt>
                <c:pt idx="217">
                  <c:v>1540</c:v>
                </c:pt>
                <c:pt idx="218">
                  <c:v>1540</c:v>
                </c:pt>
                <c:pt idx="219">
                  <c:v>1540</c:v>
                </c:pt>
                <c:pt idx="220">
                  <c:v>1540</c:v>
                </c:pt>
                <c:pt idx="221">
                  <c:v>1540</c:v>
                </c:pt>
                <c:pt idx="222">
                  <c:v>1540</c:v>
                </c:pt>
                <c:pt idx="223">
                  <c:v>1540</c:v>
                </c:pt>
                <c:pt idx="224">
                  <c:v>1540</c:v>
                </c:pt>
                <c:pt idx="225">
                  <c:v>1540</c:v>
                </c:pt>
                <c:pt idx="226">
                  <c:v>1560</c:v>
                </c:pt>
                <c:pt idx="227">
                  <c:v>1560</c:v>
                </c:pt>
                <c:pt idx="228">
                  <c:v>1580</c:v>
                </c:pt>
                <c:pt idx="229">
                  <c:v>1580</c:v>
                </c:pt>
                <c:pt idx="230">
                  <c:v>1580</c:v>
                </c:pt>
                <c:pt idx="231">
                  <c:v>1580</c:v>
                </c:pt>
                <c:pt idx="232">
                  <c:v>1580</c:v>
                </c:pt>
                <c:pt idx="233">
                  <c:v>1580</c:v>
                </c:pt>
                <c:pt idx="234">
                  <c:v>1580</c:v>
                </c:pt>
                <c:pt idx="235">
                  <c:v>1580</c:v>
                </c:pt>
                <c:pt idx="236">
                  <c:v>1580</c:v>
                </c:pt>
                <c:pt idx="237">
                  <c:v>1580</c:v>
                </c:pt>
                <c:pt idx="238">
                  <c:v>1620</c:v>
                </c:pt>
                <c:pt idx="239">
                  <c:v>1620</c:v>
                </c:pt>
                <c:pt idx="240">
                  <c:v>1620</c:v>
                </c:pt>
                <c:pt idx="241">
                  <c:v>1620</c:v>
                </c:pt>
                <c:pt idx="242">
                  <c:v>1620</c:v>
                </c:pt>
                <c:pt idx="243">
                  <c:v>1620</c:v>
                </c:pt>
                <c:pt idx="244">
                  <c:v>1620</c:v>
                </c:pt>
                <c:pt idx="245">
                  <c:v>1620</c:v>
                </c:pt>
                <c:pt idx="246">
                  <c:v>1620</c:v>
                </c:pt>
                <c:pt idx="247">
                  <c:v>1620</c:v>
                </c:pt>
                <c:pt idx="248">
                  <c:v>1620</c:v>
                </c:pt>
                <c:pt idx="249">
                  <c:v>1620</c:v>
                </c:pt>
                <c:pt idx="250">
                  <c:v>1620</c:v>
                </c:pt>
                <c:pt idx="251">
                  <c:v>1620</c:v>
                </c:pt>
                <c:pt idx="252">
                  <c:v>1620</c:v>
                </c:pt>
                <c:pt idx="253">
                  <c:v>1620</c:v>
                </c:pt>
                <c:pt idx="254">
                  <c:v>1620</c:v>
                </c:pt>
                <c:pt idx="255">
                  <c:v>1630</c:v>
                </c:pt>
                <c:pt idx="256">
                  <c:v>1650</c:v>
                </c:pt>
                <c:pt idx="257">
                  <c:v>1650</c:v>
                </c:pt>
                <c:pt idx="258">
                  <c:v>1650</c:v>
                </c:pt>
                <c:pt idx="259">
                  <c:v>1650</c:v>
                </c:pt>
                <c:pt idx="260">
                  <c:v>1670</c:v>
                </c:pt>
                <c:pt idx="261">
                  <c:v>1670</c:v>
                </c:pt>
                <c:pt idx="262">
                  <c:v>1670</c:v>
                </c:pt>
                <c:pt idx="263">
                  <c:v>1670</c:v>
                </c:pt>
                <c:pt idx="264">
                  <c:v>1670</c:v>
                </c:pt>
                <c:pt idx="265">
                  <c:v>1670</c:v>
                </c:pt>
                <c:pt idx="266">
                  <c:v>1670</c:v>
                </c:pt>
                <c:pt idx="267">
                  <c:v>1670</c:v>
                </c:pt>
                <c:pt idx="268">
                  <c:v>1670</c:v>
                </c:pt>
                <c:pt idx="269">
                  <c:v>1670</c:v>
                </c:pt>
                <c:pt idx="270">
                  <c:v>1670</c:v>
                </c:pt>
                <c:pt idx="271">
                  <c:v>1690</c:v>
                </c:pt>
                <c:pt idx="272">
                  <c:v>1690</c:v>
                </c:pt>
                <c:pt idx="273">
                  <c:v>1690</c:v>
                </c:pt>
                <c:pt idx="274">
                  <c:v>1690</c:v>
                </c:pt>
                <c:pt idx="275">
                  <c:v>1690</c:v>
                </c:pt>
                <c:pt idx="276">
                  <c:v>1700</c:v>
                </c:pt>
                <c:pt idx="277">
                  <c:v>1700</c:v>
                </c:pt>
                <c:pt idx="278">
                  <c:v>1700</c:v>
                </c:pt>
                <c:pt idx="279">
                  <c:v>1700</c:v>
                </c:pt>
                <c:pt idx="280">
                  <c:v>1700</c:v>
                </c:pt>
                <c:pt idx="281">
                  <c:v>1700</c:v>
                </c:pt>
                <c:pt idx="282">
                  <c:v>1700</c:v>
                </c:pt>
                <c:pt idx="283">
                  <c:v>1700</c:v>
                </c:pt>
                <c:pt idx="284">
                  <c:v>1700</c:v>
                </c:pt>
                <c:pt idx="285">
                  <c:v>1700</c:v>
                </c:pt>
                <c:pt idx="286">
                  <c:v>1700</c:v>
                </c:pt>
                <c:pt idx="287">
                  <c:v>1700</c:v>
                </c:pt>
                <c:pt idx="288">
                  <c:v>1690</c:v>
                </c:pt>
                <c:pt idx="289">
                  <c:v>1690</c:v>
                </c:pt>
                <c:pt idx="290">
                  <c:v>1690</c:v>
                </c:pt>
                <c:pt idx="291">
                  <c:v>1690</c:v>
                </c:pt>
                <c:pt idx="292">
                  <c:v>1690</c:v>
                </c:pt>
                <c:pt idx="293">
                  <c:v>1690</c:v>
                </c:pt>
                <c:pt idx="294">
                  <c:v>1690</c:v>
                </c:pt>
                <c:pt idx="295">
                  <c:v>1690</c:v>
                </c:pt>
                <c:pt idx="296">
                  <c:v>1690</c:v>
                </c:pt>
                <c:pt idx="297">
                  <c:v>1690</c:v>
                </c:pt>
                <c:pt idx="298">
                  <c:v>1690</c:v>
                </c:pt>
                <c:pt idx="299">
                  <c:v>1690</c:v>
                </c:pt>
                <c:pt idx="300">
                  <c:v>1690</c:v>
                </c:pt>
                <c:pt idx="301">
                  <c:v>1690</c:v>
                </c:pt>
                <c:pt idx="302">
                  <c:v>1690</c:v>
                </c:pt>
                <c:pt idx="303">
                  <c:v>1690</c:v>
                </c:pt>
                <c:pt idx="304">
                  <c:v>1690</c:v>
                </c:pt>
                <c:pt idx="305">
                  <c:v>1690</c:v>
                </c:pt>
                <c:pt idx="306">
                  <c:v>1690</c:v>
                </c:pt>
                <c:pt idx="307">
                  <c:v>1690</c:v>
                </c:pt>
                <c:pt idx="308">
                  <c:v>1690</c:v>
                </c:pt>
                <c:pt idx="309">
                  <c:v>1690</c:v>
                </c:pt>
                <c:pt idx="310">
                  <c:v>1690</c:v>
                </c:pt>
                <c:pt idx="311">
                  <c:v>1690</c:v>
                </c:pt>
                <c:pt idx="312">
                  <c:v>1690</c:v>
                </c:pt>
                <c:pt idx="313">
                  <c:v>1690</c:v>
                </c:pt>
                <c:pt idx="314">
                  <c:v>1690</c:v>
                </c:pt>
                <c:pt idx="315">
                  <c:v>1690</c:v>
                </c:pt>
                <c:pt idx="316">
                  <c:v>1690</c:v>
                </c:pt>
                <c:pt idx="317">
                  <c:v>1690</c:v>
                </c:pt>
                <c:pt idx="318">
                  <c:v>1690</c:v>
                </c:pt>
                <c:pt idx="319">
                  <c:v>1690</c:v>
                </c:pt>
                <c:pt idx="320">
                  <c:v>1690</c:v>
                </c:pt>
                <c:pt idx="321">
                  <c:v>1690</c:v>
                </c:pt>
                <c:pt idx="322">
                  <c:v>1600</c:v>
                </c:pt>
                <c:pt idx="323">
                  <c:v>1600</c:v>
                </c:pt>
                <c:pt idx="324">
                  <c:v>1600</c:v>
                </c:pt>
                <c:pt idx="325">
                  <c:v>1600</c:v>
                </c:pt>
                <c:pt idx="326">
                  <c:v>1600</c:v>
                </c:pt>
                <c:pt idx="327">
                  <c:v>1600</c:v>
                </c:pt>
                <c:pt idx="328">
                  <c:v>1600</c:v>
                </c:pt>
                <c:pt idx="329">
                  <c:v>1600</c:v>
                </c:pt>
                <c:pt idx="330">
                  <c:v>1600</c:v>
                </c:pt>
                <c:pt idx="331">
                  <c:v>1600</c:v>
                </c:pt>
                <c:pt idx="332">
                  <c:v>1620</c:v>
                </c:pt>
                <c:pt idx="333">
                  <c:v>1640</c:v>
                </c:pt>
                <c:pt idx="334">
                  <c:v>1640</c:v>
                </c:pt>
                <c:pt idx="335">
                  <c:v>1640</c:v>
                </c:pt>
                <c:pt idx="336">
                  <c:v>1640</c:v>
                </c:pt>
                <c:pt idx="337">
                  <c:v>1640</c:v>
                </c:pt>
                <c:pt idx="338">
                  <c:v>1640</c:v>
                </c:pt>
                <c:pt idx="339">
                  <c:v>1640</c:v>
                </c:pt>
                <c:pt idx="340">
                  <c:v>1640</c:v>
                </c:pt>
                <c:pt idx="341">
                  <c:v>1640</c:v>
                </c:pt>
                <c:pt idx="342">
                  <c:v>1640</c:v>
                </c:pt>
                <c:pt idx="343">
                  <c:v>1640</c:v>
                </c:pt>
                <c:pt idx="344">
                  <c:v>1640</c:v>
                </c:pt>
                <c:pt idx="345">
                  <c:v>1660</c:v>
                </c:pt>
                <c:pt idx="346">
                  <c:v>1660</c:v>
                </c:pt>
                <c:pt idx="347">
                  <c:v>1660</c:v>
                </c:pt>
                <c:pt idx="348">
                  <c:v>1660</c:v>
                </c:pt>
                <c:pt idx="349">
                  <c:v>1670</c:v>
                </c:pt>
                <c:pt idx="350">
                  <c:v>1670</c:v>
                </c:pt>
                <c:pt idx="351">
                  <c:v>1670</c:v>
                </c:pt>
                <c:pt idx="352">
                  <c:v>1670</c:v>
                </c:pt>
                <c:pt idx="353">
                  <c:v>1670</c:v>
                </c:pt>
                <c:pt idx="354">
                  <c:v>1670</c:v>
                </c:pt>
                <c:pt idx="355">
                  <c:v>1670</c:v>
                </c:pt>
                <c:pt idx="356">
                  <c:v>1670</c:v>
                </c:pt>
                <c:pt idx="357">
                  <c:v>1670</c:v>
                </c:pt>
                <c:pt idx="358">
                  <c:v>1670</c:v>
                </c:pt>
                <c:pt idx="359">
                  <c:v>1670</c:v>
                </c:pt>
                <c:pt idx="360">
                  <c:v>1670</c:v>
                </c:pt>
                <c:pt idx="361">
                  <c:v>1670</c:v>
                </c:pt>
                <c:pt idx="362">
                  <c:v>1670</c:v>
                </c:pt>
                <c:pt idx="363">
                  <c:v>1670</c:v>
                </c:pt>
                <c:pt idx="364">
                  <c:v>1670</c:v>
                </c:pt>
                <c:pt idx="365">
                  <c:v>1670</c:v>
                </c:pt>
                <c:pt idx="366">
                  <c:v>1670</c:v>
                </c:pt>
                <c:pt idx="367">
                  <c:v>1670</c:v>
                </c:pt>
                <c:pt idx="368">
                  <c:v>1670</c:v>
                </c:pt>
                <c:pt idx="369">
                  <c:v>1670</c:v>
                </c:pt>
                <c:pt idx="370">
                  <c:v>1670</c:v>
                </c:pt>
                <c:pt idx="371">
                  <c:v>1670</c:v>
                </c:pt>
                <c:pt idx="372">
                  <c:v>1670</c:v>
                </c:pt>
                <c:pt idx="373">
                  <c:v>1670</c:v>
                </c:pt>
                <c:pt idx="374">
                  <c:v>1670</c:v>
                </c:pt>
                <c:pt idx="375">
                  <c:v>1670</c:v>
                </c:pt>
                <c:pt idx="376">
                  <c:v>1670</c:v>
                </c:pt>
                <c:pt idx="377">
                  <c:v>1670</c:v>
                </c:pt>
                <c:pt idx="378">
                  <c:v>1670</c:v>
                </c:pt>
                <c:pt idx="379">
                  <c:v>1670</c:v>
                </c:pt>
                <c:pt idx="380">
                  <c:v>1670</c:v>
                </c:pt>
                <c:pt idx="381">
                  <c:v>1670</c:v>
                </c:pt>
                <c:pt idx="382">
                  <c:v>1670</c:v>
                </c:pt>
                <c:pt idx="383">
                  <c:v>1670</c:v>
                </c:pt>
                <c:pt idx="384">
                  <c:v>1670</c:v>
                </c:pt>
                <c:pt idx="385">
                  <c:v>1670</c:v>
                </c:pt>
                <c:pt idx="386">
                  <c:v>1670</c:v>
                </c:pt>
                <c:pt idx="387">
                  <c:v>1700</c:v>
                </c:pt>
                <c:pt idx="388">
                  <c:v>1700</c:v>
                </c:pt>
                <c:pt idx="389">
                  <c:v>1700</c:v>
                </c:pt>
                <c:pt idx="390">
                  <c:v>1700</c:v>
                </c:pt>
                <c:pt idx="391">
                  <c:v>1700</c:v>
                </c:pt>
                <c:pt idx="392">
                  <c:v>1700</c:v>
                </c:pt>
                <c:pt idx="393">
                  <c:v>1710</c:v>
                </c:pt>
                <c:pt idx="394">
                  <c:v>1760</c:v>
                </c:pt>
                <c:pt idx="395">
                  <c:v>1760</c:v>
                </c:pt>
                <c:pt idx="396">
                  <c:v>1760</c:v>
                </c:pt>
                <c:pt idx="397">
                  <c:v>1760</c:v>
                </c:pt>
                <c:pt idx="398">
                  <c:v>1760</c:v>
                </c:pt>
                <c:pt idx="399">
                  <c:v>1760</c:v>
                </c:pt>
                <c:pt idx="400">
                  <c:v>1760</c:v>
                </c:pt>
                <c:pt idx="401">
                  <c:v>1760</c:v>
                </c:pt>
                <c:pt idx="402">
                  <c:v>1760</c:v>
                </c:pt>
                <c:pt idx="403">
                  <c:v>1760</c:v>
                </c:pt>
                <c:pt idx="404">
                  <c:v>1760</c:v>
                </c:pt>
                <c:pt idx="405">
                  <c:v>1760</c:v>
                </c:pt>
                <c:pt idx="406">
                  <c:v>1760</c:v>
                </c:pt>
                <c:pt idx="407">
                  <c:v>1760</c:v>
                </c:pt>
                <c:pt idx="408">
                  <c:v>1760</c:v>
                </c:pt>
                <c:pt idx="409">
                  <c:v>1760</c:v>
                </c:pt>
                <c:pt idx="410">
                  <c:v>1760</c:v>
                </c:pt>
                <c:pt idx="411">
                  <c:v>1780</c:v>
                </c:pt>
                <c:pt idx="412">
                  <c:v>1780</c:v>
                </c:pt>
                <c:pt idx="413">
                  <c:v>1800</c:v>
                </c:pt>
                <c:pt idx="414">
                  <c:v>1800</c:v>
                </c:pt>
                <c:pt idx="415">
                  <c:v>1800</c:v>
                </c:pt>
                <c:pt idx="416">
                  <c:v>1800</c:v>
                </c:pt>
                <c:pt idx="417">
                  <c:v>1800</c:v>
                </c:pt>
                <c:pt idx="418">
                  <c:v>1800</c:v>
                </c:pt>
                <c:pt idx="419">
                  <c:v>1800</c:v>
                </c:pt>
                <c:pt idx="420">
                  <c:v>1800</c:v>
                </c:pt>
                <c:pt idx="421">
                  <c:v>1800</c:v>
                </c:pt>
                <c:pt idx="422">
                  <c:v>1800</c:v>
                </c:pt>
                <c:pt idx="423">
                  <c:v>1800</c:v>
                </c:pt>
                <c:pt idx="424">
                  <c:v>1840</c:v>
                </c:pt>
                <c:pt idx="425">
                  <c:v>1840</c:v>
                </c:pt>
                <c:pt idx="426">
                  <c:v>1840</c:v>
                </c:pt>
                <c:pt idx="427">
                  <c:v>1840</c:v>
                </c:pt>
                <c:pt idx="428">
                  <c:v>1840</c:v>
                </c:pt>
                <c:pt idx="429">
                  <c:v>1840</c:v>
                </c:pt>
                <c:pt idx="430">
                  <c:v>1840</c:v>
                </c:pt>
                <c:pt idx="431">
                  <c:v>1840</c:v>
                </c:pt>
                <c:pt idx="432">
                  <c:v>1840</c:v>
                </c:pt>
                <c:pt idx="433">
                  <c:v>1860</c:v>
                </c:pt>
                <c:pt idx="434">
                  <c:v>1860</c:v>
                </c:pt>
                <c:pt idx="435">
                  <c:v>1860</c:v>
                </c:pt>
                <c:pt idx="436">
                  <c:v>1860</c:v>
                </c:pt>
                <c:pt idx="437">
                  <c:v>1860</c:v>
                </c:pt>
                <c:pt idx="438">
                  <c:v>1860</c:v>
                </c:pt>
                <c:pt idx="439">
                  <c:v>1860</c:v>
                </c:pt>
                <c:pt idx="440">
                  <c:v>1860</c:v>
                </c:pt>
                <c:pt idx="441">
                  <c:v>1860</c:v>
                </c:pt>
                <c:pt idx="442">
                  <c:v>1860</c:v>
                </c:pt>
                <c:pt idx="443">
                  <c:v>1860</c:v>
                </c:pt>
                <c:pt idx="444">
                  <c:v>1860</c:v>
                </c:pt>
                <c:pt idx="445">
                  <c:v>1860</c:v>
                </c:pt>
                <c:pt idx="446">
                  <c:v>1860</c:v>
                </c:pt>
                <c:pt idx="447">
                  <c:v>1860</c:v>
                </c:pt>
                <c:pt idx="448">
                  <c:v>1860</c:v>
                </c:pt>
                <c:pt idx="449">
                  <c:v>1860</c:v>
                </c:pt>
                <c:pt idx="450">
                  <c:v>1860</c:v>
                </c:pt>
                <c:pt idx="451">
                  <c:v>1860</c:v>
                </c:pt>
                <c:pt idx="452">
                  <c:v>1840</c:v>
                </c:pt>
                <c:pt idx="453">
                  <c:v>1840</c:v>
                </c:pt>
                <c:pt idx="454">
                  <c:v>1840</c:v>
                </c:pt>
                <c:pt idx="455">
                  <c:v>1840</c:v>
                </c:pt>
                <c:pt idx="456">
                  <c:v>1840</c:v>
                </c:pt>
                <c:pt idx="457">
                  <c:v>1840</c:v>
                </c:pt>
                <c:pt idx="458">
                  <c:v>1840</c:v>
                </c:pt>
                <c:pt idx="459">
                  <c:v>1840</c:v>
                </c:pt>
                <c:pt idx="460">
                  <c:v>1840</c:v>
                </c:pt>
                <c:pt idx="461">
                  <c:v>1840</c:v>
                </c:pt>
                <c:pt idx="462">
                  <c:v>1800</c:v>
                </c:pt>
                <c:pt idx="463">
                  <c:v>1800</c:v>
                </c:pt>
                <c:pt idx="464">
                  <c:v>1800</c:v>
                </c:pt>
                <c:pt idx="465">
                  <c:v>1800</c:v>
                </c:pt>
                <c:pt idx="466">
                  <c:v>1800</c:v>
                </c:pt>
                <c:pt idx="467">
                  <c:v>1800</c:v>
                </c:pt>
                <c:pt idx="468">
                  <c:v>1800</c:v>
                </c:pt>
                <c:pt idx="469">
                  <c:v>1800</c:v>
                </c:pt>
                <c:pt idx="470">
                  <c:v>1800</c:v>
                </c:pt>
                <c:pt idx="471">
                  <c:v>1800</c:v>
                </c:pt>
                <c:pt idx="472">
                  <c:v>1800</c:v>
                </c:pt>
                <c:pt idx="473">
                  <c:v>1800</c:v>
                </c:pt>
                <c:pt idx="474">
                  <c:v>1800</c:v>
                </c:pt>
                <c:pt idx="475">
                  <c:v>1800</c:v>
                </c:pt>
                <c:pt idx="476">
                  <c:v>1800</c:v>
                </c:pt>
                <c:pt idx="477">
                  <c:v>1800</c:v>
                </c:pt>
                <c:pt idx="478">
                  <c:v>1800</c:v>
                </c:pt>
                <c:pt idx="479">
                  <c:v>1800</c:v>
                </c:pt>
                <c:pt idx="480">
                  <c:v>1800</c:v>
                </c:pt>
                <c:pt idx="481">
                  <c:v>1800</c:v>
                </c:pt>
                <c:pt idx="482">
                  <c:v>1800</c:v>
                </c:pt>
                <c:pt idx="483">
                  <c:v>1820</c:v>
                </c:pt>
                <c:pt idx="484">
                  <c:v>1820</c:v>
                </c:pt>
                <c:pt idx="485">
                  <c:v>1840</c:v>
                </c:pt>
                <c:pt idx="486">
                  <c:v>1840</c:v>
                </c:pt>
                <c:pt idx="487">
                  <c:v>1840</c:v>
                </c:pt>
                <c:pt idx="488">
                  <c:v>1840</c:v>
                </c:pt>
                <c:pt idx="489">
                  <c:v>1840</c:v>
                </c:pt>
                <c:pt idx="490">
                  <c:v>1840</c:v>
                </c:pt>
                <c:pt idx="491">
                  <c:v>1840</c:v>
                </c:pt>
                <c:pt idx="492">
                  <c:v>1840</c:v>
                </c:pt>
                <c:pt idx="493">
                  <c:v>1840</c:v>
                </c:pt>
                <c:pt idx="494">
                  <c:v>1840</c:v>
                </c:pt>
                <c:pt idx="495">
                  <c:v>1840</c:v>
                </c:pt>
                <c:pt idx="496">
                  <c:v>1840</c:v>
                </c:pt>
                <c:pt idx="497">
                  <c:v>1840</c:v>
                </c:pt>
                <c:pt idx="498">
                  <c:v>1840</c:v>
                </c:pt>
                <c:pt idx="499">
                  <c:v>1840</c:v>
                </c:pt>
                <c:pt idx="500">
                  <c:v>1840</c:v>
                </c:pt>
                <c:pt idx="501">
                  <c:v>1840</c:v>
                </c:pt>
                <c:pt idx="502">
                  <c:v>1840</c:v>
                </c:pt>
                <c:pt idx="503">
                  <c:v>1840</c:v>
                </c:pt>
                <c:pt idx="504">
                  <c:v>1840</c:v>
                </c:pt>
                <c:pt idx="505">
                  <c:v>1840</c:v>
                </c:pt>
                <c:pt idx="506">
                  <c:v>1840</c:v>
                </c:pt>
                <c:pt idx="507">
                  <c:v>1840</c:v>
                </c:pt>
                <c:pt idx="508">
                  <c:v>1840</c:v>
                </c:pt>
                <c:pt idx="509">
                  <c:v>1840</c:v>
                </c:pt>
                <c:pt idx="510">
                  <c:v>1840</c:v>
                </c:pt>
                <c:pt idx="511">
                  <c:v>1840</c:v>
                </c:pt>
                <c:pt idx="512">
                  <c:v>1840</c:v>
                </c:pt>
                <c:pt idx="513">
                  <c:v>1840</c:v>
                </c:pt>
                <c:pt idx="514">
                  <c:v>1840</c:v>
                </c:pt>
                <c:pt idx="515">
                  <c:v>1840</c:v>
                </c:pt>
                <c:pt idx="516">
                  <c:v>1840</c:v>
                </c:pt>
                <c:pt idx="517">
                  <c:v>1840</c:v>
                </c:pt>
                <c:pt idx="518">
                  <c:v>1840</c:v>
                </c:pt>
                <c:pt idx="519">
                  <c:v>1840</c:v>
                </c:pt>
                <c:pt idx="520">
                  <c:v>1840</c:v>
                </c:pt>
                <c:pt idx="521">
                  <c:v>1840</c:v>
                </c:pt>
                <c:pt idx="522">
                  <c:v>1840</c:v>
                </c:pt>
                <c:pt idx="523">
                  <c:v>1840</c:v>
                </c:pt>
                <c:pt idx="524">
                  <c:v>1840</c:v>
                </c:pt>
                <c:pt idx="525">
                  <c:v>1840</c:v>
                </c:pt>
                <c:pt idx="526">
                  <c:v>1840</c:v>
                </c:pt>
                <c:pt idx="527">
                  <c:v>1840</c:v>
                </c:pt>
                <c:pt idx="528">
                  <c:v>1840</c:v>
                </c:pt>
                <c:pt idx="529">
                  <c:v>1840</c:v>
                </c:pt>
                <c:pt idx="530">
                  <c:v>1840</c:v>
                </c:pt>
                <c:pt idx="531">
                  <c:v>1840</c:v>
                </c:pt>
                <c:pt idx="532">
                  <c:v>1840</c:v>
                </c:pt>
                <c:pt idx="533">
                  <c:v>1840</c:v>
                </c:pt>
                <c:pt idx="534">
                  <c:v>1850</c:v>
                </c:pt>
                <c:pt idx="535">
                  <c:v>1850</c:v>
                </c:pt>
                <c:pt idx="536">
                  <c:v>1850</c:v>
                </c:pt>
                <c:pt idx="537">
                  <c:v>1850</c:v>
                </c:pt>
                <c:pt idx="538">
                  <c:v>1850</c:v>
                </c:pt>
                <c:pt idx="539">
                  <c:v>1850</c:v>
                </c:pt>
                <c:pt idx="540">
                  <c:v>1850</c:v>
                </c:pt>
                <c:pt idx="541">
                  <c:v>1860</c:v>
                </c:pt>
                <c:pt idx="542">
                  <c:v>1860</c:v>
                </c:pt>
                <c:pt idx="543">
                  <c:v>1860</c:v>
                </c:pt>
                <c:pt idx="544">
                  <c:v>1860</c:v>
                </c:pt>
                <c:pt idx="545">
                  <c:v>1860</c:v>
                </c:pt>
                <c:pt idx="546">
                  <c:v>1860</c:v>
                </c:pt>
                <c:pt idx="547">
                  <c:v>1860</c:v>
                </c:pt>
                <c:pt idx="548">
                  <c:v>1880</c:v>
                </c:pt>
                <c:pt idx="549">
                  <c:v>1880</c:v>
                </c:pt>
                <c:pt idx="550">
                  <c:v>1880</c:v>
                </c:pt>
                <c:pt idx="551">
                  <c:v>1880</c:v>
                </c:pt>
                <c:pt idx="552">
                  <c:v>1920</c:v>
                </c:pt>
                <c:pt idx="553">
                  <c:v>1920</c:v>
                </c:pt>
                <c:pt idx="554">
                  <c:v>1920</c:v>
                </c:pt>
                <c:pt idx="555">
                  <c:v>1920</c:v>
                </c:pt>
                <c:pt idx="556">
                  <c:v>1920</c:v>
                </c:pt>
                <c:pt idx="557">
                  <c:v>1920</c:v>
                </c:pt>
                <c:pt idx="558">
                  <c:v>1920</c:v>
                </c:pt>
                <c:pt idx="559">
                  <c:v>1920</c:v>
                </c:pt>
                <c:pt idx="560">
                  <c:v>1920</c:v>
                </c:pt>
                <c:pt idx="561">
                  <c:v>1920</c:v>
                </c:pt>
                <c:pt idx="562">
                  <c:v>1920</c:v>
                </c:pt>
              </c:numCache>
            </c:numRef>
          </c:val>
        </c:ser>
        <c:ser>
          <c:idx val="4"/>
          <c:order val="4"/>
          <c:tx>
            <c:strRef>
              <c:f>产区玉米!$F$1</c:f>
              <c:strCache>
                <c:ptCount val="1"/>
                <c:pt idx="0">
                  <c:v>锦州</c:v>
                </c:pt>
              </c:strCache>
            </c:strRef>
          </c:tx>
          <c:marker>
            <c:symbol val="none"/>
          </c:marker>
          <c:cat>
            <c:numRef>
              <c:f>产区玉米!$A$2:$A$564</c:f>
              <c:numCache>
                <c:formatCode>yyyy/m/d</c:formatCode>
                <c:ptCount val="563"/>
                <c:pt idx="0">
                  <c:v>39661</c:v>
                </c:pt>
                <c:pt idx="1">
                  <c:v>39664</c:v>
                </c:pt>
                <c:pt idx="2">
                  <c:v>39665</c:v>
                </c:pt>
                <c:pt idx="3">
                  <c:v>39666</c:v>
                </c:pt>
                <c:pt idx="4">
                  <c:v>39667</c:v>
                </c:pt>
                <c:pt idx="5">
                  <c:v>39668</c:v>
                </c:pt>
                <c:pt idx="6">
                  <c:v>39671</c:v>
                </c:pt>
                <c:pt idx="7">
                  <c:v>39672</c:v>
                </c:pt>
                <c:pt idx="8">
                  <c:v>39673</c:v>
                </c:pt>
                <c:pt idx="9">
                  <c:v>39674</c:v>
                </c:pt>
                <c:pt idx="10">
                  <c:v>39675</c:v>
                </c:pt>
                <c:pt idx="11">
                  <c:v>39678</c:v>
                </c:pt>
                <c:pt idx="12">
                  <c:v>39679</c:v>
                </c:pt>
                <c:pt idx="13">
                  <c:v>39680</c:v>
                </c:pt>
                <c:pt idx="14">
                  <c:v>39681</c:v>
                </c:pt>
                <c:pt idx="15">
                  <c:v>39682</c:v>
                </c:pt>
                <c:pt idx="16">
                  <c:v>39685</c:v>
                </c:pt>
                <c:pt idx="17">
                  <c:v>39686</c:v>
                </c:pt>
                <c:pt idx="18">
                  <c:v>39687</c:v>
                </c:pt>
                <c:pt idx="19">
                  <c:v>39688</c:v>
                </c:pt>
                <c:pt idx="20">
                  <c:v>39689</c:v>
                </c:pt>
                <c:pt idx="21">
                  <c:v>39692</c:v>
                </c:pt>
                <c:pt idx="22">
                  <c:v>39693</c:v>
                </c:pt>
                <c:pt idx="23">
                  <c:v>39694</c:v>
                </c:pt>
                <c:pt idx="24">
                  <c:v>39695</c:v>
                </c:pt>
                <c:pt idx="25">
                  <c:v>39696</c:v>
                </c:pt>
                <c:pt idx="26">
                  <c:v>39699</c:v>
                </c:pt>
                <c:pt idx="27">
                  <c:v>39700</c:v>
                </c:pt>
                <c:pt idx="28">
                  <c:v>39701</c:v>
                </c:pt>
                <c:pt idx="29">
                  <c:v>39702</c:v>
                </c:pt>
                <c:pt idx="30">
                  <c:v>39703</c:v>
                </c:pt>
                <c:pt idx="31">
                  <c:v>39706</c:v>
                </c:pt>
                <c:pt idx="32">
                  <c:v>39707</c:v>
                </c:pt>
                <c:pt idx="33">
                  <c:v>39708</c:v>
                </c:pt>
                <c:pt idx="34">
                  <c:v>39709</c:v>
                </c:pt>
                <c:pt idx="35">
                  <c:v>39712</c:v>
                </c:pt>
                <c:pt idx="36">
                  <c:v>39713</c:v>
                </c:pt>
                <c:pt idx="37">
                  <c:v>39714</c:v>
                </c:pt>
                <c:pt idx="38">
                  <c:v>39715</c:v>
                </c:pt>
                <c:pt idx="39">
                  <c:v>39716</c:v>
                </c:pt>
                <c:pt idx="40">
                  <c:v>39717</c:v>
                </c:pt>
                <c:pt idx="41">
                  <c:v>39727</c:v>
                </c:pt>
                <c:pt idx="42">
                  <c:v>39728</c:v>
                </c:pt>
                <c:pt idx="43">
                  <c:v>39729</c:v>
                </c:pt>
                <c:pt idx="44">
                  <c:v>39730</c:v>
                </c:pt>
                <c:pt idx="45">
                  <c:v>39731</c:v>
                </c:pt>
                <c:pt idx="46">
                  <c:v>39734</c:v>
                </c:pt>
                <c:pt idx="47">
                  <c:v>39735</c:v>
                </c:pt>
                <c:pt idx="48">
                  <c:v>39736</c:v>
                </c:pt>
                <c:pt idx="49">
                  <c:v>39737</c:v>
                </c:pt>
                <c:pt idx="50">
                  <c:v>39738</c:v>
                </c:pt>
                <c:pt idx="51">
                  <c:v>39741</c:v>
                </c:pt>
                <c:pt idx="52">
                  <c:v>39742</c:v>
                </c:pt>
                <c:pt idx="53">
                  <c:v>39743</c:v>
                </c:pt>
                <c:pt idx="54">
                  <c:v>39744</c:v>
                </c:pt>
                <c:pt idx="55">
                  <c:v>39745</c:v>
                </c:pt>
                <c:pt idx="56">
                  <c:v>39748</c:v>
                </c:pt>
                <c:pt idx="57">
                  <c:v>39749</c:v>
                </c:pt>
                <c:pt idx="58">
                  <c:v>39750</c:v>
                </c:pt>
                <c:pt idx="59">
                  <c:v>39751</c:v>
                </c:pt>
                <c:pt idx="60">
                  <c:v>39752</c:v>
                </c:pt>
                <c:pt idx="61">
                  <c:v>39755</c:v>
                </c:pt>
                <c:pt idx="62">
                  <c:v>39756</c:v>
                </c:pt>
                <c:pt idx="63">
                  <c:v>39757</c:v>
                </c:pt>
                <c:pt idx="64">
                  <c:v>39758</c:v>
                </c:pt>
                <c:pt idx="65">
                  <c:v>39759</c:v>
                </c:pt>
                <c:pt idx="66">
                  <c:v>39762</c:v>
                </c:pt>
                <c:pt idx="67">
                  <c:v>39763</c:v>
                </c:pt>
                <c:pt idx="68">
                  <c:v>39764</c:v>
                </c:pt>
                <c:pt idx="69">
                  <c:v>39765</c:v>
                </c:pt>
                <c:pt idx="70">
                  <c:v>39766</c:v>
                </c:pt>
                <c:pt idx="71">
                  <c:v>39769</c:v>
                </c:pt>
                <c:pt idx="72">
                  <c:v>39770</c:v>
                </c:pt>
                <c:pt idx="73">
                  <c:v>39771</c:v>
                </c:pt>
                <c:pt idx="74">
                  <c:v>39772</c:v>
                </c:pt>
                <c:pt idx="75">
                  <c:v>39773</c:v>
                </c:pt>
                <c:pt idx="76">
                  <c:v>39776</c:v>
                </c:pt>
                <c:pt idx="77">
                  <c:v>39777</c:v>
                </c:pt>
                <c:pt idx="78">
                  <c:v>39778</c:v>
                </c:pt>
                <c:pt idx="79">
                  <c:v>39779</c:v>
                </c:pt>
                <c:pt idx="80">
                  <c:v>39780</c:v>
                </c:pt>
                <c:pt idx="81">
                  <c:v>39783</c:v>
                </c:pt>
                <c:pt idx="82">
                  <c:v>39784</c:v>
                </c:pt>
                <c:pt idx="83">
                  <c:v>39785</c:v>
                </c:pt>
                <c:pt idx="84">
                  <c:v>39786</c:v>
                </c:pt>
                <c:pt idx="85">
                  <c:v>39787</c:v>
                </c:pt>
                <c:pt idx="86">
                  <c:v>39790</c:v>
                </c:pt>
                <c:pt idx="87">
                  <c:v>39791</c:v>
                </c:pt>
                <c:pt idx="88">
                  <c:v>39792</c:v>
                </c:pt>
                <c:pt idx="89">
                  <c:v>39793</c:v>
                </c:pt>
                <c:pt idx="90">
                  <c:v>39794</c:v>
                </c:pt>
                <c:pt idx="91">
                  <c:v>39797</c:v>
                </c:pt>
                <c:pt idx="92">
                  <c:v>39798</c:v>
                </c:pt>
                <c:pt idx="93">
                  <c:v>39799</c:v>
                </c:pt>
                <c:pt idx="94">
                  <c:v>39800</c:v>
                </c:pt>
                <c:pt idx="95">
                  <c:v>39801</c:v>
                </c:pt>
                <c:pt idx="96">
                  <c:v>39804</c:v>
                </c:pt>
                <c:pt idx="97">
                  <c:v>39805</c:v>
                </c:pt>
                <c:pt idx="98">
                  <c:v>39806</c:v>
                </c:pt>
                <c:pt idx="99">
                  <c:v>39807</c:v>
                </c:pt>
                <c:pt idx="100">
                  <c:v>39808</c:v>
                </c:pt>
                <c:pt idx="101">
                  <c:v>39811</c:v>
                </c:pt>
                <c:pt idx="102">
                  <c:v>39812</c:v>
                </c:pt>
                <c:pt idx="103">
                  <c:v>39813</c:v>
                </c:pt>
                <c:pt idx="104">
                  <c:v>39818</c:v>
                </c:pt>
                <c:pt idx="105">
                  <c:v>39819</c:v>
                </c:pt>
                <c:pt idx="106">
                  <c:v>39820</c:v>
                </c:pt>
                <c:pt idx="107">
                  <c:v>39821</c:v>
                </c:pt>
                <c:pt idx="108">
                  <c:v>39822</c:v>
                </c:pt>
                <c:pt idx="109">
                  <c:v>39825</c:v>
                </c:pt>
                <c:pt idx="110">
                  <c:v>39826</c:v>
                </c:pt>
                <c:pt idx="111">
                  <c:v>39827</c:v>
                </c:pt>
                <c:pt idx="112">
                  <c:v>39828</c:v>
                </c:pt>
                <c:pt idx="113">
                  <c:v>39829</c:v>
                </c:pt>
                <c:pt idx="114">
                  <c:v>39832</c:v>
                </c:pt>
                <c:pt idx="115">
                  <c:v>39833</c:v>
                </c:pt>
                <c:pt idx="116">
                  <c:v>39834</c:v>
                </c:pt>
                <c:pt idx="117">
                  <c:v>39835</c:v>
                </c:pt>
                <c:pt idx="118">
                  <c:v>39836</c:v>
                </c:pt>
                <c:pt idx="119">
                  <c:v>39846</c:v>
                </c:pt>
                <c:pt idx="120">
                  <c:v>39847</c:v>
                </c:pt>
                <c:pt idx="121">
                  <c:v>39848</c:v>
                </c:pt>
                <c:pt idx="122">
                  <c:v>39849</c:v>
                </c:pt>
                <c:pt idx="123">
                  <c:v>39850</c:v>
                </c:pt>
                <c:pt idx="124">
                  <c:v>39853</c:v>
                </c:pt>
                <c:pt idx="125">
                  <c:v>39854</c:v>
                </c:pt>
                <c:pt idx="126">
                  <c:v>39855</c:v>
                </c:pt>
                <c:pt idx="127">
                  <c:v>39856</c:v>
                </c:pt>
                <c:pt idx="128">
                  <c:v>39857</c:v>
                </c:pt>
                <c:pt idx="129">
                  <c:v>39860</c:v>
                </c:pt>
                <c:pt idx="130">
                  <c:v>39861</c:v>
                </c:pt>
                <c:pt idx="131">
                  <c:v>39862</c:v>
                </c:pt>
                <c:pt idx="132">
                  <c:v>39863</c:v>
                </c:pt>
                <c:pt idx="133">
                  <c:v>39864</c:v>
                </c:pt>
                <c:pt idx="134">
                  <c:v>39867</c:v>
                </c:pt>
                <c:pt idx="135">
                  <c:v>39868</c:v>
                </c:pt>
                <c:pt idx="136">
                  <c:v>39869</c:v>
                </c:pt>
                <c:pt idx="137">
                  <c:v>39870</c:v>
                </c:pt>
                <c:pt idx="138">
                  <c:v>39871</c:v>
                </c:pt>
                <c:pt idx="139">
                  <c:v>39874</c:v>
                </c:pt>
                <c:pt idx="140">
                  <c:v>39875</c:v>
                </c:pt>
                <c:pt idx="141">
                  <c:v>39876</c:v>
                </c:pt>
                <c:pt idx="142">
                  <c:v>39877</c:v>
                </c:pt>
                <c:pt idx="143">
                  <c:v>39878</c:v>
                </c:pt>
                <c:pt idx="144">
                  <c:v>39881</c:v>
                </c:pt>
                <c:pt idx="145">
                  <c:v>39882</c:v>
                </c:pt>
                <c:pt idx="146">
                  <c:v>39883</c:v>
                </c:pt>
                <c:pt idx="147">
                  <c:v>39884</c:v>
                </c:pt>
                <c:pt idx="148">
                  <c:v>39885</c:v>
                </c:pt>
                <c:pt idx="149">
                  <c:v>39888</c:v>
                </c:pt>
                <c:pt idx="150">
                  <c:v>39889</c:v>
                </c:pt>
                <c:pt idx="151">
                  <c:v>39890</c:v>
                </c:pt>
                <c:pt idx="152">
                  <c:v>39891</c:v>
                </c:pt>
                <c:pt idx="153">
                  <c:v>39892</c:v>
                </c:pt>
                <c:pt idx="154">
                  <c:v>39895</c:v>
                </c:pt>
                <c:pt idx="155">
                  <c:v>39896</c:v>
                </c:pt>
                <c:pt idx="156">
                  <c:v>39897</c:v>
                </c:pt>
                <c:pt idx="157">
                  <c:v>39898</c:v>
                </c:pt>
                <c:pt idx="158">
                  <c:v>39899</c:v>
                </c:pt>
                <c:pt idx="159">
                  <c:v>39902</c:v>
                </c:pt>
                <c:pt idx="160">
                  <c:v>39903</c:v>
                </c:pt>
                <c:pt idx="161">
                  <c:v>39904</c:v>
                </c:pt>
                <c:pt idx="162">
                  <c:v>39905</c:v>
                </c:pt>
                <c:pt idx="163">
                  <c:v>39906</c:v>
                </c:pt>
                <c:pt idx="164">
                  <c:v>39910</c:v>
                </c:pt>
                <c:pt idx="165">
                  <c:v>39911</c:v>
                </c:pt>
                <c:pt idx="166">
                  <c:v>39912</c:v>
                </c:pt>
                <c:pt idx="167">
                  <c:v>39913</c:v>
                </c:pt>
                <c:pt idx="168">
                  <c:v>39916</c:v>
                </c:pt>
                <c:pt idx="169">
                  <c:v>39917</c:v>
                </c:pt>
                <c:pt idx="170">
                  <c:v>39918</c:v>
                </c:pt>
                <c:pt idx="171">
                  <c:v>39919</c:v>
                </c:pt>
                <c:pt idx="172">
                  <c:v>39920</c:v>
                </c:pt>
                <c:pt idx="173">
                  <c:v>39923</c:v>
                </c:pt>
                <c:pt idx="174">
                  <c:v>39924</c:v>
                </c:pt>
                <c:pt idx="175">
                  <c:v>39925</c:v>
                </c:pt>
                <c:pt idx="176">
                  <c:v>39926</c:v>
                </c:pt>
                <c:pt idx="177">
                  <c:v>39927</c:v>
                </c:pt>
                <c:pt idx="178">
                  <c:v>39930</c:v>
                </c:pt>
                <c:pt idx="179">
                  <c:v>39931</c:v>
                </c:pt>
                <c:pt idx="180">
                  <c:v>39932</c:v>
                </c:pt>
                <c:pt idx="181">
                  <c:v>39933</c:v>
                </c:pt>
                <c:pt idx="182">
                  <c:v>39937</c:v>
                </c:pt>
                <c:pt idx="183">
                  <c:v>39938</c:v>
                </c:pt>
                <c:pt idx="184">
                  <c:v>39939</c:v>
                </c:pt>
                <c:pt idx="185">
                  <c:v>39940</c:v>
                </c:pt>
                <c:pt idx="186">
                  <c:v>39941</c:v>
                </c:pt>
                <c:pt idx="187">
                  <c:v>39944</c:v>
                </c:pt>
                <c:pt idx="188">
                  <c:v>39945</c:v>
                </c:pt>
                <c:pt idx="189">
                  <c:v>39946</c:v>
                </c:pt>
                <c:pt idx="190">
                  <c:v>39947</c:v>
                </c:pt>
                <c:pt idx="191">
                  <c:v>39948</c:v>
                </c:pt>
                <c:pt idx="192">
                  <c:v>39951</c:v>
                </c:pt>
                <c:pt idx="193">
                  <c:v>39952</c:v>
                </c:pt>
                <c:pt idx="194">
                  <c:v>39953</c:v>
                </c:pt>
                <c:pt idx="195">
                  <c:v>39954</c:v>
                </c:pt>
                <c:pt idx="196">
                  <c:v>39955</c:v>
                </c:pt>
                <c:pt idx="197">
                  <c:v>39958</c:v>
                </c:pt>
                <c:pt idx="198">
                  <c:v>39959</c:v>
                </c:pt>
                <c:pt idx="199">
                  <c:v>39960</c:v>
                </c:pt>
                <c:pt idx="200">
                  <c:v>39965</c:v>
                </c:pt>
                <c:pt idx="201">
                  <c:v>39966</c:v>
                </c:pt>
                <c:pt idx="202">
                  <c:v>39967</c:v>
                </c:pt>
                <c:pt idx="203">
                  <c:v>39968</c:v>
                </c:pt>
                <c:pt idx="204">
                  <c:v>39969</c:v>
                </c:pt>
                <c:pt idx="205">
                  <c:v>39972</c:v>
                </c:pt>
                <c:pt idx="206">
                  <c:v>39973</c:v>
                </c:pt>
                <c:pt idx="207">
                  <c:v>39974</c:v>
                </c:pt>
                <c:pt idx="208">
                  <c:v>39975</c:v>
                </c:pt>
                <c:pt idx="209">
                  <c:v>39976</c:v>
                </c:pt>
                <c:pt idx="210">
                  <c:v>39979</c:v>
                </c:pt>
                <c:pt idx="211">
                  <c:v>39980</c:v>
                </c:pt>
                <c:pt idx="212">
                  <c:v>39981</c:v>
                </c:pt>
                <c:pt idx="213">
                  <c:v>39982</c:v>
                </c:pt>
                <c:pt idx="214">
                  <c:v>39983</c:v>
                </c:pt>
                <c:pt idx="215">
                  <c:v>39986</c:v>
                </c:pt>
                <c:pt idx="216">
                  <c:v>39987</c:v>
                </c:pt>
                <c:pt idx="217">
                  <c:v>39988</c:v>
                </c:pt>
                <c:pt idx="218">
                  <c:v>39989</c:v>
                </c:pt>
                <c:pt idx="219">
                  <c:v>39990</c:v>
                </c:pt>
                <c:pt idx="220">
                  <c:v>39993</c:v>
                </c:pt>
                <c:pt idx="221">
                  <c:v>39994</c:v>
                </c:pt>
                <c:pt idx="222">
                  <c:v>39995</c:v>
                </c:pt>
                <c:pt idx="223">
                  <c:v>39996</c:v>
                </c:pt>
                <c:pt idx="224">
                  <c:v>39997</c:v>
                </c:pt>
                <c:pt idx="225">
                  <c:v>40000</c:v>
                </c:pt>
                <c:pt idx="226">
                  <c:v>40001</c:v>
                </c:pt>
                <c:pt idx="227">
                  <c:v>40002</c:v>
                </c:pt>
                <c:pt idx="228">
                  <c:v>40003</c:v>
                </c:pt>
                <c:pt idx="229">
                  <c:v>40004</c:v>
                </c:pt>
                <c:pt idx="230">
                  <c:v>40007</c:v>
                </c:pt>
                <c:pt idx="231">
                  <c:v>40008</c:v>
                </c:pt>
                <c:pt idx="232">
                  <c:v>40009</c:v>
                </c:pt>
                <c:pt idx="233">
                  <c:v>40010</c:v>
                </c:pt>
                <c:pt idx="234">
                  <c:v>40011</c:v>
                </c:pt>
                <c:pt idx="235">
                  <c:v>40014</c:v>
                </c:pt>
                <c:pt idx="236">
                  <c:v>40015</c:v>
                </c:pt>
                <c:pt idx="237">
                  <c:v>40016</c:v>
                </c:pt>
                <c:pt idx="238">
                  <c:v>40017</c:v>
                </c:pt>
                <c:pt idx="239">
                  <c:v>40018</c:v>
                </c:pt>
                <c:pt idx="240">
                  <c:v>40021</c:v>
                </c:pt>
                <c:pt idx="241">
                  <c:v>40022</c:v>
                </c:pt>
                <c:pt idx="242">
                  <c:v>40023</c:v>
                </c:pt>
                <c:pt idx="243">
                  <c:v>40024</c:v>
                </c:pt>
                <c:pt idx="244">
                  <c:v>40025</c:v>
                </c:pt>
                <c:pt idx="245">
                  <c:v>40028</c:v>
                </c:pt>
                <c:pt idx="246">
                  <c:v>40029</c:v>
                </c:pt>
                <c:pt idx="247">
                  <c:v>40030</c:v>
                </c:pt>
                <c:pt idx="248">
                  <c:v>40031</c:v>
                </c:pt>
                <c:pt idx="249">
                  <c:v>40032</c:v>
                </c:pt>
                <c:pt idx="250">
                  <c:v>40035</c:v>
                </c:pt>
                <c:pt idx="251">
                  <c:v>40036</c:v>
                </c:pt>
                <c:pt idx="252">
                  <c:v>40037</c:v>
                </c:pt>
                <c:pt idx="253">
                  <c:v>40038</c:v>
                </c:pt>
                <c:pt idx="254">
                  <c:v>40039</c:v>
                </c:pt>
                <c:pt idx="255">
                  <c:v>40042</c:v>
                </c:pt>
                <c:pt idx="256">
                  <c:v>40043</c:v>
                </c:pt>
                <c:pt idx="257">
                  <c:v>40044</c:v>
                </c:pt>
                <c:pt idx="258">
                  <c:v>40045</c:v>
                </c:pt>
                <c:pt idx="259">
                  <c:v>40046</c:v>
                </c:pt>
                <c:pt idx="260">
                  <c:v>40049</c:v>
                </c:pt>
                <c:pt idx="261">
                  <c:v>40050</c:v>
                </c:pt>
                <c:pt idx="262">
                  <c:v>40051</c:v>
                </c:pt>
                <c:pt idx="263">
                  <c:v>40052</c:v>
                </c:pt>
                <c:pt idx="264">
                  <c:v>40053</c:v>
                </c:pt>
                <c:pt idx="265">
                  <c:v>40056</c:v>
                </c:pt>
                <c:pt idx="266">
                  <c:v>40057</c:v>
                </c:pt>
                <c:pt idx="267">
                  <c:v>40058</c:v>
                </c:pt>
                <c:pt idx="268">
                  <c:v>40059</c:v>
                </c:pt>
                <c:pt idx="269">
                  <c:v>40060</c:v>
                </c:pt>
                <c:pt idx="270">
                  <c:v>40063</c:v>
                </c:pt>
                <c:pt idx="271">
                  <c:v>40064</c:v>
                </c:pt>
                <c:pt idx="272">
                  <c:v>40065</c:v>
                </c:pt>
                <c:pt idx="273">
                  <c:v>40066</c:v>
                </c:pt>
                <c:pt idx="274">
                  <c:v>40067</c:v>
                </c:pt>
                <c:pt idx="275">
                  <c:v>40070</c:v>
                </c:pt>
                <c:pt idx="276">
                  <c:v>40071</c:v>
                </c:pt>
                <c:pt idx="277">
                  <c:v>40072</c:v>
                </c:pt>
                <c:pt idx="278">
                  <c:v>40073</c:v>
                </c:pt>
                <c:pt idx="279">
                  <c:v>40074</c:v>
                </c:pt>
                <c:pt idx="280">
                  <c:v>40077</c:v>
                </c:pt>
                <c:pt idx="281">
                  <c:v>40078</c:v>
                </c:pt>
                <c:pt idx="282">
                  <c:v>40079</c:v>
                </c:pt>
                <c:pt idx="283">
                  <c:v>40080</c:v>
                </c:pt>
                <c:pt idx="284">
                  <c:v>40081</c:v>
                </c:pt>
                <c:pt idx="285">
                  <c:v>40084</c:v>
                </c:pt>
                <c:pt idx="286">
                  <c:v>40085</c:v>
                </c:pt>
                <c:pt idx="287">
                  <c:v>40086</c:v>
                </c:pt>
                <c:pt idx="288">
                  <c:v>40095</c:v>
                </c:pt>
                <c:pt idx="289">
                  <c:v>40098</c:v>
                </c:pt>
                <c:pt idx="290">
                  <c:v>40099</c:v>
                </c:pt>
                <c:pt idx="291">
                  <c:v>40100</c:v>
                </c:pt>
                <c:pt idx="292">
                  <c:v>40101</c:v>
                </c:pt>
                <c:pt idx="293">
                  <c:v>40102</c:v>
                </c:pt>
                <c:pt idx="294">
                  <c:v>40105</c:v>
                </c:pt>
                <c:pt idx="295">
                  <c:v>40106</c:v>
                </c:pt>
                <c:pt idx="296">
                  <c:v>40107</c:v>
                </c:pt>
                <c:pt idx="297">
                  <c:v>40108</c:v>
                </c:pt>
                <c:pt idx="298">
                  <c:v>40109</c:v>
                </c:pt>
                <c:pt idx="299">
                  <c:v>40112</c:v>
                </c:pt>
                <c:pt idx="300">
                  <c:v>40113</c:v>
                </c:pt>
                <c:pt idx="301">
                  <c:v>40114</c:v>
                </c:pt>
                <c:pt idx="302">
                  <c:v>40115</c:v>
                </c:pt>
                <c:pt idx="303">
                  <c:v>40116</c:v>
                </c:pt>
                <c:pt idx="304">
                  <c:v>40119</c:v>
                </c:pt>
                <c:pt idx="305">
                  <c:v>40120</c:v>
                </c:pt>
                <c:pt idx="306">
                  <c:v>40121</c:v>
                </c:pt>
                <c:pt idx="307">
                  <c:v>40122</c:v>
                </c:pt>
                <c:pt idx="308">
                  <c:v>40123</c:v>
                </c:pt>
                <c:pt idx="309">
                  <c:v>40126</c:v>
                </c:pt>
                <c:pt idx="310">
                  <c:v>40127</c:v>
                </c:pt>
                <c:pt idx="311">
                  <c:v>40128</c:v>
                </c:pt>
                <c:pt idx="312">
                  <c:v>40129</c:v>
                </c:pt>
                <c:pt idx="313">
                  <c:v>40130</c:v>
                </c:pt>
                <c:pt idx="314">
                  <c:v>40133</c:v>
                </c:pt>
                <c:pt idx="315">
                  <c:v>40134</c:v>
                </c:pt>
                <c:pt idx="316">
                  <c:v>40135</c:v>
                </c:pt>
                <c:pt idx="317">
                  <c:v>40136</c:v>
                </c:pt>
                <c:pt idx="318">
                  <c:v>40137</c:v>
                </c:pt>
                <c:pt idx="319">
                  <c:v>40140</c:v>
                </c:pt>
                <c:pt idx="320">
                  <c:v>40141</c:v>
                </c:pt>
                <c:pt idx="321">
                  <c:v>40142</c:v>
                </c:pt>
                <c:pt idx="322">
                  <c:v>40143</c:v>
                </c:pt>
                <c:pt idx="323">
                  <c:v>40144</c:v>
                </c:pt>
                <c:pt idx="324">
                  <c:v>40147</c:v>
                </c:pt>
                <c:pt idx="325">
                  <c:v>40148</c:v>
                </c:pt>
                <c:pt idx="326">
                  <c:v>40149</c:v>
                </c:pt>
                <c:pt idx="327">
                  <c:v>40150</c:v>
                </c:pt>
                <c:pt idx="328">
                  <c:v>40151</c:v>
                </c:pt>
                <c:pt idx="329">
                  <c:v>40154</c:v>
                </c:pt>
                <c:pt idx="330">
                  <c:v>40155</c:v>
                </c:pt>
                <c:pt idx="331">
                  <c:v>40156</c:v>
                </c:pt>
                <c:pt idx="332">
                  <c:v>40157</c:v>
                </c:pt>
                <c:pt idx="333">
                  <c:v>40158</c:v>
                </c:pt>
                <c:pt idx="334">
                  <c:v>40161</c:v>
                </c:pt>
                <c:pt idx="335">
                  <c:v>40162</c:v>
                </c:pt>
                <c:pt idx="336">
                  <c:v>40163</c:v>
                </c:pt>
                <c:pt idx="337">
                  <c:v>40164</c:v>
                </c:pt>
                <c:pt idx="338">
                  <c:v>40165</c:v>
                </c:pt>
                <c:pt idx="339">
                  <c:v>40168</c:v>
                </c:pt>
                <c:pt idx="340">
                  <c:v>40169</c:v>
                </c:pt>
                <c:pt idx="341">
                  <c:v>40170</c:v>
                </c:pt>
                <c:pt idx="342">
                  <c:v>40171</c:v>
                </c:pt>
                <c:pt idx="343">
                  <c:v>40172</c:v>
                </c:pt>
                <c:pt idx="344">
                  <c:v>40175</c:v>
                </c:pt>
                <c:pt idx="345">
                  <c:v>40193</c:v>
                </c:pt>
                <c:pt idx="346">
                  <c:v>40196</c:v>
                </c:pt>
                <c:pt idx="347">
                  <c:v>40197</c:v>
                </c:pt>
                <c:pt idx="348">
                  <c:v>40198</c:v>
                </c:pt>
                <c:pt idx="349">
                  <c:v>40199</c:v>
                </c:pt>
                <c:pt idx="350">
                  <c:v>40200</c:v>
                </c:pt>
                <c:pt idx="351">
                  <c:v>40203</c:v>
                </c:pt>
                <c:pt idx="352">
                  <c:v>40204</c:v>
                </c:pt>
                <c:pt idx="353">
                  <c:v>40205</c:v>
                </c:pt>
                <c:pt idx="354">
                  <c:v>40206</c:v>
                </c:pt>
                <c:pt idx="355">
                  <c:v>40207</c:v>
                </c:pt>
                <c:pt idx="356">
                  <c:v>40210</c:v>
                </c:pt>
                <c:pt idx="357">
                  <c:v>40211</c:v>
                </c:pt>
                <c:pt idx="358">
                  <c:v>40212</c:v>
                </c:pt>
                <c:pt idx="359">
                  <c:v>40213</c:v>
                </c:pt>
                <c:pt idx="360">
                  <c:v>40214</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40258</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40302</c:v>
                </c:pt>
                <c:pt idx="414">
                  <c:v>40303</c:v>
                </c:pt>
                <c:pt idx="415">
                  <c:v>40304</c:v>
                </c:pt>
                <c:pt idx="416">
                  <c:v>40305</c:v>
                </c:pt>
                <c:pt idx="417">
                  <c:v>40308</c:v>
                </c:pt>
                <c:pt idx="418">
                  <c:v>40309</c:v>
                </c:pt>
                <c:pt idx="419">
                  <c:v>40310</c:v>
                </c:pt>
                <c:pt idx="420">
                  <c:v>40311</c:v>
                </c:pt>
                <c:pt idx="421">
                  <c:v>40312</c:v>
                </c:pt>
                <c:pt idx="422">
                  <c:v>40315</c:v>
                </c:pt>
                <c:pt idx="423">
                  <c:v>40316</c:v>
                </c:pt>
                <c:pt idx="424">
                  <c:v>40317</c:v>
                </c:pt>
                <c:pt idx="425">
                  <c:v>40318</c:v>
                </c:pt>
                <c:pt idx="426">
                  <c:v>40319</c:v>
                </c:pt>
                <c:pt idx="427">
                  <c:v>40322</c:v>
                </c:pt>
                <c:pt idx="428">
                  <c:v>40323</c:v>
                </c:pt>
                <c:pt idx="429">
                  <c:v>40324</c:v>
                </c:pt>
                <c:pt idx="430">
                  <c:v>40325</c:v>
                </c:pt>
                <c:pt idx="431">
                  <c:v>40326</c:v>
                </c:pt>
                <c:pt idx="432">
                  <c:v>40329</c:v>
                </c:pt>
                <c:pt idx="433">
                  <c:v>40330</c:v>
                </c:pt>
                <c:pt idx="434">
                  <c:v>40331</c:v>
                </c:pt>
                <c:pt idx="435">
                  <c:v>40332</c:v>
                </c:pt>
                <c:pt idx="436">
                  <c:v>40333</c:v>
                </c:pt>
                <c:pt idx="437">
                  <c:v>40336</c:v>
                </c:pt>
                <c:pt idx="438">
                  <c:v>40337</c:v>
                </c:pt>
                <c:pt idx="439">
                  <c:v>40338</c:v>
                </c:pt>
                <c:pt idx="440">
                  <c:v>40339</c:v>
                </c:pt>
                <c:pt idx="441">
                  <c:v>40340</c:v>
                </c:pt>
                <c:pt idx="442">
                  <c:v>40341</c:v>
                </c:pt>
                <c:pt idx="443">
                  <c:v>40342</c:v>
                </c:pt>
                <c:pt idx="444">
                  <c:v>40346</c:v>
                </c:pt>
                <c:pt idx="445">
                  <c:v>40347</c:v>
                </c:pt>
                <c:pt idx="446">
                  <c:v>40350</c:v>
                </c:pt>
                <c:pt idx="447">
                  <c:v>40351</c:v>
                </c:pt>
                <c:pt idx="448">
                  <c:v>40352</c:v>
                </c:pt>
                <c:pt idx="449">
                  <c:v>40353</c:v>
                </c:pt>
                <c:pt idx="450">
                  <c:v>40354</c:v>
                </c:pt>
                <c:pt idx="451">
                  <c:v>40357</c:v>
                </c:pt>
                <c:pt idx="452">
                  <c:v>40358</c:v>
                </c:pt>
                <c:pt idx="453">
                  <c:v>40359</c:v>
                </c:pt>
                <c:pt idx="454">
                  <c:v>40360</c:v>
                </c:pt>
                <c:pt idx="455">
                  <c:v>40361</c:v>
                </c:pt>
                <c:pt idx="456">
                  <c:v>40364</c:v>
                </c:pt>
                <c:pt idx="457">
                  <c:v>40365</c:v>
                </c:pt>
                <c:pt idx="458">
                  <c:v>40366</c:v>
                </c:pt>
                <c:pt idx="459">
                  <c:v>40367</c:v>
                </c:pt>
                <c:pt idx="460">
                  <c:v>40368</c:v>
                </c:pt>
                <c:pt idx="461">
                  <c:v>40371</c:v>
                </c:pt>
                <c:pt idx="462">
                  <c:v>40372</c:v>
                </c:pt>
                <c:pt idx="463">
                  <c:v>40373</c:v>
                </c:pt>
                <c:pt idx="464">
                  <c:v>40374</c:v>
                </c:pt>
                <c:pt idx="465">
                  <c:v>40375</c:v>
                </c:pt>
                <c:pt idx="466">
                  <c:v>40378</c:v>
                </c:pt>
                <c:pt idx="467">
                  <c:v>40379</c:v>
                </c:pt>
                <c:pt idx="468">
                  <c:v>40380</c:v>
                </c:pt>
                <c:pt idx="469">
                  <c:v>40381</c:v>
                </c:pt>
                <c:pt idx="470">
                  <c:v>40382</c:v>
                </c:pt>
                <c:pt idx="471">
                  <c:v>40385</c:v>
                </c:pt>
                <c:pt idx="472">
                  <c:v>40386</c:v>
                </c:pt>
                <c:pt idx="473">
                  <c:v>40387</c:v>
                </c:pt>
                <c:pt idx="474">
                  <c:v>40388</c:v>
                </c:pt>
                <c:pt idx="475">
                  <c:v>40389</c:v>
                </c:pt>
                <c:pt idx="476">
                  <c:v>40392</c:v>
                </c:pt>
                <c:pt idx="477">
                  <c:v>40393</c:v>
                </c:pt>
                <c:pt idx="478">
                  <c:v>40394</c:v>
                </c:pt>
                <c:pt idx="479">
                  <c:v>40395</c:v>
                </c:pt>
                <c:pt idx="480">
                  <c:v>40396</c:v>
                </c:pt>
                <c:pt idx="481">
                  <c:v>40399</c:v>
                </c:pt>
                <c:pt idx="482">
                  <c:v>40400</c:v>
                </c:pt>
                <c:pt idx="483">
                  <c:v>40401</c:v>
                </c:pt>
                <c:pt idx="484">
                  <c:v>40402</c:v>
                </c:pt>
                <c:pt idx="485">
                  <c:v>40403</c:v>
                </c:pt>
                <c:pt idx="486">
                  <c:v>40406</c:v>
                </c:pt>
                <c:pt idx="487">
                  <c:v>40407</c:v>
                </c:pt>
                <c:pt idx="488">
                  <c:v>40408</c:v>
                </c:pt>
                <c:pt idx="489">
                  <c:v>40409</c:v>
                </c:pt>
                <c:pt idx="490">
                  <c:v>40410</c:v>
                </c:pt>
                <c:pt idx="491">
                  <c:v>40413</c:v>
                </c:pt>
                <c:pt idx="492">
                  <c:v>40414</c:v>
                </c:pt>
                <c:pt idx="493">
                  <c:v>40415</c:v>
                </c:pt>
                <c:pt idx="494">
                  <c:v>40416</c:v>
                </c:pt>
                <c:pt idx="495">
                  <c:v>40417</c:v>
                </c:pt>
                <c:pt idx="496">
                  <c:v>40420</c:v>
                </c:pt>
                <c:pt idx="497">
                  <c:v>40421</c:v>
                </c:pt>
                <c:pt idx="498">
                  <c:v>40422</c:v>
                </c:pt>
                <c:pt idx="499">
                  <c:v>40423</c:v>
                </c:pt>
                <c:pt idx="500">
                  <c:v>40424</c:v>
                </c:pt>
                <c:pt idx="501">
                  <c:v>40427</c:v>
                </c:pt>
                <c:pt idx="502">
                  <c:v>40428</c:v>
                </c:pt>
                <c:pt idx="503">
                  <c:v>40429</c:v>
                </c:pt>
                <c:pt idx="504">
                  <c:v>40430</c:v>
                </c:pt>
                <c:pt idx="505">
                  <c:v>40431</c:v>
                </c:pt>
                <c:pt idx="506">
                  <c:v>40434</c:v>
                </c:pt>
                <c:pt idx="507">
                  <c:v>40435</c:v>
                </c:pt>
                <c:pt idx="508">
                  <c:v>40436</c:v>
                </c:pt>
                <c:pt idx="509">
                  <c:v>40437</c:v>
                </c:pt>
                <c:pt idx="510">
                  <c:v>40438</c:v>
                </c:pt>
                <c:pt idx="511">
                  <c:v>40441</c:v>
                </c:pt>
                <c:pt idx="512">
                  <c:v>40442</c:v>
                </c:pt>
                <c:pt idx="513">
                  <c:v>40448</c:v>
                </c:pt>
                <c:pt idx="514">
                  <c:v>40449</c:v>
                </c:pt>
                <c:pt idx="515">
                  <c:v>40450</c:v>
                </c:pt>
                <c:pt idx="516">
                  <c:v>40451</c:v>
                </c:pt>
                <c:pt idx="517">
                  <c:v>40459</c:v>
                </c:pt>
                <c:pt idx="518">
                  <c:v>40460</c:v>
                </c:pt>
                <c:pt idx="519">
                  <c:v>40462</c:v>
                </c:pt>
                <c:pt idx="520">
                  <c:v>40463</c:v>
                </c:pt>
                <c:pt idx="521">
                  <c:v>40464</c:v>
                </c:pt>
                <c:pt idx="522">
                  <c:v>40465</c:v>
                </c:pt>
                <c:pt idx="523">
                  <c:v>40466</c:v>
                </c:pt>
                <c:pt idx="524">
                  <c:v>40469</c:v>
                </c:pt>
                <c:pt idx="525">
                  <c:v>40470</c:v>
                </c:pt>
                <c:pt idx="526">
                  <c:v>40471</c:v>
                </c:pt>
                <c:pt idx="527">
                  <c:v>40472</c:v>
                </c:pt>
                <c:pt idx="528">
                  <c:v>40473</c:v>
                </c:pt>
                <c:pt idx="529">
                  <c:v>40476</c:v>
                </c:pt>
                <c:pt idx="530">
                  <c:v>40477</c:v>
                </c:pt>
                <c:pt idx="531">
                  <c:v>40478</c:v>
                </c:pt>
                <c:pt idx="532">
                  <c:v>40479</c:v>
                </c:pt>
                <c:pt idx="533">
                  <c:v>40480</c:v>
                </c:pt>
                <c:pt idx="534">
                  <c:v>40483</c:v>
                </c:pt>
                <c:pt idx="535">
                  <c:v>40484</c:v>
                </c:pt>
                <c:pt idx="536">
                  <c:v>40485</c:v>
                </c:pt>
                <c:pt idx="537">
                  <c:v>40486</c:v>
                </c:pt>
                <c:pt idx="538">
                  <c:v>40487</c:v>
                </c:pt>
                <c:pt idx="539">
                  <c:v>40490</c:v>
                </c:pt>
                <c:pt idx="540">
                  <c:v>40491</c:v>
                </c:pt>
                <c:pt idx="541">
                  <c:v>40492</c:v>
                </c:pt>
                <c:pt idx="542">
                  <c:v>40493</c:v>
                </c:pt>
                <c:pt idx="543">
                  <c:v>40494</c:v>
                </c:pt>
                <c:pt idx="544">
                  <c:v>40497</c:v>
                </c:pt>
                <c:pt idx="545">
                  <c:v>40498</c:v>
                </c:pt>
                <c:pt idx="546">
                  <c:v>40499</c:v>
                </c:pt>
                <c:pt idx="547">
                  <c:v>40500</c:v>
                </c:pt>
                <c:pt idx="548">
                  <c:v>40501</c:v>
                </c:pt>
                <c:pt idx="549">
                  <c:v>40504</c:v>
                </c:pt>
                <c:pt idx="550">
                  <c:v>40505</c:v>
                </c:pt>
                <c:pt idx="551">
                  <c:v>40506</c:v>
                </c:pt>
                <c:pt idx="552">
                  <c:v>40507</c:v>
                </c:pt>
                <c:pt idx="553">
                  <c:v>40508</c:v>
                </c:pt>
                <c:pt idx="554">
                  <c:v>40511</c:v>
                </c:pt>
                <c:pt idx="555">
                  <c:v>40512</c:v>
                </c:pt>
                <c:pt idx="556">
                  <c:v>40513</c:v>
                </c:pt>
                <c:pt idx="557">
                  <c:v>40514</c:v>
                </c:pt>
                <c:pt idx="558">
                  <c:v>40515</c:v>
                </c:pt>
                <c:pt idx="559">
                  <c:v>40518</c:v>
                </c:pt>
                <c:pt idx="560">
                  <c:v>40519</c:v>
                </c:pt>
                <c:pt idx="561">
                  <c:v>40520</c:v>
                </c:pt>
                <c:pt idx="562">
                  <c:v>40521</c:v>
                </c:pt>
              </c:numCache>
            </c:numRef>
          </c:cat>
          <c:val>
            <c:numRef>
              <c:f>产区玉米!$F$2:$F$564</c:f>
              <c:numCache>
                <c:formatCode>General</c:formatCode>
                <c:ptCount val="563"/>
                <c:pt idx="0">
                  <c:v>1690</c:v>
                </c:pt>
                <c:pt idx="1">
                  <c:v>1690</c:v>
                </c:pt>
                <c:pt idx="2">
                  <c:v>1690</c:v>
                </c:pt>
                <c:pt idx="3">
                  <c:v>1690</c:v>
                </c:pt>
                <c:pt idx="4">
                  <c:v>1690</c:v>
                </c:pt>
                <c:pt idx="5">
                  <c:v>1690</c:v>
                </c:pt>
                <c:pt idx="6">
                  <c:v>1690</c:v>
                </c:pt>
                <c:pt idx="7">
                  <c:v>1690</c:v>
                </c:pt>
                <c:pt idx="8">
                  <c:v>1690</c:v>
                </c:pt>
                <c:pt idx="9">
                  <c:v>1690</c:v>
                </c:pt>
                <c:pt idx="10">
                  <c:v>1670</c:v>
                </c:pt>
                <c:pt idx="11">
                  <c:v>1670</c:v>
                </c:pt>
                <c:pt idx="12">
                  <c:v>1670</c:v>
                </c:pt>
                <c:pt idx="13">
                  <c:v>1670</c:v>
                </c:pt>
                <c:pt idx="14">
                  <c:v>1670</c:v>
                </c:pt>
                <c:pt idx="15">
                  <c:v>1660</c:v>
                </c:pt>
                <c:pt idx="16">
                  <c:v>1660</c:v>
                </c:pt>
                <c:pt idx="17">
                  <c:v>1660</c:v>
                </c:pt>
                <c:pt idx="18">
                  <c:v>1660</c:v>
                </c:pt>
                <c:pt idx="19">
                  <c:v>1660</c:v>
                </c:pt>
                <c:pt idx="20">
                  <c:v>1660</c:v>
                </c:pt>
                <c:pt idx="21">
                  <c:v>1660</c:v>
                </c:pt>
                <c:pt idx="22">
                  <c:v>1660</c:v>
                </c:pt>
                <c:pt idx="23">
                  <c:v>1660</c:v>
                </c:pt>
                <c:pt idx="24">
                  <c:v>1660</c:v>
                </c:pt>
                <c:pt idx="25">
                  <c:v>1660</c:v>
                </c:pt>
                <c:pt idx="26">
                  <c:v>1660</c:v>
                </c:pt>
                <c:pt idx="27">
                  <c:v>1660</c:v>
                </c:pt>
                <c:pt idx="28">
                  <c:v>1660</c:v>
                </c:pt>
                <c:pt idx="29">
                  <c:v>1660</c:v>
                </c:pt>
                <c:pt idx="30">
                  <c:v>1660</c:v>
                </c:pt>
                <c:pt idx="31">
                  <c:v>1660</c:v>
                </c:pt>
                <c:pt idx="32">
                  <c:v>1660</c:v>
                </c:pt>
                <c:pt idx="33">
                  <c:v>1660</c:v>
                </c:pt>
                <c:pt idx="34">
                  <c:v>1660</c:v>
                </c:pt>
                <c:pt idx="35">
                  <c:v>1660</c:v>
                </c:pt>
                <c:pt idx="36">
                  <c:v>1660</c:v>
                </c:pt>
                <c:pt idx="37">
                  <c:v>1660</c:v>
                </c:pt>
                <c:pt idx="38">
                  <c:v>1660</c:v>
                </c:pt>
                <c:pt idx="39">
                  <c:v>1660</c:v>
                </c:pt>
                <c:pt idx="40">
                  <c:v>1660</c:v>
                </c:pt>
                <c:pt idx="41">
                  <c:v>1660</c:v>
                </c:pt>
                <c:pt idx="42">
                  <c:v>1660</c:v>
                </c:pt>
                <c:pt idx="43">
                  <c:v>1660</c:v>
                </c:pt>
                <c:pt idx="44">
                  <c:v>1660</c:v>
                </c:pt>
                <c:pt idx="45">
                  <c:v>1660</c:v>
                </c:pt>
                <c:pt idx="46">
                  <c:v>1660</c:v>
                </c:pt>
                <c:pt idx="47">
                  <c:v>1660</c:v>
                </c:pt>
                <c:pt idx="48">
                  <c:v>1660</c:v>
                </c:pt>
                <c:pt idx="49">
                  <c:v>1660</c:v>
                </c:pt>
                <c:pt idx="50">
                  <c:v>1660</c:v>
                </c:pt>
                <c:pt idx="51">
                  <c:v>1660</c:v>
                </c:pt>
                <c:pt idx="52">
                  <c:v>1660</c:v>
                </c:pt>
                <c:pt idx="53">
                  <c:v>1660</c:v>
                </c:pt>
                <c:pt idx="54">
                  <c:v>1660</c:v>
                </c:pt>
                <c:pt idx="55">
                  <c:v>1660</c:v>
                </c:pt>
                <c:pt idx="56">
                  <c:v>1660</c:v>
                </c:pt>
                <c:pt idx="57">
                  <c:v>1660</c:v>
                </c:pt>
                <c:pt idx="58">
                  <c:v>1660</c:v>
                </c:pt>
                <c:pt idx="59">
                  <c:v>1660</c:v>
                </c:pt>
                <c:pt idx="60">
                  <c:v>1660</c:v>
                </c:pt>
                <c:pt idx="61">
                  <c:v>1580</c:v>
                </c:pt>
                <c:pt idx="62">
                  <c:v>1580</c:v>
                </c:pt>
                <c:pt idx="63">
                  <c:v>1530</c:v>
                </c:pt>
                <c:pt idx="64">
                  <c:v>1530</c:v>
                </c:pt>
                <c:pt idx="65">
                  <c:v>1530</c:v>
                </c:pt>
                <c:pt idx="66">
                  <c:v>1500</c:v>
                </c:pt>
                <c:pt idx="67">
                  <c:v>1500</c:v>
                </c:pt>
                <c:pt idx="68">
                  <c:v>1500</c:v>
                </c:pt>
                <c:pt idx="69">
                  <c:v>1500</c:v>
                </c:pt>
                <c:pt idx="70">
                  <c:v>1500</c:v>
                </c:pt>
                <c:pt idx="71">
                  <c:v>1490</c:v>
                </c:pt>
                <c:pt idx="72">
                  <c:v>1490</c:v>
                </c:pt>
                <c:pt idx="73">
                  <c:v>1490</c:v>
                </c:pt>
                <c:pt idx="74">
                  <c:v>1490</c:v>
                </c:pt>
                <c:pt idx="75">
                  <c:v>1510</c:v>
                </c:pt>
                <c:pt idx="76">
                  <c:v>1510</c:v>
                </c:pt>
                <c:pt idx="77">
                  <c:v>1510</c:v>
                </c:pt>
                <c:pt idx="78">
                  <c:v>1510</c:v>
                </c:pt>
                <c:pt idx="79">
                  <c:v>1510</c:v>
                </c:pt>
                <c:pt idx="80">
                  <c:v>1510</c:v>
                </c:pt>
                <c:pt idx="81">
                  <c:v>1490</c:v>
                </c:pt>
                <c:pt idx="82">
                  <c:v>1490</c:v>
                </c:pt>
                <c:pt idx="83">
                  <c:v>1480</c:v>
                </c:pt>
                <c:pt idx="84">
                  <c:v>1480</c:v>
                </c:pt>
                <c:pt idx="85">
                  <c:v>1470</c:v>
                </c:pt>
                <c:pt idx="86">
                  <c:v>1450</c:v>
                </c:pt>
                <c:pt idx="87">
                  <c:v>1450</c:v>
                </c:pt>
                <c:pt idx="88">
                  <c:v>1440</c:v>
                </c:pt>
                <c:pt idx="89">
                  <c:v>1440</c:v>
                </c:pt>
                <c:pt idx="90">
                  <c:v>1440</c:v>
                </c:pt>
                <c:pt idx="91">
                  <c:v>1430</c:v>
                </c:pt>
                <c:pt idx="92">
                  <c:v>1430</c:v>
                </c:pt>
                <c:pt idx="93">
                  <c:v>1430</c:v>
                </c:pt>
                <c:pt idx="94">
                  <c:v>1430</c:v>
                </c:pt>
                <c:pt idx="95">
                  <c:v>1430</c:v>
                </c:pt>
                <c:pt idx="96">
                  <c:v>1430</c:v>
                </c:pt>
                <c:pt idx="97">
                  <c:v>1430</c:v>
                </c:pt>
                <c:pt idx="98">
                  <c:v>1430</c:v>
                </c:pt>
                <c:pt idx="99">
                  <c:v>1440</c:v>
                </c:pt>
                <c:pt idx="100">
                  <c:v>1440</c:v>
                </c:pt>
                <c:pt idx="101">
                  <c:v>1430</c:v>
                </c:pt>
                <c:pt idx="102">
                  <c:v>1430</c:v>
                </c:pt>
                <c:pt idx="103">
                  <c:v>1430</c:v>
                </c:pt>
                <c:pt idx="104">
                  <c:v>1430</c:v>
                </c:pt>
                <c:pt idx="105">
                  <c:v>1430</c:v>
                </c:pt>
                <c:pt idx="106">
                  <c:v>1430</c:v>
                </c:pt>
                <c:pt idx="107">
                  <c:v>1430</c:v>
                </c:pt>
                <c:pt idx="108">
                  <c:v>1430</c:v>
                </c:pt>
                <c:pt idx="109">
                  <c:v>1430</c:v>
                </c:pt>
                <c:pt idx="110">
                  <c:v>1430</c:v>
                </c:pt>
                <c:pt idx="111">
                  <c:v>1430</c:v>
                </c:pt>
                <c:pt idx="112">
                  <c:v>1430</c:v>
                </c:pt>
                <c:pt idx="113">
                  <c:v>1430</c:v>
                </c:pt>
                <c:pt idx="114">
                  <c:v>1430</c:v>
                </c:pt>
                <c:pt idx="115">
                  <c:v>1430</c:v>
                </c:pt>
                <c:pt idx="116">
                  <c:v>1430</c:v>
                </c:pt>
                <c:pt idx="117">
                  <c:v>1430</c:v>
                </c:pt>
                <c:pt idx="118">
                  <c:v>1430</c:v>
                </c:pt>
                <c:pt idx="119">
                  <c:v>1430</c:v>
                </c:pt>
                <c:pt idx="120">
                  <c:v>1430</c:v>
                </c:pt>
                <c:pt idx="121">
                  <c:v>1430</c:v>
                </c:pt>
                <c:pt idx="122">
                  <c:v>1430</c:v>
                </c:pt>
                <c:pt idx="123">
                  <c:v>1450</c:v>
                </c:pt>
                <c:pt idx="124">
                  <c:v>1450</c:v>
                </c:pt>
                <c:pt idx="125">
                  <c:v>1450</c:v>
                </c:pt>
                <c:pt idx="126">
                  <c:v>1450</c:v>
                </c:pt>
                <c:pt idx="127">
                  <c:v>1450</c:v>
                </c:pt>
                <c:pt idx="128">
                  <c:v>1450</c:v>
                </c:pt>
                <c:pt idx="129">
                  <c:v>1450</c:v>
                </c:pt>
                <c:pt idx="130">
                  <c:v>1450</c:v>
                </c:pt>
                <c:pt idx="131">
                  <c:v>1450</c:v>
                </c:pt>
                <c:pt idx="132">
                  <c:v>1460</c:v>
                </c:pt>
                <c:pt idx="133">
                  <c:v>1460</c:v>
                </c:pt>
                <c:pt idx="134">
                  <c:v>1470</c:v>
                </c:pt>
                <c:pt idx="135">
                  <c:v>1470</c:v>
                </c:pt>
                <c:pt idx="136">
                  <c:v>1470</c:v>
                </c:pt>
                <c:pt idx="137">
                  <c:v>1470</c:v>
                </c:pt>
                <c:pt idx="138">
                  <c:v>1470</c:v>
                </c:pt>
                <c:pt idx="139">
                  <c:v>1520</c:v>
                </c:pt>
                <c:pt idx="140">
                  <c:v>1520</c:v>
                </c:pt>
                <c:pt idx="141">
                  <c:v>1520</c:v>
                </c:pt>
                <c:pt idx="142">
                  <c:v>1560</c:v>
                </c:pt>
                <c:pt idx="143">
                  <c:v>1560</c:v>
                </c:pt>
                <c:pt idx="144">
                  <c:v>1560</c:v>
                </c:pt>
                <c:pt idx="145">
                  <c:v>1560</c:v>
                </c:pt>
                <c:pt idx="146">
                  <c:v>1560</c:v>
                </c:pt>
                <c:pt idx="147">
                  <c:v>1560</c:v>
                </c:pt>
                <c:pt idx="148">
                  <c:v>1560</c:v>
                </c:pt>
                <c:pt idx="149">
                  <c:v>1570</c:v>
                </c:pt>
                <c:pt idx="150">
                  <c:v>1600</c:v>
                </c:pt>
                <c:pt idx="151">
                  <c:v>1600</c:v>
                </c:pt>
                <c:pt idx="152">
                  <c:v>1610</c:v>
                </c:pt>
                <c:pt idx="153">
                  <c:v>1610</c:v>
                </c:pt>
                <c:pt idx="154">
                  <c:v>1610</c:v>
                </c:pt>
                <c:pt idx="155">
                  <c:v>1610</c:v>
                </c:pt>
                <c:pt idx="156">
                  <c:v>1610</c:v>
                </c:pt>
                <c:pt idx="157">
                  <c:v>1610</c:v>
                </c:pt>
                <c:pt idx="158">
                  <c:v>1610</c:v>
                </c:pt>
                <c:pt idx="159">
                  <c:v>1610</c:v>
                </c:pt>
                <c:pt idx="160">
                  <c:v>1610</c:v>
                </c:pt>
                <c:pt idx="161">
                  <c:v>1610</c:v>
                </c:pt>
                <c:pt idx="162">
                  <c:v>1610</c:v>
                </c:pt>
                <c:pt idx="163">
                  <c:v>1610</c:v>
                </c:pt>
                <c:pt idx="164">
                  <c:v>1610</c:v>
                </c:pt>
                <c:pt idx="165">
                  <c:v>1610</c:v>
                </c:pt>
                <c:pt idx="166">
                  <c:v>1610</c:v>
                </c:pt>
                <c:pt idx="167">
                  <c:v>1610</c:v>
                </c:pt>
                <c:pt idx="168">
                  <c:v>1610</c:v>
                </c:pt>
                <c:pt idx="169">
                  <c:v>1610</c:v>
                </c:pt>
                <c:pt idx="170">
                  <c:v>1610</c:v>
                </c:pt>
                <c:pt idx="171">
                  <c:v>1610</c:v>
                </c:pt>
                <c:pt idx="172">
                  <c:v>1610</c:v>
                </c:pt>
                <c:pt idx="173">
                  <c:v>1600</c:v>
                </c:pt>
                <c:pt idx="174">
                  <c:v>1600</c:v>
                </c:pt>
                <c:pt idx="175">
                  <c:v>1600</c:v>
                </c:pt>
                <c:pt idx="176">
                  <c:v>1600</c:v>
                </c:pt>
                <c:pt idx="177">
                  <c:v>1600</c:v>
                </c:pt>
                <c:pt idx="178">
                  <c:v>1600</c:v>
                </c:pt>
                <c:pt idx="179">
                  <c:v>1600</c:v>
                </c:pt>
                <c:pt idx="180">
                  <c:v>1600</c:v>
                </c:pt>
                <c:pt idx="181">
                  <c:v>1600</c:v>
                </c:pt>
                <c:pt idx="182">
                  <c:v>1600</c:v>
                </c:pt>
                <c:pt idx="183">
                  <c:v>1600</c:v>
                </c:pt>
                <c:pt idx="184">
                  <c:v>1600</c:v>
                </c:pt>
                <c:pt idx="185">
                  <c:v>1600</c:v>
                </c:pt>
                <c:pt idx="186">
                  <c:v>1600</c:v>
                </c:pt>
                <c:pt idx="187">
                  <c:v>1600</c:v>
                </c:pt>
                <c:pt idx="188">
                  <c:v>1600</c:v>
                </c:pt>
                <c:pt idx="189">
                  <c:v>1600</c:v>
                </c:pt>
                <c:pt idx="190">
                  <c:v>1600</c:v>
                </c:pt>
                <c:pt idx="191">
                  <c:v>1600</c:v>
                </c:pt>
                <c:pt idx="192">
                  <c:v>1600</c:v>
                </c:pt>
                <c:pt idx="193">
                  <c:v>1600</c:v>
                </c:pt>
                <c:pt idx="194">
                  <c:v>1600</c:v>
                </c:pt>
                <c:pt idx="195">
                  <c:v>1600</c:v>
                </c:pt>
                <c:pt idx="196">
                  <c:v>1600</c:v>
                </c:pt>
                <c:pt idx="197">
                  <c:v>1600</c:v>
                </c:pt>
                <c:pt idx="198">
                  <c:v>1600</c:v>
                </c:pt>
                <c:pt idx="199">
                  <c:v>1600</c:v>
                </c:pt>
                <c:pt idx="200">
                  <c:v>1600</c:v>
                </c:pt>
                <c:pt idx="201">
                  <c:v>1600</c:v>
                </c:pt>
                <c:pt idx="202">
                  <c:v>1600</c:v>
                </c:pt>
                <c:pt idx="203">
                  <c:v>1600</c:v>
                </c:pt>
                <c:pt idx="204">
                  <c:v>1600</c:v>
                </c:pt>
                <c:pt idx="205">
                  <c:v>1600</c:v>
                </c:pt>
                <c:pt idx="206">
                  <c:v>1600</c:v>
                </c:pt>
                <c:pt idx="207">
                  <c:v>1600</c:v>
                </c:pt>
                <c:pt idx="208">
                  <c:v>1600</c:v>
                </c:pt>
                <c:pt idx="209">
                  <c:v>1600</c:v>
                </c:pt>
                <c:pt idx="210">
                  <c:v>1600</c:v>
                </c:pt>
                <c:pt idx="211">
                  <c:v>1600</c:v>
                </c:pt>
                <c:pt idx="212">
                  <c:v>1600</c:v>
                </c:pt>
                <c:pt idx="213">
                  <c:v>1600</c:v>
                </c:pt>
                <c:pt idx="214">
                  <c:v>1600</c:v>
                </c:pt>
                <c:pt idx="215">
                  <c:v>1600</c:v>
                </c:pt>
                <c:pt idx="216">
                  <c:v>1600</c:v>
                </c:pt>
                <c:pt idx="217">
                  <c:v>1600</c:v>
                </c:pt>
                <c:pt idx="218">
                  <c:v>1600</c:v>
                </c:pt>
                <c:pt idx="219">
                  <c:v>1600</c:v>
                </c:pt>
                <c:pt idx="220">
                  <c:v>1600</c:v>
                </c:pt>
                <c:pt idx="221">
                  <c:v>1600</c:v>
                </c:pt>
                <c:pt idx="222">
                  <c:v>1600</c:v>
                </c:pt>
                <c:pt idx="223">
                  <c:v>1600</c:v>
                </c:pt>
                <c:pt idx="224">
                  <c:v>1600</c:v>
                </c:pt>
                <c:pt idx="225">
                  <c:v>1630</c:v>
                </c:pt>
                <c:pt idx="226">
                  <c:v>1630</c:v>
                </c:pt>
                <c:pt idx="227">
                  <c:v>1650</c:v>
                </c:pt>
                <c:pt idx="228">
                  <c:v>1650</c:v>
                </c:pt>
                <c:pt idx="229">
                  <c:v>1650</c:v>
                </c:pt>
                <c:pt idx="230">
                  <c:v>1670</c:v>
                </c:pt>
                <c:pt idx="231">
                  <c:v>1670</c:v>
                </c:pt>
                <c:pt idx="232">
                  <c:v>1670</c:v>
                </c:pt>
                <c:pt idx="233">
                  <c:v>1670</c:v>
                </c:pt>
                <c:pt idx="234">
                  <c:v>1670</c:v>
                </c:pt>
                <c:pt idx="235">
                  <c:v>1670</c:v>
                </c:pt>
                <c:pt idx="236">
                  <c:v>1670</c:v>
                </c:pt>
                <c:pt idx="237">
                  <c:v>1670</c:v>
                </c:pt>
                <c:pt idx="238">
                  <c:v>1670</c:v>
                </c:pt>
                <c:pt idx="239">
                  <c:v>1670</c:v>
                </c:pt>
                <c:pt idx="240">
                  <c:v>1670</c:v>
                </c:pt>
                <c:pt idx="241">
                  <c:v>1670</c:v>
                </c:pt>
                <c:pt idx="242">
                  <c:v>1670</c:v>
                </c:pt>
                <c:pt idx="243">
                  <c:v>1670</c:v>
                </c:pt>
                <c:pt idx="244">
                  <c:v>1670</c:v>
                </c:pt>
                <c:pt idx="245">
                  <c:v>1670</c:v>
                </c:pt>
                <c:pt idx="246">
                  <c:v>1670</c:v>
                </c:pt>
                <c:pt idx="247">
                  <c:v>1670</c:v>
                </c:pt>
                <c:pt idx="248">
                  <c:v>1670</c:v>
                </c:pt>
                <c:pt idx="249">
                  <c:v>1670</c:v>
                </c:pt>
                <c:pt idx="250">
                  <c:v>1670</c:v>
                </c:pt>
                <c:pt idx="251">
                  <c:v>1670</c:v>
                </c:pt>
                <c:pt idx="252">
                  <c:v>1670</c:v>
                </c:pt>
                <c:pt idx="253">
                  <c:v>1670</c:v>
                </c:pt>
                <c:pt idx="254">
                  <c:v>1670</c:v>
                </c:pt>
                <c:pt idx="255">
                  <c:v>1680</c:v>
                </c:pt>
                <c:pt idx="256">
                  <c:v>1680</c:v>
                </c:pt>
                <c:pt idx="257">
                  <c:v>1680</c:v>
                </c:pt>
                <c:pt idx="258">
                  <c:v>1680</c:v>
                </c:pt>
                <c:pt idx="259">
                  <c:v>1680</c:v>
                </c:pt>
                <c:pt idx="260">
                  <c:v>1680</c:v>
                </c:pt>
                <c:pt idx="261">
                  <c:v>1680</c:v>
                </c:pt>
                <c:pt idx="262">
                  <c:v>1680</c:v>
                </c:pt>
                <c:pt idx="263">
                  <c:v>1680</c:v>
                </c:pt>
                <c:pt idx="264">
                  <c:v>1680</c:v>
                </c:pt>
                <c:pt idx="265">
                  <c:v>1700</c:v>
                </c:pt>
                <c:pt idx="266">
                  <c:v>1700</c:v>
                </c:pt>
                <c:pt idx="267">
                  <c:v>1700</c:v>
                </c:pt>
                <c:pt idx="268">
                  <c:v>1700</c:v>
                </c:pt>
                <c:pt idx="269">
                  <c:v>1700</c:v>
                </c:pt>
                <c:pt idx="270">
                  <c:v>1700</c:v>
                </c:pt>
                <c:pt idx="271">
                  <c:v>1720</c:v>
                </c:pt>
                <c:pt idx="272">
                  <c:v>1720</c:v>
                </c:pt>
                <c:pt idx="273">
                  <c:v>1720</c:v>
                </c:pt>
                <c:pt idx="274">
                  <c:v>1720</c:v>
                </c:pt>
                <c:pt idx="275">
                  <c:v>1720</c:v>
                </c:pt>
                <c:pt idx="276">
                  <c:v>1720</c:v>
                </c:pt>
                <c:pt idx="277">
                  <c:v>1720</c:v>
                </c:pt>
                <c:pt idx="278">
                  <c:v>1720</c:v>
                </c:pt>
                <c:pt idx="279">
                  <c:v>1720</c:v>
                </c:pt>
                <c:pt idx="280">
                  <c:v>1720</c:v>
                </c:pt>
                <c:pt idx="281">
                  <c:v>1720</c:v>
                </c:pt>
                <c:pt idx="282">
                  <c:v>1720</c:v>
                </c:pt>
                <c:pt idx="283">
                  <c:v>1720</c:v>
                </c:pt>
                <c:pt idx="284">
                  <c:v>1720</c:v>
                </c:pt>
                <c:pt idx="285">
                  <c:v>1720</c:v>
                </c:pt>
                <c:pt idx="286">
                  <c:v>1720</c:v>
                </c:pt>
                <c:pt idx="287">
                  <c:v>1720</c:v>
                </c:pt>
                <c:pt idx="288">
                  <c:v>1670</c:v>
                </c:pt>
                <c:pt idx="289">
                  <c:v>1670</c:v>
                </c:pt>
                <c:pt idx="290">
                  <c:v>1670</c:v>
                </c:pt>
                <c:pt idx="291">
                  <c:v>1670</c:v>
                </c:pt>
                <c:pt idx="292">
                  <c:v>1670</c:v>
                </c:pt>
                <c:pt idx="293">
                  <c:v>1670</c:v>
                </c:pt>
                <c:pt idx="294">
                  <c:v>1690</c:v>
                </c:pt>
                <c:pt idx="295">
                  <c:v>1690</c:v>
                </c:pt>
                <c:pt idx="296">
                  <c:v>1690</c:v>
                </c:pt>
                <c:pt idx="297">
                  <c:v>1690</c:v>
                </c:pt>
                <c:pt idx="298">
                  <c:v>1690</c:v>
                </c:pt>
                <c:pt idx="299">
                  <c:v>1690</c:v>
                </c:pt>
                <c:pt idx="300">
                  <c:v>1690</c:v>
                </c:pt>
                <c:pt idx="301">
                  <c:v>1690</c:v>
                </c:pt>
                <c:pt idx="302">
                  <c:v>1690</c:v>
                </c:pt>
                <c:pt idx="303">
                  <c:v>1690</c:v>
                </c:pt>
                <c:pt idx="304">
                  <c:v>1690</c:v>
                </c:pt>
                <c:pt idx="305">
                  <c:v>1690</c:v>
                </c:pt>
                <c:pt idx="306">
                  <c:v>1690</c:v>
                </c:pt>
                <c:pt idx="307">
                  <c:v>1690</c:v>
                </c:pt>
                <c:pt idx="308">
                  <c:v>1670</c:v>
                </c:pt>
                <c:pt idx="309">
                  <c:v>1670</c:v>
                </c:pt>
                <c:pt idx="310">
                  <c:v>1670</c:v>
                </c:pt>
                <c:pt idx="311">
                  <c:v>1670</c:v>
                </c:pt>
                <c:pt idx="312">
                  <c:v>1680</c:v>
                </c:pt>
                <c:pt idx="313">
                  <c:v>1680</c:v>
                </c:pt>
                <c:pt idx="314">
                  <c:v>1680</c:v>
                </c:pt>
                <c:pt idx="315">
                  <c:v>1700</c:v>
                </c:pt>
                <c:pt idx="316">
                  <c:v>1700</c:v>
                </c:pt>
                <c:pt idx="317">
                  <c:v>1710</c:v>
                </c:pt>
                <c:pt idx="318">
                  <c:v>1720</c:v>
                </c:pt>
                <c:pt idx="319">
                  <c:v>1720</c:v>
                </c:pt>
                <c:pt idx="320">
                  <c:v>1720</c:v>
                </c:pt>
                <c:pt idx="321">
                  <c:v>1720</c:v>
                </c:pt>
                <c:pt idx="322">
                  <c:v>1720</c:v>
                </c:pt>
                <c:pt idx="323">
                  <c:v>1720</c:v>
                </c:pt>
                <c:pt idx="324">
                  <c:v>1720</c:v>
                </c:pt>
                <c:pt idx="325">
                  <c:v>1720</c:v>
                </c:pt>
                <c:pt idx="326">
                  <c:v>1720</c:v>
                </c:pt>
                <c:pt idx="327">
                  <c:v>1720</c:v>
                </c:pt>
                <c:pt idx="328">
                  <c:v>1720</c:v>
                </c:pt>
                <c:pt idx="329">
                  <c:v>1720</c:v>
                </c:pt>
                <c:pt idx="330">
                  <c:v>1720</c:v>
                </c:pt>
                <c:pt idx="331">
                  <c:v>1720</c:v>
                </c:pt>
                <c:pt idx="332">
                  <c:v>1740</c:v>
                </c:pt>
                <c:pt idx="333">
                  <c:v>1740</c:v>
                </c:pt>
                <c:pt idx="334">
                  <c:v>1740</c:v>
                </c:pt>
                <c:pt idx="335">
                  <c:v>1740</c:v>
                </c:pt>
                <c:pt idx="336">
                  <c:v>1740</c:v>
                </c:pt>
                <c:pt idx="337">
                  <c:v>1760</c:v>
                </c:pt>
                <c:pt idx="338">
                  <c:v>1760</c:v>
                </c:pt>
                <c:pt idx="339">
                  <c:v>1760</c:v>
                </c:pt>
                <c:pt idx="340">
                  <c:v>1760</c:v>
                </c:pt>
                <c:pt idx="341">
                  <c:v>1760</c:v>
                </c:pt>
                <c:pt idx="342">
                  <c:v>1750</c:v>
                </c:pt>
                <c:pt idx="343">
                  <c:v>1750</c:v>
                </c:pt>
                <c:pt idx="344">
                  <c:v>1750</c:v>
                </c:pt>
                <c:pt idx="345">
                  <c:v>1800</c:v>
                </c:pt>
                <c:pt idx="346">
                  <c:v>1800</c:v>
                </c:pt>
                <c:pt idx="347">
                  <c:v>1800</c:v>
                </c:pt>
                <c:pt idx="348">
                  <c:v>1795</c:v>
                </c:pt>
                <c:pt idx="349">
                  <c:v>1795</c:v>
                </c:pt>
                <c:pt idx="350">
                  <c:v>1795</c:v>
                </c:pt>
                <c:pt idx="351">
                  <c:v>1795</c:v>
                </c:pt>
                <c:pt idx="352">
                  <c:v>1795</c:v>
                </c:pt>
                <c:pt idx="353">
                  <c:v>1795</c:v>
                </c:pt>
                <c:pt idx="354">
                  <c:v>1795</c:v>
                </c:pt>
                <c:pt idx="355">
                  <c:v>1795</c:v>
                </c:pt>
                <c:pt idx="356">
                  <c:v>1785</c:v>
                </c:pt>
                <c:pt idx="357">
                  <c:v>1780</c:v>
                </c:pt>
                <c:pt idx="358">
                  <c:v>1780</c:v>
                </c:pt>
                <c:pt idx="359">
                  <c:v>1780</c:v>
                </c:pt>
                <c:pt idx="360">
                  <c:v>1780</c:v>
                </c:pt>
                <c:pt idx="361">
                  <c:v>1780</c:v>
                </c:pt>
                <c:pt idx="362">
                  <c:v>1780</c:v>
                </c:pt>
                <c:pt idx="363">
                  <c:v>1770</c:v>
                </c:pt>
                <c:pt idx="364">
                  <c:v>1770</c:v>
                </c:pt>
                <c:pt idx="365">
                  <c:v>1770</c:v>
                </c:pt>
                <c:pt idx="366">
                  <c:v>1770</c:v>
                </c:pt>
                <c:pt idx="367">
                  <c:v>1770</c:v>
                </c:pt>
                <c:pt idx="368">
                  <c:v>1770</c:v>
                </c:pt>
                <c:pt idx="369">
                  <c:v>1770</c:v>
                </c:pt>
                <c:pt idx="370">
                  <c:v>1770</c:v>
                </c:pt>
                <c:pt idx="371">
                  <c:v>1770</c:v>
                </c:pt>
                <c:pt idx="372">
                  <c:v>1770</c:v>
                </c:pt>
                <c:pt idx="373">
                  <c:v>1770</c:v>
                </c:pt>
                <c:pt idx="374">
                  <c:v>1770</c:v>
                </c:pt>
                <c:pt idx="375">
                  <c:v>1770</c:v>
                </c:pt>
                <c:pt idx="376">
                  <c:v>1770</c:v>
                </c:pt>
                <c:pt idx="377">
                  <c:v>1770</c:v>
                </c:pt>
                <c:pt idx="378">
                  <c:v>1770</c:v>
                </c:pt>
                <c:pt idx="379">
                  <c:v>1770</c:v>
                </c:pt>
                <c:pt idx="380">
                  <c:v>1800</c:v>
                </c:pt>
                <c:pt idx="381">
                  <c:v>1820</c:v>
                </c:pt>
                <c:pt idx="382">
                  <c:v>1830</c:v>
                </c:pt>
                <c:pt idx="383">
                  <c:v>1830</c:v>
                </c:pt>
                <c:pt idx="384">
                  <c:v>1830</c:v>
                </c:pt>
                <c:pt idx="385">
                  <c:v>1850</c:v>
                </c:pt>
                <c:pt idx="386">
                  <c:v>1850</c:v>
                </c:pt>
                <c:pt idx="387">
                  <c:v>1870</c:v>
                </c:pt>
                <c:pt idx="388">
                  <c:v>1870</c:v>
                </c:pt>
                <c:pt idx="389">
                  <c:v>1870</c:v>
                </c:pt>
                <c:pt idx="390">
                  <c:v>1870</c:v>
                </c:pt>
                <c:pt idx="391">
                  <c:v>1870</c:v>
                </c:pt>
                <c:pt idx="392">
                  <c:v>1870</c:v>
                </c:pt>
                <c:pt idx="393">
                  <c:v>1870</c:v>
                </c:pt>
                <c:pt idx="394">
                  <c:v>1875</c:v>
                </c:pt>
                <c:pt idx="395">
                  <c:v>1875</c:v>
                </c:pt>
                <c:pt idx="396">
                  <c:v>1875</c:v>
                </c:pt>
                <c:pt idx="397">
                  <c:v>1870</c:v>
                </c:pt>
                <c:pt idx="398">
                  <c:v>1860</c:v>
                </c:pt>
                <c:pt idx="399">
                  <c:v>1860</c:v>
                </c:pt>
                <c:pt idx="400">
                  <c:v>1860</c:v>
                </c:pt>
                <c:pt idx="401">
                  <c:v>1860</c:v>
                </c:pt>
                <c:pt idx="402">
                  <c:v>1860</c:v>
                </c:pt>
                <c:pt idx="403">
                  <c:v>1860</c:v>
                </c:pt>
                <c:pt idx="404">
                  <c:v>1880</c:v>
                </c:pt>
                <c:pt idx="405">
                  <c:v>1880</c:v>
                </c:pt>
                <c:pt idx="406">
                  <c:v>1880</c:v>
                </c:pt>
                <c:pt idx="407">
                  <c:v>1885</c:v>
                </c:pt>
                <c:pt idx="408">
                  <c:v>1885</c:v>
                </c:pt>
                <c:pt idx="409">
                  <c:v>1885</c:v>
                </c:pt>
                <c:pt idx="410">
                  <c:v>1885</c:v>
                </c:pt>
                <c:pt idx="411">
                  <c:v>1885</c:v>
                </c:pt>
                <c:pt idx="412">
                  <c:v>1885</c:v>
                </c:pt>
                <c:pt idx="413">
                  <c:v>1885</c:v>
                </c:pt>
                <c:pt idx="414">
                  <c:v>1885</c:v>
                </c:pt>
                <c:pt idx="415">
                  <c:v>1885</c:v>
                </c:pt>
                <c:pt idx="416">
                  <c:v>1885</c:v>
                </c:pt>
                <c:pt idx="417">
                  <c:v>1885</c:v>
                </c:pt>
                <c:pt idx="418">
                  <c:v>1885</c:v>
                </c:pt>
                <c:pt idx="419">
                  <c:v>1885</c:v>
                </c:pt>
                <c:pt idx="420">
                  <c:v>1885</c:v>
                </c:pt>
                <c:pt idx="421">
                  <c:v>1885</c:v>
                </c:pt>
                <c:pt idx="422">
                  <c:v>1885</c:v>
                </c:pt>
                <c:pt idx="423">
                  <c:v>1885</c:v>
                </c:pt>
                <c:pt idx="424">
                  <c:v>1920</c:v>
                </c:pt>
                <c:pt idx="425">
                  <c:v>1920</c:v>
                </c:pt>
                <c:pt idx="426">
                  <c:v>1930</c:v>
                </c:pt>
                <c:pt idx="427">
                  <c:v>1930</c:v>
                </c:pt>
                <c:pt idx="428">
                  <c:v>1950</c:v>
                </c:pt>
                <c:pt idx="429">
                  <c:v>1950</c:v>
                </c:pt>
                <c:pt idx="430">
                  <c:v>1950</c:v>
                </c:pt>
                <c:pt idx="431">
                  <c:v>1950</c:v>
                </c:pt>
                <c:pt idx="432">
                  <c:v>1950</c:v>
                </c:pt>
                <c:pt idx="433">
                  <c:v>1950</c:v>
                </c:pt>
                <c:pt idx="434">
                  <c:v>1950</c:v>
                </c:pt>
                <c:pt idx="435">
                  <c:v>1950</c:v>
                </c:pt>
                <c:pt idx="436">
                  <c:v>1950</c:v>
                </c:pt>
                <c:pt idx="437">
                  <c:v>1950</c:v>
                </c:pt>
                <c:pt idx="438">
                  <c:v>1950</c:v>
                </c:pt>
                <c:pt idx="439">
                  <c:v>1950</c:v>
                </c:pt>
                <c:pt idx="440">
                  <c:v>1950</c:v>
                </c:pt>
                <c:pt idx="441">
                  <c:v>1950</c:v>
                </c:pt>
                <c:pt idx="442">
                  <c:v>1950</c:v>
                </c:pt>
                <c:pt idx="443">
                  <c:v>1940</c:v>
                </c:pt>
                <c:pt idx="444">
                  <c:v>1940</c:v>
                </c:pt>
                <c:pt idx="445">
                  <c:v>1930</c:v>
                </c:pt>
                <c:pt idx="446">
                  <c:v>1940</c:v>
                </c:pt>
                <c:pt idx="447">
                  <c:v>1930</c:v>
                </c:pt>
                <c:pt idx="448">
                  <c:v>1920</c:v>
                </c:pt>
                <c:pt idx="449">
                  <c:v>1920</c:v>
                </c:pt>
                <c:pt idx="450">
                  <c:v>1920</c:v>
                </c:pt>
                <c:pt idx="451">
                  <c:v>1920</c:v>
                </c:pt>
                <c:pt idx="452">
                  <c:v>1920</c:v>
                </c:pt>
                <c:pt idx="453">
                  <c:v>1920</c:v>
                </c:pt>
                <c:pt idx="454">
                  <c:v>1920</c:v>
                </c:pt>
                <c:pt idx="455">
                  <c:v>1920</c:v>
                </c:pt>
                <c:pt idx="456">
                  <c:v>1920</c:v>
                </c:pt>
                <c:pt idx="457">
                  <c:v>1920</c:v>
                </c:pt>
                <c:pt idx="458">
                  <c:v>1920</c:v>
                </c:pt>
                <c:pt idx="459">
                  <c:v>1920</c:v>
                </c:pt>
                <c:pt idx="460">
                  <c:v>1920</c:v>
                </c:pt>
                <c:pt idx="461">
                  <c:v>1920</c:v>
                </c:pt>
                <c:pt idx="462">
                  <c:v>1920</c:v>
                </c:pt>
                <c:pt idx="463">
                  <c:v>1920</c:v>
                </c:pt>
                <c:pt idx="464">
                  <c:v>1920</c:v>
                </c:pt>
                <c:pt idx="465">
                  <c:v>1920</c:v>
                </c:pt>
                <c:pt idx="466">
                  <c:v>1910</c:v>
                </c:pt>
                <c:pt idx="467">
                  <c:v>1910</c:v>
                </c:pt>
                <c:pt idx="468">
                  <c:v>1910</c:v>
                </c:pt>
                <c:pt idx="469">
                  <c:v>1910</c:v>
                </c:pt>
                <c:pt idx="470">
                  <c:v>1910</c:v>
                </c:pt>
                <c:pt idx="471">
                  <c:v>1910</c:v>
                </c:pt>
                <c:pt idx="472">
                  <c:v>1910</c:v>
                </c:pt>
                <c:pt idx="473">
                  <c:v>1910</c:v>
                </c:pt>
                <c:pt idx="474">
                  <c:v>1910</c:v>
                </c:pt>
                <c:pt idx="475">
                  <c:v>1930</c:v>
                </c:pt>
                <c:pt idx="476">
                  <c:v>1930</c:v>
                </c:pt>
                <c:pt idx="477">
                  <c:v>1930</c:v>
                </c:pt>
                <c:pt idx="478">
                  <c:v>1930</c:v>
                </c:pt>
                <c:pt idx="479">
                  <c:v>1930</c:v>
                </c:pt>
                <c:pt idx="480">
                  <c:v>1945</c:v>
                </c:pt>
                <c:pt idx="481">
                  <c:v>1945</c:v>
                </c:pt>
                <c:pt idx="482">
                  <c:v>1945</c:v>
                </c:pt>
                <c:pt idx="483">
                  <c:v>1945</c:v>
                </c:pt>
                <c:pt idx="484">
                  <c:v>1945</c:v>
                </c:pt>
                <c:pt idx="485">
                  <c:v>1945</c:v>
                </c:pt>
                <c:pt idx="486">
                  <c:v>1945</c:v>
                </c:pt>
                <c:pt idx="487">
                  <c:v>1945</c:v>
                </c:pt>
                <c:pt idx="488">
                  <c:v>1960</c:v>
                </c:pt>
                <c:pt idx="489">
                  <c:v>1960</c:v>
                </c:pt>
                <c:pt idx="490">
                  <c:v>1960</c:v>
                </c:pt>
                <c:pt idx="491">
                  <c:v>1970</c:v>
                </c:pt>
                <c:pt idx="492">
                  <c:v>1970</c:v>
                </c:pt>
                <c:pt idx="493">
                  <c:v>1960</c:v>
                </c:pt>
                <c:pt idx="494">
                  <c:v>1960</c:v>
                </c:pt>
                <c:pt idx="495">
                  <c:v>1960</c:v>
                </c:pt>
                <c:pt idx="496">
                  <c:v>1960</c:v>
                </c:pt>
                <c:pt idx="497">
                  <c:v>1960</c:v>
                </c:pt>
                <c:pt idx="498">
                  <c:v>1960</c:v>
                </c:pt>
                <c:pt idx="499">
                  <c:v>1950</c:v>
                </c:pt>
                <c:pt idx="500">
                  <c:v>1950</c:v>
                </c:pt>
                <c:pt idx="501">
                  <c:v>1940</c:v>
                </c:pt>
                <c:pt idx="502">
                  <c:v>1940</c:v>
                </c:pt>
                <c:pt idx="503">
                  <c:v>1940</c:v>
                </c:pt>
                <c:pt idx="504">
                  <c:v>1940</c:v>
                </c:pt>
                <c:pt idx="505">
                  <c:v>1940</c:v>
                </c:pt>
                <c:pt idx="506">
                  <c:v>1940</c:v>
                </c:pt>
                <c:pt idx="507">
                  <c:v>1940</c:v>
                </c:pt>
                <c:pt idx="508">
                  <c:v>1940</c:v>
                </c:pt>
                <c:pt idx="509">
                  <c:v>1940</c:v>
                </c:pt>
                <c:pt idx="510">
                  <c:v>1930</c:v>
                </c:pt>
                <c:pt idx="511">
                  <c:v>1930</c:v>
                </c:pt>
                <c:pt idx="512">
                  <c:v>1930</c:v>
                </c:pt>
                <c:pt idx="513">
                  <c:v>1930</c:v>
                </c:pt>
                <c:pt idx="514">
                  <c:v>1930</c:v>
                </c:pt>
                <c:pt idx="515">
                  <c:v>1930</c:v>
                </c:pt>
                <c:pt idx="516">
                  <c:v>1930</c:v>
                </c:pt>
                <c:pt idx="517">
                  <c:v>1940</c:v>
                </c:pt>
                <c:pt idx="518">
                  <c:v>1940</c:v>
                </c:pt>
                <c:pt idx="519">
                  <c:v>1940</c:v>
                </c:pt>
                <c:pt idx="520">
                  <c:v>1940</c:v>
                </c:pt>
                <c:pt idx="521">
                  <c:v>1940</c:v>
                </c:pt>
                <c:pt idx="522">
                  <c:v>1940</c:v>
                </c:pt>
                <c:pt idx="523">
                  <c:v>1940</c:v>
                </c:pt>
                <c:pt idx="524">
                  <c:v>1940</c:v>
                </c:pt>
                <c:pt idx="525">
                  <c:v>1940</c:v>
                </c:pt>
                <c:pt idx="526">
                  <c:v>1940</c:v>
                </c:pt>
                <c:pt idx="527">
                  <c:v>1940</c:v>
                </c:pt>
                <c:pt idx="528">
                  <c:v>1940</c:v>
                </c:pt>
                <c:pt idx="529">
                  <c:v>1940</c:v>
                </c:pt>
                <c:pt idx="530">
                  <c:v>1940</c:v>
                </c:pt>
                <c:pt idx="531">
                  <c:v>1950</c:v>
                </c:pt>
                <c:pt idx="532">
                  <c:v>1950</c:v>
                </c:pt>
                <c:pt idx="533">
                  <c:v>1950</c:v>
                </c:pt>
                <c:pt idx="534">
                  <c:v>1980</c:v>
                </c:pt>
                <c:pt idx="535">
                  <c:v>1980</c:v>
                </c:pt>
                <c:pt idx="536">
                  <c:v>1980</c:v>
                </c:pt>
                <c:pt idx="537">
                  <c:v>1980</c:v>
                </c:pt>
                <c:pt idx="538">
                  <c:v>1980</c:v>
                </c:pt>
                <c:pt idx="539">
                  <c:v>2010</c:v>
                </c:pt>
                <c:pt idx="540">
                  <c:v>2010</c:v>
                </c:pt>
                <c:pt idx="541">
                  <c:v>2010</c:v>
                </c:pt>
                <c:pt idx="542">
                  <c:v>2020</c:v>
                </c:pt>
                <c:pt idx="543">
                  <c:v>2020</c:v>
                </c:pt>
                <c:pt idx="544">
                  <c:v>2030</c:v>
                </c:pt>
                <c:pt idx="545">
                  <c:v>2030</c:v>
                </c:pt>
                <c:pt idx="546">
                  <c:v>2030</c:v>
                </c:pt>
                <c:pt idx="547">
                  <c:v>2030</c:v>
                </c:pt>
                <c:pt idx="548">
                  <c:v>2030</c:v>
                </c:pt>
                <c:pt idx="549">
                  <c:v>2030</c:v>
                </c:pt>
                <c:pt idx="550">
                  <c:v>2030</c:v>
                </c:pt>
                <c:pt idx="551">
                  <c:v>2030</c:v>
                </c:pt>
                <c:pt idx="552">
                  <c:v>2030</c:v>
                </c:pt>
                <c:pt idx="553">
                  <c:v>2030</c:v>
                </c:pt>
                <c:pt idx="554">
                  <c:v>2030</c:v>
                </c:pt>
                <c:pt idx="555">
                  <c:v>2030</c:v>
                </c:pt>
                <c:pt idx="556">
                  <c:v>2030</c:v>
                </c:pt>
                <c:pt idx="557">
                  <c:v>2010</c:v>
                </c:pt>
                <c:pt idx="558">
                  <c:v>2010</c:v>
                </c:pt>
                <c:pt idx="559">
                  <c:v>2010</c:v>
                </c:pt>
                <c:pt idx="560">
                  <c:v>2010</c:v>
                </c:pt>
                <c:pt idx="561">
                  <c:v>2010</c:v>
                </c:pt>
                <c:pt idx="562">
                  <c:v>2010</c:v>
                </c:pt>
              </c:numCache>
            </c:numRef>
          </c:val>
        </c:ser>
        <c:marker val="1"/>
        <c:axId val="87819008"/>
        <c:axId val="87820544"/>
      </c:lineChart>
      <c:dateAx>
        <c:axId val="87819008"/>
        <c:scaling>
          <c:orientation val="minMax"/>
        </c:scaling>
        <c:axPos val="b"/>
        <c:numFmt formatCode="yyyy/m/d" sourceLinked="1"/>
        <c:tickLblPos val="nextTo"/>
        <c:crossAx val="87820544"/>
        <c:crosses val="autoZero"/>
        <c:auto val="1"/>
        <c:lblOffset val="100"/>
      </c:dateAx>
      <c:valAx>
        <c:axId val="87820544"/>
        <c:scaling>
          <c:orientation val="minMax"/>
          <c:min val="1200"/>
        </c:scaling>
        <c:axPos val="l"/>
        <c:majorGridlines/>
        <c:numFmt formatCode="General" sourceLinked="1"/>
        <c:tickLblPos val="nextTo"/>
        <c:crossAx val="8781900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3"/>
  <c:chart>
    <c:plotArea>
      <c:layout>
        <c:manualLayout>
          <c:layoutTarget val="inner"/>
          <c:xMode val="edge"/>
          <c:yMode val="edge"/>
          <c:x val="7.3853487302013923E-2"/>
          <c:y val="5.3536348861951397E-2"/>
          <c:w val="0.89438725714351164"/>
          <c:h val="0.92617448961640603"/>
        </c:manualLayout>
      </c:layout>
      <c:barChart>
        <c:barDir val="col"/>
        <c:grouping val="clustered"/>
        <c:ser>
          <c:idx val="0"/>
          <c:order val="0"/>
          <c:tx>
            <c:strRef>
              <c:f>Sheet1!$A$2</c:f>
              <c:strCache>
                <c:ptCount val="1"/>
                <c:pt idx="0">
                  <c:v>1月</c:v>
                </c:pt>
              </c:strCache>
            </c:strRef>
          </c:tx>
          <c:cat>
            <c:numRef>
              <c:f>Sheet1!$B$1:$C$1</c:f>
              <c:numCache>
                <c:formatCode>General</c:formatCode>
                <c:ptCount val="2"/>
                <c:pt idx="0">
                  <c:v>2009</c:v>
                </c:pt>
                <c:pt idx="1">
                  <c:v>2010</c:v>
                </c:pt>
              </c:numCache>
            </c:numRef>
          </c:cat>
          <c:val>
            <c:numRef>
              <c:f>Sheet1!$B$2:$C$2</c:f>
              <c:numCache>
                <c:formatCode>0.00%</c:formatCode>
                <c:ptCount val="2"/>
                <c:pt idx="0" formatCode="0%">
                  <c:v>1.0000000000000007E-2</c:v>
                </c:pt>
                <c:pt idx="1">
                  <c:v>1.4999999999999998E-2</c:v>
                </c:pt>
              </c:numCache>
            </c:numRef>
          </c:val>
        </c:ser>
        <c:ser>
          <c:idx val="1"/>
          <c:order val="1"/>
          <c:tx>
            <c:strRef>
              <c:f>Sheet1!$A$3</c:f>
              <c:strCache>
                <c:ptCount val="1"/>
                <c:pt idx="0">
                  <c:v>2月</c:v>
                </c:pt>
              </c:strCache>
            </c:strRef>
          </c:tx>
          <c:cat>
            <c:numRef>
              <c:f>Sheet1!$B$1:$C$1</c:f>
              <c:numCache>
                <c:formatCode>General</c:formatCode>
                <c:ptCount val="2"/>
                <c:pt idx="0">
                  <c:v>2009</c:v>
                </c:pt>
                <c:pt idx="1">
                  <c:v>2010</c:v>
                </c:pt>
              </c:numCache>
            </c:numRef>
          </c:cat>
          <c:val>
            <c:numRef>
              <c:f>Sheet1!$B$3:$C$3</c:f>
              <c:numCache>
                <c:formatCode>0.00%</c:formatCode>
                <c:ptCount val="2"/>
                <c:pt idx="0">
                  <c:v>-1.6000000000000021E-2</c:v>
                </c:pt>
                <c:pt idx="1">
                  <c:v>2.7000000000000055E-2</c:v>
                </c:pt>
              </c:numCache>
            </c:numRef>
          </c:val>
        </c:ser>
        <c:ser>
          <c:idx val="2"/>
          <c:order val="2"/>
          <c:tx>
            <c:strRef>
              <c:f>Sheet1!$A$4</c:f>
              <c:strCache>
                <c:ptCount val="1"/>
                <c:pt idx="0">
                  <c:v>3月</c:v>
                </c:pt>
              </c:strCache>
            </c:strRef>
          </c:tx>
          <c:cat>
            <c:numRef>
              <c:f>Sheet1!$B$1:$C$1</c:f>
              <c:numCache>
                <c:formatCode>General</c:formatCode>
                <c:ptCount val="2"/>
                <c:pt idx="0">
                  <c:v>2009</c:v>
                </c:pt>
                <c:pt idx="1">
                  <c:v>2010</c:v>
                </c:pt>
              </c:numCache>
            </c:numRef>
          </c:cat>
          <c:val>
            <c:numRef>
              <c:f>Sheet1!$B$4:$C$4</c:f>
              <c:numCache>
                <c:formatCode>0.00%</c:formatCode>
                <c:ptCount val="2"/>
                <c:pt idx="0">
                  <c:v>-1.2000000000000005E-2</c:v>
                </c:pt>
                <c:pt idx="1">
                  <c:v>2.4000000000000011E-2</c:v>
                </c:pt>
              </c:numCache>
            </c:numRef>
          </c:val>
        </c:ser>
        <c:ser>
          <c:idx val="3"/>
          <c:order val="3"/>
          <c:tx>
            <c:strRef>
              <c:f>Sheet1!$A$5</c:f>
              <c:strCache>
                <c:ptCount val="1"/>
                <c:pt idx="0">
                  <c:v>4月</c:v>
                </c:pt>
              </c:strCache>
            </c:strRef>
          </c:tx>
          <c:cat>
            <c:numRef>
              <c:f>Sheet1!$B$1:$C$1</c:f>
              <c:numCache>
                <c:formatCode>General</c:formatCode>
                <c:ptCount val="2"/>
                <c:pt idx="0">
                  <c:v>2009</c:v>
                </c:pt>
                <c:pt idx="1">
                  <c:v>2010</c:v>
                </c:pt>
              </c:numCache>
            </c:numRef>
          </c:cat>
          <c:val>
            <c:numRef>
              <c:f>Sheet1!$B$5:$C$5</c:f>
              <c:numCache>
                <c:formatCode>0.00%</c:formatCode>
                <c:ptCount val="2"/>
                <c:pt idx="0">
                  <c:v>-1.4999999999999998E-2</c:v>
                </c:pt>
                <c:pt idx="1">
                  <c:v>2.8000000000000011E-2</c:v>
                </c:pt>
              </c:numCache>
            </c:numRef>
          </c:val>
        </c:ser>
        <c:ser>
          <c:idx val="4"/>
          <c:order val="4"/>
          <c:tx>
            <c:strRef>
              <c:f>Sheet1!$A$6</c:f>
              <c:strCache>
                <c:ptCount val="1"/>
                <c:pt idx="0">
                  <c:v>5月</c:v>
                </c:pt>
              </c:strCache>
            </c:strRef>
          </c:tx>
          <c:cat>
            <c:numRef>
              <c:f>Sheet1!$B$1:$C$1</c:f>
              <c:numCache>
                <c:formatCode>General</c:formatCode>
                <c:ptCount val="2"/>
                <c:pt idx="0">
                  <c:v>2009</c:v>
                </c:pt>
                <c:pt idx="1">
                  <c:v>2010</c:v>
                </c:pt>
              </c:numCache>
            </c:numRef>
          </c:cat>
          <c:val>
            <c:numRef>
              <c:f>Sheet1!$B$6:$C$6</c:f>
              <c:numCache>
                <c:formatCode>0.00%</c:formatCode>
                <c:ptCount val="2"/>
                <c:pt idx="0">
                  <c:v>-1.4000000000000005E-2</c:v>
                </c:pt>
                <c:pt idx="1">
                  <c:v>3.1000000000000052E-2</c:v>
                </c:pt>
              </c:numCache>
            </c:numRef>
          </c:val>
        </c:ser>
        <c:ser>
          <c:idx val="5"/>
          <c:order val="5"/>
          <c:tx>
            <c:strRef>
              <c:f>Sheet1!$A$7</c:f>
              <c:strCache>
                <c:ptCount val="1"/>
                <c:pt idx="0">
                  <c:v>6月</c:v>
                </c:pt>
              </c:strCache>
            </c:strRef>
          </c:tx>
          <c:cat>
            <c:numRef>
              <c:f>Sheet1!$B$1:$C$1</c:f>
              <c:numCache>
                <c:formatCode>General</c:formatCode>
                <c:ptCount val="2"/>
                <c:pt idx="0">
                  <c:v>2009</c:v>
                </c:pt>
                <c:pt idx="1">
                  <c:v>2010</c:v>
                </c:pt>
              </c:numCache>
            </c:numRef>
          </c:cat>
          <c:val>
            <c:numRef>
              <c:f>Sheet1!$B$7:$C$7</c:f>
              <c:numCache>
                <c:formatCode>0.00%</c:formatCode>
                <c:ptCount val="2"/>
                <c:pt idx="0">
                  <c:v>-1.7000000000000022E-2</c:v>
                </c:pt>
                <c:pt idx="1">
                  <c:v>2.9000000000000012E-2</c:v>
                </c:pt>
              </c:numCache>
            </c:numRef>
          </c:val>
        </c:ser>
        <c:ser>
          <c:idx val="6"/>
          <c:order val="6"/>
          <c:tx>
            <c:strRef>
              <c:f>Sheet1!$A$8</c:f>
              <c:strCache>
                <c:ptCount val="1"/>
                <c:pt idx="0">
                  <c:v>7月</c:v>
                </c:pt>
              </c:strCache>
            </c:strRef>
          </c:tx>
          <c:cat>
            <c:numRef>
              <c:f>Sheet1!$B$1:$C$1</c:f>
              <c:numCache>
                <c:formatCode>General</c:formatCode>
                <c:ptCount val="2"/>
                <c:pt idx="0">
                  <c:v>2009</c:v>
                </c:pt>
                <c:pt idx="1">
                  <c:v>2010</c:v>
                </c:pt>
              </c:numCache>
            </c:numRef>
          </c:cat>
          <c:val>
            <c:numRef>
              <c:f>Sheet1!$B$8:$C$8</c:f>
              <c:numCache>
                <c:formatCode>0.00%</c:formatCode>
                <c:ptCount val="2"/>
                <c:pt idx="0">
                  <c:v>-1.8000000000000023E-2</c:v>
                </c:pt>
                <c:pt idx="1">
                  <c:v>3.3000000000000002E-2</c:v>
                </c:pt>
              </c:numCache>
            </c:numRef>
          </c:val>
        </c:ser>
        <c:ser>
          <c:idx val="7"/>
          <c:order val="7"/>
          <c:tx>
            <c:strRef>
              <c:f>Sheet1!$A$9</c:f>
              <c:strCache>
                <c:ptCount val="1"/>
                <c:pt idx="0">
                  <c:v>8月</c:v>
                </c:pt>
              </c:strCache>
            </c:strRef>
          </c:tx>
          <c:cat>
            <c:numRef>
              <c:f>Sheet1!$B$1:$C$1</c:f>
              <c:numCache>
                <c:formatCode>General</c:formatCode>
                <c:ptCount val="2"/>
                <c:pt idx="0">
                  <c:v>2009</c:v>
                </c:pt>
                <c:pt idx="1">
                  <c:v>2010</c:v>
                </c:pt>
              </c:numCache>
            </c:numRef>
          </c:cat>
          <c:val>
            <c:numRef>
              <c:f>Sheet1!$B$9:$C$9</c:f>
              <c:numCache>
                <c:formatCode>0.00%</c:formatCode>
                <c:ptCount val="2"/>
                <c:pt idx="0">
                  <c:v>-1.2000000000000005E-2</c:v>
                </c:pt>
                <c:pt idx="1">
                  <c:v>3.5000000000000045E-2</c:v>
                </c:pt>
              </c:numCache>
            </c:numRef>
          </c:val>
        </c:ser>
        <c:ser>
          <c:idx val="8"/>
          <c:order val="8"/>
          <c:tx>
            <c:strRef>
              <c:f>Sheet1!$A$10</c:f>
              <c:strCache>
                <c:ptCount val="1"/>
                <c:pt idx="0">
                  <c:v>9月</c:v>
                </c:pt>
              </c:strCache>
            </c:strRef>
          </c:tx>
          <c:cat>
            <c:numRef>
              <c:f>Sheet1!$B$1:$C$1</c:f>
              <c:numCache>
                <c:formatCode>General</c:formatCode>
                <c:ptCount val="2"/>
                <c:pt idx="0">
                  <c:v>2009</c:v>
                </c:pt>
                <c:pt idx="1">
                  <c:v>2010</c:v>
                </c:pt>
              </c:numCache>
            </c:numRef>
          </c:cat>
          <c:val>
            <c:numRef>
              <c:f>Sheet1!$B$10:$C$10</c:f>
              <c:numCache>
                <c:formatCode>0.00%</c:formatCode>
                <c:ptCount val="2"/>
                <c:pt idx="0">
                  <c:v>-8.0000000000000192E-3</c:v>
                </c:pt>
                <c:pt idx="1">
                  <c:v>3.6000000000000011E-2</c:v>
                </c:pt>
              </c:numCache>
            </c:numRef>
          </c:val>
        </c:ser>
        <c:ser>
          <c:idx val="9"/>
          <c:order val="9"/>
          <c:tx>
            <c:strRef>
              <c:f>Sheet1!$A$11</c:f>
              <c:strCache>
                <c:ptCount val="1"/>
                <c:pt idx="0">
                  <c:v>10月</c:v>
                </c:pt>
              </c:strCache>
            </c:strRef>
          </c:tx>
          <c:cat>
            <c:numRef>
              <c:f>Sheet1!$B$1:$C$1</c:f>
              <c:numCache>
                <c:formatCode>General</c:formatCode>
                <c:ptCount val="2"/>
                <c:pt idx="0">
                  <c:v>2009</c:v>
                </c:pt>
                <c:pt idx="1">
                  <c:v>2010</c:v>
                </c:pt>
              </c:numCache>
            </c:numRef>
          </c:cat>
          <c:val>
            <c:numRef>
              <c:f>Sheet1!$B$11:$C$11</c:f>
              <c:numCache>
                <c:formatCode>0.00%</c:formatCode>
                <c:ptCount val="2"/>
                <c:pt idx="0">
                  <c:v>-5.0000000000000088E-3</c:v>
                </c:pt>
                <c:pt idx="1">
                  <c:v>4.4000000000000032E-2</c:v>
                </c:pt>
              </c:numCache>
            </c:numRef>
          </c:val>
        </c:ser>
        <c:ser>
          <c:idx val="10"/>
          <c:order val="10"/>
          <c:tx>
            <c:strRef>
              <c:f>Sheet1!$A$12</c:f>
              <c:strCache>
                <c:ptCount val="1"/>
                <c:pt idx="0">
                  <c:v>11月</c:v>
                </c:pt>
              </c:strCache>
            </c:strRef>
          </c:tx>
          <c:spPr>
            <a:solidFill>
              <a:srgbClr val="C0504D"/>
            </a:solidFill>
          </c:spPr>
          <c:dPt>
            <c:idx val="0"/>
            <c:spPr/>
          </c:dPt>
          <c:cat>
            <c:numRef>
              <c:f>Sheet1!$B$1:$C$1</c:f>
              <c:numCache>
                <c:formatCode>General</c:formatCode>
                <c:ptCount val="2"/>
                <c:pt idx="0">
                  <c:v>2009</c:v>
                </c:pt>
                <c:pt idx="1">
                  <c:v>2010</c:v>
                </c:pt>
              </c:numCache>
            </c:numRef>
          </c:cat>
          <c:val>
            <c:numRef>
              <c:f>Sheet1!$B$12:$C$12</c:f>
              <c:numCache>
                <c:formatCode>0.00%</c:formatCode>
                <c:ptCount val="2"/>
                <c:pt idx="0">
                  <c:v>6.0000000000000114E-3</c:v>
                </c:pt>
                <c:pt idx="1">
                  <c:v>4.8000000000000022E-2</c:v>
                </c:pt>
              </c:numCache>
            </c:numRef>
          </c:val>
        </c:ser>
        <c:ser>
          <c:idx val="11"/>
          <c:order val="11"/>
          <c:tx>
            <c:strRef>
              <c:f>Sheet1!$A$13</c:f>
              <c:strCache>
                <c:ptCount val="1"/>
                <c:pt idx="0">
                  <c:v>12月</c:v>
                </c:pt>
              </c:strCache>
            </c:strRef>
          </c:tx>
          <c:cat>
            <c:numRef>
              <c:f>Sheet1!$B$1:$C$1</c:f>
              <c:numCache>
                <c:formatCode>General</c:formatCode>
                <c:ptCount val="2"/>
                <c:pt idx="0">
                  <c:v>2009</c:v>
                </c:pt>
                <c:pt idx="1">
                  <c:v>2010</c:v>
                </c:pt>
              </c:numCache>
            </c:numRef>
          </c:cat>
          <c:val>
            <c:numRef>
              <c:f>Sheet1!$B$13:$C$13</c:f>
              <c:numCache>
                <c:formatCode>General</c:formatCode>
                <c:ptCount val="2"/>
                <c:pt idx="0" formatCode="0.00%">
                  <c:v>1.2000000000000005E-2</c:v>
                </c:pt>
              </c:numCache>
            </c:numRef>
          </c:val>
        </c:ser>
        <c:axId val="87995904"/>
        <c:axId val="87997440"/>
      </c:barChart>
      <c:catAx>
        <c:axId val="87995904"/>
        <c:scaling>
          <c:orientation val="minMax"/>
        </c:scaling>
        <c:axPos val="b"/>
        <c:numFmt formatCode="General" sourceLinked="1"/>
        <c:tickLblPos val="nextTo"/>
        <c:crossAx val="87997440"/>
        <c:crosses val="autoZero"/>
        <c:auto val="1"/>
        <c:lblAlgn val="ctr"/>
        <c:lblOffset val="100"/>
      </c:catAx>
      <c:valAx>
        <c:axId val="87997440"/>
        <c:scaling>
          <c:orientation val="minMax"/>
        </c:scaling>
        <c:axPos val="l"/>
        <c:majorGridlines/>
        <c:numFmt formatCode="0%" sourceLinked="1"/>
        <c:tickLblPos val="nextTo"/>
        <c:crossAx val="8799590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2215301837270342"/>
          <c:y val="2.8252405949256338E-2"/>
          <c:w val="0.74513648293963253"/>
          <c:h val="0.68673009623797032"/>
        </c:manualLayout>
      </c:layout>
      <c:lineChart>
        <c:grouping val="standard"/>
        <c:ser>
          <c:idx val="0"/>
          <c:order val="0"/>
          <c:tx>
            <c:strRef>
              <c:f>Sheet1!$B$993</c:f>
              <c:strCache>
                <c:ptCount val="1"/>
                <c:pt idx="0">
                  <c:v>08/09年度</c:v>
                </c:pt>
              </c:strCache>
            </c:strRef>
          </c:tx>
          <c:marker>
            <c:symbol val="none"/>
          </c:marker>
          <c:val>
            <c:numRef>
              <c:f>Sheet1!$B$994:$B$1042</c:f>
              <c:numCache>
                <c:formatCode>###,###,###,###,##0.00_ </c:formatCode>
                <c:ptCount val="49"/>
                <c:pt idx="0">
                  <c:v>33122</c:v>
                </c:pt>
                <c:pt idx="1">
                  <c:v>254796</c:v>
                </c:pt>
                <c:pt idx="2">
                  <c:v>319424</c:v>
                </c:pt>
                <c:pt idx="3">
                  <c:v>481268</c:v>
                </c:pt>
                <c:pt idx="4">
                  <c:v>879985</c:v>
                </c:pt>
                <c:pt idx="5">
                  <c:v>1287456</c:v>
                </c:pt>
                <c:pt idx="6">
                  <c:v>2302068</c:v>
                </c:pt>
                <c:pt idx="7">
                  <c:v>3651093</c:v>
                </c:pt>
                <c:pt idx="8">
                  <c:v>5139693</c:v>
                </c:pt>
                <c:pt idx="9">
                  <c:v>6181748</c:v>
                </c:pt>
                <c:pt idx="10">
                  <c:v>7249204</c:v>
                </c:pt>
                <c:pt idx="11">
                  <c:v>8264584</c:v>
                </c:pt>
                <c:pt idx="12">
                  <c:v>9526915</c:v>
                </c:pt>
                <c:pt idx="13">
                  <c:v>10474276</c:v>
                </c:pt>
                <c:pt idx="14">
                  <c:v>11628980</c:v>
                </c:pt>
                <c:pt idx="15">
                  <c:v>12580514</c:v>
                </c:pt>
                <c:pt idx="16">
                  <c:v>13501265</c:v>
                </c:pt>
                <c:pt idx="17">
                  <c:v>14305621</c:v>
                </c:pt>
                <c:pt idx="18">
                  <c:v>15032693</c:v>
                </c:pt>
                <c:pt idx="19">
                  <c:v>16050103</c:v>
                </c:pt>
                <c:pt idx="20">
                  <c:v>17008138</c:v>
                </c:pt>
                <c:pt idx="21">
                  <c:v>18071713</c:v>
                </c:pt>
                <c:pt idx="22">
                  <c:v>19464485</c:v>
                </c:pt>
                <c:pt idx="23">
                  <c:v>20723872</c:v>
                </c:pt>
                <c:pt idx="24">
                  <c:v>21631839</c:v>
                </c:pt>
                <c:pt idx="25">
                  <c:v>22383711</c:v>
                </c:pt>
                <c:pt idx="26">
                  <c:v>23270221</c:v>
                </c:pt>
                <c:pt idx="27">
                  <c:v>23899145</c:v>
                </c:pt>
                <c:pt idx="28">
                  <c:v>24393380</c:v>
                </c:pt>
                <c:pt idx="29">
                  <c:v>25143520</c:v>
                </c:pt>
                <c:pt idx="30">
                  <c:v>25727810</c:v>
                </c:pt>
                <c:pt idx="31">
                  <c:v>26264967</c:v>
                </c:pt>
                <c:pt idx="32">
                  <c:v>26925803</c:v>
                </c:pt>
                <c:pt idx="33">
                  <c:v>27206207</c:v>
                </c:pt>
                <c:pt idx="34">
                  <c:v>27592654</c:v>
                </c:pt>
                <c:pt idx="35">
                  <c:v>28034875</c:v>
                </c:pt>
                <c:pt idx="36">
                  <c:v>28424771</c:v>
                </c:pt>
                <c:pt idx="37">
                  <c:v>28980817</c:v>
                </c:pt>
                <c:pt idx="38">
                  <c:v>29293410</c:v>
                </c:pt>
                <c:pt idx="39">
                  <c:v>29594464</c:v>
                </c:pt>
                <c:pt idx="40">
                  <c:v>29943846</c:v>
                </c:pt>
                <c:pt idx="41">
                  <c:v>30322119</c:v>
                </c:pt>
                <c:pt idx="42">
                  <c:v>30709248</c:v>
                </c:pt>
                <c:pt idx="43">
                  <c:v>31127137</c:v>
                </c:pt>
                <c:pt idx="44">
                  <c:v>31516685</c:v>
                </c:pt>
                <c:pt idx="45">
                  <c:v>31799709</c:v>
                </c:pt>
                <c:pt idx="46">
                  <c:v>32142343</c:v>
                </c:pt>
                <c:pt idx="47">
                  <c:v>32360192</c:v>
                </c:pt>
                <c:pt idx="48">
                  <c:v>32629900</c:v>
                </c:pt>
              </c:numCache>
            </c:numRef>
          </c:val>
        </c:ser>
        <c:ser>
          <c:idx val="1"/>
          <c:order val="1"/>
          <c:tx>
            <c:strRef>
              <c:f>Sheet1!$C$993</c:f>
              <c:strCache>
                <c:ptCount val="1"/>
                <c:pt idx="0">
                  <c:v>09/10年度</c:v>
                </c:pt>
              </c:strCache>
            </c:strRef>
          </c:tx>
          <c:marker>
            <c:symbol val="none"/>
          </c:marker>
          <c:val>
            <c:numRef>
              <c:f>Sheet1!$C$994:$C$1042</c:f>
              <c:numCache>
                <c:formatCode>###,###,###,###,##0.00_ </c:formatCode>
                <c:ptCount val="49"/>
                <c:pt idx="0">
                  <c:v>193795</c:v>
                </c:pt>
                <c:pt idx="1">
                  <c:v>457644</c:v>
                </c:pt>
                <c:pt idx="2">
                  <c:v>540914</c:v>
                </c:pt>
                <c:pt idx="3">
                  <c:v>749922</c:v>
                </c:pt>
                <c:pt idx="4">
                  <c:v>1090697</c:v>
                </c:pt>
                <c:pt idx="5">
                  <c:v>1696019</c:v>
                </c:pt>
                <c:pt idx="6">
                  <c:v>2552422</c:v>
                </c:pt>
                <c:pt idx="7">
                  <c:v>3986035</c:v>
                </c:pt>
                <c:pt idx="8">
                  <c:v>5678456</c:v>
                </c:pt>
                <c:pt idx="9">
                  <c:v>7250638</c:v>
                </c:pt>
                <c:pt idx="10">
                  <c:v>11334090</c:v>
                </c:pt>
                <c:pt idx="11">
                  <c:v>12697806</c:v>
                </c:pt>
                <c:pt idx="12">
                  <c:v>14642296</c:v>
                </c:pt>
                <c:pt idx="13">
                  <c:v>16631450</c:v>
                </c:pt>
                <c:pt idx="14">
                  <c:v>17198579</c:v>
                </c:pt>
                <c:pt idx="15">
                  <c:v>18578741</c:v>
                </c:pt>
                <c:pt idx="16">
                  <c:v>19748535</c:v>
                </c:pt>
                <c:pt idx="17">
                  <c:v>21313742</c:v>
                </c:pt>
                <c:pt idx="18">
                  <c:v>22860354</c:v>
                </c:pt>
                <c:pt idx="19">
                  <c:v>26728337</c:v>
                </c:pt>
                <c:pt idx="20">
                  <c:v>27847338</c:v>
                </c:pt>
                <c:pt idx="21">
                  <c:v>28969288</c:v>
                </c:pt>
                <c:pt idx="22">
                  <c:v>30066859</c:v>
                </c:pt>
                <c:pt idx="23">
                  <c:v>30999859</c:v>
                </c:pt>
                <c:pt idx="24">
                  <c:v>31913328</c:v>
                </c:pt>
                <c:pt idx="25">
                  <c:v>32652062</c:v>
                </c:pt>
                <c:pt idx="26">
                  <c:v>33685777</c:v>
                </c:pt>
                <c:pt idx="27">
                  <c:v>34126691</c:v>
                </c:pt>
                <c:pt idx="28">
                  <c:v>34565679</c:v>
                </c:pt>
                <c:pt idx="29">
                  <c:v>34992565</c:v>
                </c:pt>
                <c:pt idx="30">
                  <c:v>35270268</c:v>
                </c:pt>
                <c:pt idx="31">
                  <c:v>35559653</c:v>
                </c:pt>
                <c:pt idx="32">
                  <c:v>35699219</c:v>
                </c:pt>
                <c:pt idx="33">
                  <c:v>35970287</c:v>
                </c:pt>
                <c:pt idx="34">
                  <c:v>36114773</c:v>
                </c:pt>
                <c:pt idx="35">
                  <c:v>36263825</c:v>
                </c:pt>
                <c:pt idx="36">
                  <c:v>36431796</c:v>
                </c:pt>
                <c:pt idx="37">
                  <c:v>36642962</c:v>
                </c:pt>
                <c:pt idx="38">
                  <c:v>36882192</c:v>
                </c:pt>
                <c:pt idx="39">
                  <c:v>37020547</c:v>
                </c:pt>
                <c:pt idx="40">
                  <c:v>37096525</c:v>
                </c:pt>
                <c:pt idx="41">
                  <c:v>37302968</c:v>
                </c:pt>
                <c:pt idx="42">
                  <c:v>37577780</c:v>
                </c:pt>
                <c:pt idx="43">
                  <c:v>37756398</c:v>
                </c:pt>
                <c:pt idx="44">
                  <c:v>38016078</c:v>
                </c:pt>
                <c:pt idx="45">
                  <c:v>38231734</c:v>
                </c:pt>
                <c:pt idx="46">
                  <c:v>39050405</c:v>
                </c:pt>
                <c:pt idx="47">
                  <c:v>39285005</c:v>
                </c:pt>
                <c:pt idx="48">
                  <c:v>39642207</c:v>
                </c:pt>
              </c:numCache>
            </c:numRef>
          </c:val>
        </c:ser>
        <c:ser>
          <c:idx val="2"/>
          <c:order val="2"/>
          <c:tx>
            <c:strRef>
              <c:f>Sheet1!$D$993</c:f>
              <c:strCache>
                <c:ptCount val="1"/>
                <c:pt idx="0">
                  <c:v>10/11年度</c:v>
                </c:pt>
              </c:strCache>
            </c:strRef>
          </c:tx>
          <c:marker>
            <c:symbol val="none"/>
          </c:marker>
          <c:val>
            <c:numRef>
              <c:f>Sheet1!$D$994:$D$1042</c:f>
              <c:numCache>
                <c:formatCode>###,###,###,###,##0.00_ </c:formatCode>
                <c:ptCount val="49"/>
                <c:pt idx="0">
                  <c:v>81134</c:v>
                </c:pt>
                <c:pt idx="1">
                  <c:v>254421</c:v>
                </c:pt>
                <c:pt idx="2">
                  <c:v>599986</c:v>
                </c:pt>
                <c:pt idx="3">
                  <c:v>1121091</c:v>
                </c:pt>
                <c:pt idx="4">
                  <c:v>1775458</c:v>
                </c:pt>
                <c:pt idx="5">
                  <c:v>2965125</c:v>
                </c:pt>
                <c:pt idx="6">
                  <c:v>4568599</c:v>
                </c:pt>
                <c:pt idx="7">
                  <c:v>6502718</c:v>
                </c:pt>
                <c:pt idx="8">
                  <c:v>8458487</c:v>
                </c:pt>
                <c:pt idx="9">
                  <c:v>10137695</c:v>
                </c:pt>
                <c:pt idx="10">
                  <c:v>11904784</c:v>
                </c:pt>
                <c:pt idx="11">
                  <c:v>13536569</c:v>
                </c:pt>
                <c:pt idx="12">
                  <c:v>15164598</c:v>
                </c:pt>
              </c:numCache>
            </c:numRef>
          </c:val>
        </c:ser>
        <c:marker val="1"/>
        <c:axId val="87914752"/>
        <c:axId val="87924736"/>
      </c:lineChart>
      <c:catAx>
        <c:axId val="87914752"/>
        <c:scaling>
          <c:orientation val="minMax"/>
        </c:scaling>
        <c:axPos val="b"/>
        <c:tickLblPos val="nextTo"/>
        <c:crossAx val="87924736"/>
        <c:crosses val="autoZero"/>
        <c:auto val="1"/>
        <c:lblAlgn val="ctr"/>
        <c:lblOffset val="100"/>
      </c:catAx>
      <c:valAx>
        <c:axId val="87924736"/>
        <c:scaling>
          <c:orientation val="minMax"/>
        </c:scaling>
        <c:axPos val="l"/>
        <c:majorGridlines/>
        <c:numFmt formatCode="###,###,###,###,##0.00_ " sourceLinked="1"/>
        <c:tickLblPos val="nextTo"/>
        <c:crossAx val="87914752"/>
        <c:crosses val="autoZero"/>
        <c:crossBetween val="between"/>
      </c:valAx>
    </c:plotArea>
    <c:legend>
      <c:legendPos val="b"/>
      <c:layout/>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3333333333333341"/>
          <c:y val="4.8611111111111112E-2"/>
          <c:w val="0.71458333333333335"/>
          <c:h val="0.79166666666666652"/>
        </c:manualLayout>
      </c:layout>
      <c:barChart>
        <c:barDir val="col"/>
        <c:grouping val="clustered"/>
        <c:ser>
          <c:idx val="0"/>
          <c:order val="0"/>
          <c:tx>
            <c:strRef>
              <c:f>Sheet1!$F$97</c:f>
              <c:strCache>
                <c:ptCount val="1"/>
                <c:pt idx="0">
                  <c:v>2009</c:v>
                </c:pt>
              </c:strCache>
            </c:strRef>
          </c:tx>
          <c:cat>
            <c:strRef>
              <c:f>Sheet1!$E$98:$E$109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Sheet1!$F$98:$F$109</c:f>
              <c:numCache>
                <c:formatCode>###,###,###,###,##0.00</c:formatCode>
                <c:ptCount val="12"/>
                <c:pt idx="0">
                  <c:v>303</c:v>
                </c:pt>
                <c:pt idx="1">
                  <c:v>326</c:v>
                </c:pt>
                <c:pt idx="2">
                  <c:v>386</c:v>
                </c:pt>
                <c:pt idx="3">
                  <c:v>371</c:v>
                </c:pt>
                <c:pt idx="4">
                  <c:v>352</c:v>
                </c:pt>
                <c:pt idx="5">
                  <c:v>471</c:v>
                </c:pt>
                <c:pt idx="6">
                  <c:v>439</c:v>
                </c:pt>
                <c:pt idx="7">
                  <c:v>313</c:v>
                </c:pt>
                <c:pt idx="8">
                  <c:v>275</c:v>
                </c:pt>
                <c:pt idx="9">
                  <c:v>252</c:v>
                </c:pt>
                <c:pt idx="10">
                  <c:v>289</c:v>
                </c:pt>
                <c:pt idx="11">
                  <c:v>478</c:v>
                </c:pt>
              </c:numCache>
            </c:numRef>
          </c:val>
        </c:ser>
        <c:ser>
          <c:idx val="1"/>
          <c:order val="1"/>
          <c:tx>
            <c:strRef>
              <c:f>Sheet1!$G$97</c:f>
              <c:strCache>
                <c:ptCount val="1"/>
                <c:pt idx="0">
                  <c:v>2010</c:v>
                </c:pt>
              </c:strCache>
            </c:strRef>
          </c:tx>
          <c:dPt>
            <c:idx val="10"/>
            <c:spPr>
              <a:solidFill>
                <a:schemeClr val="accent3">
                  <a:lumMod val="60000"/>
                  <a:lumOff val="40000"/>
                </a:schemeClr>
              </a:solidFill>
            </c:spPr>
          </c:dPt>
          <c:dPt>
            <c:idx val="11"/>
            <c:spPr>
              <a:solidFill>
                <a:schemeClr val="accent3">
                  <a:lumMod val="60000"/>
                  <a:lumOff val="40000"/>
                </a:schemeClr>
              </a:solidFill>
            </c:spPr>
          </c:dPt>
          <c:cat>
            <c:strRef>
              <c:f>Sheet1!$E$98:$E$109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Sheet1!$G$98:$G$109</c:f>
              <c:numCache>
                <c:formatCode>###,###,###,###,##0.00</c:formatCode>
                <c:ptCount val="12"/>
                <c:pt idx="0">
                  <c:v>407</c:v>
                </c:pt>
                <c:pt idx="1">
                  <c:v>295</c:v>
                </c:pt>
                <c:pt idx="2">
                  <c:v>401</c:v>
                </c:pt>
                <c:pt idx="3">
                  <c:v>420</c:v>
                </c:pt>
                <c:pt idx="4">
                  <c:v>437</c:v>
                </c:pt>
                <c:pt idx="5">
                  <c:v>620</c:v>
                </c:pt>
                <c:pt idx="6">
                  <c:v>495</c:v>
                </c:pt>
                <c:pt idx="7">
                  <c:v>460</c:v>
                </c:pt>
                <c:pt idx="8">
                  <c:v>464</c:v>
                </c:pt>
                <c:pt idx="9">
                  <c:v>373</c:v>
                </c:pt>
                <c:pt idx="10">
                  <c:v>537</c:v>
                </c:pt>
                <c:pt idx="11">
                  <c:v>500</c:v>
                </c:pt>
              </c:numCache>
            </c:numRef>
          </c:val>
        </c:ser>
        <c:axId val="88156032"/>
        <c:axId val="88157568"/>
      </c:barChart>
      <c:catAx>
        <c:axId val="88156032"/>
        <c:scaling>
          <c:orientation val="minMax"/>
        </c:scaling>
        <c:axPos val="b"/>
        <c:numFmt formatCode="General" sourceLinked="1"/>
        <c:tickLblPos val="nextTo"/>
        <c:crossAx val="88157568"/>
        <c:crosses val="autoZero"/>
        <c:auto val="1"/>
        <c:lblAlgn val="ctr"/>
        <c:lblOffset val="100"/>
      </c:catAx>
      <c:valAx>
        <c:axId val="88157568"/>
        <c:scaling>
          <c:orientation val="minMax"/>
        </c:scaling>
        <c:axPos val="l"/>
        <c:majorGridlines/>
        <c:numFmt formatCode="###,###,###,###,##0.00" sourceLinked="1"/>
        <c:tickLblPos val="nextTo"/>
        <c:crossAx val="88156032"/>
        <c:crosses val="autoZero"/>
        <c:crossBetween val="between"/>
      </c:valAx>
    </c:plotArea>
    <c:legend>
      <c:legendPos val="r"/>
      <c:layout/>
    </c:legend>
    <c:plotVisOnly val="1"/>
    <c:dispBlanksAs val="gap"/>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2920966934409886"/>
          <c:y val="2.242285579380069E-2"/>
          <c:w val="0.73733492093952069"/>
          <c:h val="0.83693796754064353"/>
        </c:manualLayout>
      </c:layout>
      <c:barChart>
        <c:barDir val="col"/>
        <c:grouping val="clustered"/>
        <c:ser>
          <c:idx val="0"/>
          <c:order val="0"/>
          <c:tx>
            <c:strRef>
              <c:f>Sheet1!$H$17</c:f>
              <c:strCache>
                <c:ptCount val="1"/>
                <c:pt idx="0">
                  <c:v>2009年</c:v>
                </c:pt>
              </c:strCache>
            </c:strRef>
          </c:tx>
          <c:cat>
            <c:strRef>
              <c:f>Sheet1!$G$18:$G$29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Sheet1!$H$18:$H$29</c:f>
              <c:numCache>
                <c:formatCode>###,###,###,###,##0.00_ </c:formatCode>
                <c:ptCount val="12"/>
                <c:pt idx="0">
                  <c:v>218.44309999999999</c:v>
                </c:pt>
                <c:pt idx="1">
                  <c:v>207.16759999999999</c:v>
                </c:pt>
                <c:pt idx="2">
                  <c:v>247.59190000000001</c:v>
                </c:pt>
                <c:pt idx="3">
                  <c:v>267.59379999999948</c:v>
                </c:pt>
                <c:pt idx="4">
                  <c:v>260.27749999999969</c:v>
                </c:pt>
                <c:pt idx="5">
                  <c:v>329.41379999999924</c:v>
                </c:pt>
                <c:pt idx="6">
                  <c:v>259.32139999999924</c:v>
                </c:pt>
                <c:pt idx="7">
                  <c:v>267.8175</c:v>
                </c:pt>
                <c:pt idx="8">
                  <c:v>290.56369999999993</c:v>
                </c:pt>
                <c:pt idx="9">
                  <c:v>285.41449999999969</c:v>
                </c:pt>
                <c:pt idx="10">
                  <c:v>293.47689999999955</c:v>
                </c:pt>
                <c:pt idx="11">
                  <c:v>329.54700000000008</c:v>
                </c:pt>
              </c:numCache>
            </c:numRef>
          </c:val>
        </c:ser>
        <c:ser>
          <c:idx val="1"/>
          <c:order val="1"/>
          <c:tx>
            <c:strRef>
              <c:f>Sheet1!$I$17</c:f>
              <c:strCache>
                <c:ptCount val="1"/>
                <c:pt idx="0">
                  <c:v>2010年</c:v>
                </c:pt>
              </c:strCache>
            </c:strRef>
          </c:tx>
          <c:cat>
            <c:strRef>
              <c:f>Sheet1!$G$18:$G$29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Sheet1!$I$18:$I$29</c:f>
              <c:numCache>
                <c:formatCode>###,###,###,###,##0.00_ </c:formatCode>
                <c:ptCount val="12"/>
                <c:pt idx="0">
                  <c:v>282.8184</c:v>
                </c:pt>
                <c:pt idx="1">
                  <c:v>244.09740000000019</c:v>
                </c:pt>
                <c:pt idx="2">
                  <c:v>280.86500000000001</c:v>
                </c:pt>
                <c:pt idx="3">
                  <c:v>293.01129999999955</c:v>
                </c:pt>
                <c:pt idx="4">
                  <c:v>306.00229999999999</c:v>
                </c:pt>
                <c:pt idx="5">
                  <c:v>337.0926</c:v>
                </c:pt>
                <c:pt idx="6">
                  <c:v>294.07400000000001</c:v>
                </c:pt>
                <c:pt idx="7">
                  <c:v>340.76819999999924</c:v>
                </c:pt>
                <c:pt idx="8">
                  <c:v>400.56029999999993</c:v>
                </c:pt>
                <c:pt idx="9">
                  <c:v>416.42609999999922</c:v>
                </c:pt>
              </c:numCache>
            </c:numRef>
          </c:val>
        </c:ser>
        <c:axId val="88191360"/>
        <c:axId val="88192896"/>
      </c:barChart>
      <c:catAx>
        <c:axId val="88191360"/>
        <c:scaling>
          <c:orientation val="minMax"/>
        </c:scaling>
        <c:axPos val="b"/>
        <c:tickLblPos val="nextTo"/>
        <c:crossAx val="88192896"/>
        <c:crosses val="autoZero"/>
        <c:auto val="1"/>
        <c:lblAlgn val="ctr"/>
        <c:lblOffset val="100"/>
      </c:catAx>
      <c:valAx>
        <c:axId val="88192896"/>
        <c:scaling>
          <c:orientation val="minMax"/>
        </c:scaling>
        <c:axPos val="l"/>
        <c:majorGridlines/>
        <c:numFmt formatCode="###,###,###,###,##0.00_ " sourceLinked="1"/>
        <c:tickLblPos val="nextTo"/>
        <c:crossAx val="88191360"/>
        <c:crosses val="autoZero"/>
        <c:crossBetween val="between"/>
      </c:valAx>
    </c:plotArea>
    <c:legend>
      <c:legendPos val="r"/>
      <c:layout/>
    </c:legend>
    <c:plotVisOnly val="1"/>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4F6E0-5C0B-48FA-AEA0-76B05FEE61AE}" type="datetimeFigureOut">
              <a:rPr lang="zh-CN" altLang="en-US" smtClean="0"/>
              <a:pPr/>
              <a:t>2010-12-10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8B25D-6D54-4421-98B8-73B7F2A5A331}" type="slidenum">
              <a:rPr lang="zh-CN" altLang="en-US" smtClean="0"/>
              <a:pPr/>
              <a:t>‹#›</a:t>
            </a:fld>
            <a:endParaRPr lang="zh-CN" altLang="en-US"/>
          </a:p>
        </p:txBody>
      </p:sp>
    </p:spTree>
    <p:extLst>
      <p:ext uri="{BB962C8B-B14F-4D97-AF65-F5344CB8AC3E}">
        <p14:creationId xmlns:p14="http://schemas.microsoft.com/office/powerpoint/2010/main" xmlns="" val="190681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98B25D-6D54-4421-98B8-73B7F2A5A331}"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98B25D-6D54-4421-98B8-73B7F2A5A331}" type="slidenum">
              <a:rPr lang="zh-CN" altLang="en-US" smtClean="0"/>
              <a:pPr/>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p:spPr>
        <p:txBody>
          <a:bodyPr/>
          <a:lstStyle/>
          <a:p>
            <a:pPr eaLnBrk="1" hangingPunct="1"/>
            <a:endParaRPr lang="zh-CN" altLang="en-US" smtClean="0">
              <a:latin typeface="Calibri" pitchFamily="34" charset="0"/>
            </a:endParaRPr>
          </a:p>
        </p:txBody>
      </p:sp>
      <p:sp>
        <p:nvSpPr>
          <p:cNvPr id="82948" name="灯片编号占位符 3"/>
          <p:cNvSpPr>
            <a:spLocks noGrp="1"/>
          </p:cNvSpPr>
          <p:nvPr>
            <p:ph type="sldNum" sz="quarter" idx="5"/>
          </p:nvPr>
        </p:nvSpPr>
        <p:spPr>
          <a:noFill/>
        </p:spPr>
        <p:txBody>
          <a:bodyPr/>
          <a:lstStyle/>
          <a:p>
            <a:fld id="{BDF589CF-D7A8-4CAA-B466-879A4F16FFDC}" type="slidenum">
              <a:rPr lang="zh-CN" altLang="en-US" smtClean="0">
                <a:latin typeface="Arial" pitchFamily="34" charset="0"/>
              </a:rPr>
              <a:pPr/>
              <a:t>18</a:t>
            </a:fld>
            <a:endParaRPr lang="en-US"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089EBC6-2DA3-4499-A76F-191BD72EFF98}" type="datetimeFigureOut">
              <a:rPr lang="zh-CN" altLang="en-US" smtClean="0"/>
              <a:pPr/>
              <a:t>2010-12-10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28FCC-B6EC-497E-89A8-D360D0CE50FF}" type="slidenum">
              <a:rPr lang="zh-CN" altLang="en-US" smtClean="0"/>
              <a:pPr/>
              <a:t>‹#›</a:t>
            </a:fld>
            <a:endParaRPr lang="zh-CN" altLang="en-US"/>
          </a:p>
        </p:txBody>
      </p:sp>
    </p:spTree>
  </p:cSld>
  <p:clrMapOvr>
    <a:masterClrMapping/>
  </p:clrMapOvr>
  <p:transition spd="med" advClick="0" advTm="1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9EBC6-2DA3-4499-A76F-191BD72EFF98}" type="datetimeFigureOut">
              <a:rPr lang="zh-CN" altLang="en-US" smtClean="0"/>
              <a:pPr/>
              <a:t>2010-12-10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28FCC-B6EC-497E-89A8-D360D0CE50F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图片 4" descr="光线.png"/>
          <p:cNvPicPr>
            <a:picLocks noChangeAspect="1"/>
          </p:cNvPicPr>
          <p:nvPr/>
        </p:nvPicPr>
        <p:blipFill>
          <a:blip r:embed="rId4"/>
          <a:stretch>
            <a:fillRect/>
          </a:stretch>
        </p:blipFill>
        <p:spPr>
          <a:xfrm>
            <a:off x="0" y="5682134"/>
            <a:ext cx="9144000" cy="1131242"/>
          </a:xfrm>
          <a:prstGeom prst="rect">
            <a:avLst/>
          </a:prstGeom>
        </p:spPr>
      </p:pic>
      <p:sp>
        <p:nvSpPr>
          <p:cNvPr id="7" name="五边形 6"/>
          <p:cNvSpPr/>
          <p:nvPr/>
        </p:nvSpPr>
        <p:spPr>
          <a:xfrm flipH="1">
            <a:off x="0" y="5301208"/>
            <a:ext cx="4860032" cy="720080"/>
          </a:xfrm>
          <a:prstGeom prst="homePlat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a:off x="4139952" y="4797152"/>
            <a:ext cx="3960440" cy="720080"/>
          </a:xfrm>
          <a:prstGeom prst="homePlat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Documents and Settings\Administrator\桌面\图形2.png"/>
          <p:cNvPicPr>
            <a:picLocks noChangeAspect="1" noChangeArrowheads="1"/>
          </p:cNvPicPr>
          <p:nvPr/>
        </p:nvPicPr>
        <p:blipFill>
          <a:blip r:embed="rId5"/>
          <a:srcRect/>
          <a:stretch>
            <a:fillRect/>
          </a:stretch>
        </p:blipFill>
        <p:spPr bwMode="auto">
          <a:xfrm>
            <a:off x="4572000" y="714356"/>
            <a:ext cx="4104456" cy="740088"/>
          </a:xfrm>
          <a:prstGeom prst="rect">
            <a:avLst/>
          </a:prstGeom>
          <a:noFill/>
        </p:spPr>
      </p:pic>
      <p:grpSp>
        <p:nvGrpSpPr>
          <p:cNvPr id="12" name="组合 11"/>
          <p:cNvGrpSpPr/>
          <p:nvPr/>
        </p:nvGrpSpPr>
        <p:grpSpPr>
          <a:xfrm>
            <a:off x="5327576" y="4437112"/>
            <a:ext cx="3816424" cy="720080"/>
            <a:chOff x="5327576" y="4437112"/>
            <a:chExt cx="3816424" cy="720080"/>
          </a:xfrm>
        </p:grpSpPr>
        <p:sp>
          <p:nvSpPr>
            <p:cNvPr id="9" name="五边形 8"/>
            <p:cNvSpPr/>
            <p:nvPr/>
          </p:nvSpPr>
          <p:spPr>
            <a:xfrm flipH="1">
              <a:off x="5327576" y="4437112"/>
              <a:ext cx="3816424" cy="720080"/>
            </a:xfrm>
            <a:prstGeom prst="homePlat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751513" y="4532890"/>
              <a:ext cx="2000264" cy="461665"/>
            </a:xfrm>
            <a:prstGeom prst="rect">
              <a:avLst/>
            </a:prstGeom>
            <a:noFill/>
          </p:spPr>
          <p:txBody>
            <a:bodyPr wrap="square" rtlCol="0">
              <a:spAutoFit/>
            </a:bodyPr>
            <a:lstStyle/>
            <a:p>
              <a:r>
                <a:rPr lang="zh-CN" altLang="en-US" sz="2400" b="1" dirty="0" smtClean="0"/>
                <a:t>姚  序</a:t>
              </a:r>
            </a:p>
          </p:txBody>
        </p:sp>
      </p:grpSp>
      <p:sp>
        <p:nvSpPr>
          <p:cNvPr id="11" name="TextBox 10"/>
          <p:cNvSpPr txBox="1"/>
          <p:nvPr/>
        </p:nvSpPr>
        <p:spPr>
          <a:xfrm>
            <a:off x="642910" y="5429264"/>
            <a:ext cx="4505154" cy="461665"/>
          </a:xfrm>
          <a:prstGeom prst="rect">
            <a:avLst/>
          </a:prstGeom>
          <a:noFill/>
        </p:spPr>
        <p:txBody>
          <a:bodyPr wrap="square" rtlCol="0">
            <a:spAutoFit/>
          </a:bodyPr>
          <a:lstStyle/>
          <a:p>
            <a:r>
              <a:rPr lang="zh-CN" altLang="en-US" sz="2400" b="1" dirty="0" smtClean="0"/>
              <a:t>东海期货研究所农产品部</a:t>
            </a:r>
            <a:endParaRPr lang="zh-CN" altLang="en-US" sz="2400" dirty="0"/>
          </a:p>
        </p:txBody>
      </p:sp>
      <p:sp>
        <p:nvSpPr>
          <p:cNvPr id="13" name="TextBox 12"/>
          <p:cNvSpPr txBox="1"/>
          <p:nvPr/>
        </p:nvSpPr>
        <p:spPr>
          <a:xfrm>
            <a:off x="395536" y="2852936"/>
            <a:ext cx="8496944" cy="646331"/>
          </a:xfrm>
          <a:prstGeom prst="rect">
            <a:avLst/>
          </a:prstGeom>
          <a:noFill/>
        </p:spPr>
        <p:txBody>
          <a:bodyPr wrap="square" rtlCol="0">
            <a:spAutoFit/>
          </a:bodyPr>
          <a:lstStyle/>
          <a:p>
            <a:r>
              <a:rPr lang="zh-CN" altLang="en-US" sz="3600" b="1" dirty="0" smtClean="0">
                <a:latin typeface="华文楷体" pitchFamily="2" charset="-122"/>
                <a:ea typeface="华文楷体" pitchFamily="2" charset="-122"/>
              </a:rPr>
              <a:t>通胀环境下大豆供需偏紧，易涨难跌</a:t>
            </a:r>
            <a:endParaRPr lang="zh-CN" altLang="en-US" sz="3600" b="1" dirty="0">
              <a:latin typeface="华文楷体" pitchFamily="2" charset="-122"/>
              <a:ea typeface="华文楷体" pitchFamily="2" charset="-122"/>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20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4365298"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「大豆利多基本面：存在补涨动力」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539552" y="1556792"/>
          <a:ext cx="8136904" cy="4227125"/>
        </p:xfrm>
        <a:graphic>
          <a:graphicData uri="http://schemas.openxmlformats.org/drawingml/2006/table">
            <a:tbl>
              <a:tblPr firstRow="1" bandRow="1">
                <a:tableStyleId>{5C22544A-7EE6-4342-B048-85BDC9FD1C3A}</a:tableStyleId>
              </a:tblPr>
              <a:tblGrid>
                <a:gridCol w="2034226"/>
                <a:gridCol w="2034226"/>
                <a:gridCol w="2034226"/>
                <a:gridCol w="2034226"/>
              </a:tblGrid>
              <a:tr h="273080">
                <a:tc>
                  <a:txBody>
                    <a:bodyPr/>
                    <a:lstStyle/>
                    <a:p>
                      <a:pPr algn="l" fontAlgn="ctr"/>
                      <a:endParaRPr lang="zh-CN" altLang="en-US" sz="2000" b="0" i="0" u="none" strike="noStrike" dirty="0">
                        <a:solidFill>
                          <a:srgbClr val="000000"/>
                        </a:solidFill>
                        <a:latin typeface="宋体"/>
                      </a:endParaRPr>
                    </a:p>
                  </a:txBody>
                  <a:tcPr marL="9525" marR="9525" marT="9525" marB="0" anchor="ctr"/>
                </a:tc>
                <a:tc>
                  <a:txBody>
                    <a:bodyPr/>
                    <a:lstStyle/>
                    <a:p>
                      <a:pPr algn="l" fontAlgn="ctr"/>
                      <a:r>
                        <a:rPr lang="en-US" altLang="zh-CN" sz="2000" b="0" i="0" u="none" strike="noStrike" dirty="0">
                          <a:solidFill>
                            <a:srgbClr val="000000"/>
                          </a:solidFill>
                          <a:latin typeface="宋体"/>
                        </a:rPr>
                        <a:t>6</a:t>
                      </a:r>
                      <a:r>
                        <a:rPr lang="zh-CN" altLang="en-US" sz="2000" b="0" i="0" u="none" strike="noStrike" dirty="0">
                          <a:solidFill>
                            <a:srgbClr val="000000"/>
                          </a:solidFill>
                          <a:latin typeface="宋体"/>
                        </a:rPr>
                        <a:t>月</a:t>
                      </a:r>
                    </a:p>
                  </a:txBody>
                  <a:tcPr marL="9525" marR="9525" marT="9525" marB="0" anchor="ctr"/>
                </a:tc>
                <a:tc>
                  <a:txBody>
                    <a:bodyPr/>
                    <a:lstStyle/>
                    <a:p>
                      <a:pPr algn="l" fontAlgn="ctr"/>
                      <a:r>
                        <a:rPr lang="zh-CN" altLang="en-US" sz="2000" b="0" i="0" u="none" strike="noStrike">
                          <a:solidFill>
                            <a:srgbClr val="000000"/>
                          </a:solidFill>
                          <a:latin typeface="宋体"/>
                        </a:rPr>
                        <a:t>目前</a:t>
                      </a:r>
                    </a:p>
                  </a:txBody>
                  <a:tcPr marL="9525" marR="9525" marT="9525" marB="0" anchor="ctr"/>
                </a:tc>
                <a:tc>
                  <a:txBody>
                    <a:bodyPr/>
                    <a:lstStyle/>
                    <a:p>
                      <a:pPr algn="l" fontAlgn="ctr"/>
                      <a:r>
                        <a:rPr lang="zh-CN" altLang="en-US" sz="2000" b="0" i="0" u="none" strike="noStrike" dirty="0" smtClean="0">
                          <a:solidFill>
                            <a:srgbClr val="000000"/>
                          </a:solidFill>
                          <a:latin typeface="宋体"/>
                        </a:rPr>
                        <a:t>相对涨幅</a:t>
                      </a:r>
                      <a:endParaRPr lang="zh-CN" altLang="en-US" sz="2000" b="0" i="0" u="none" strike="noStrike" dirty="0">
                        <a:solidFill>
                          <a:srgbClr val="000000"/>
                        </a:solidFill>
                        <a:latin typeface="宋体"/>
                      </a:endParaRPr>
                    </a:p>
                  </a:txBody>
                  <a:tcPr marL="9525" marR="9525" marT="9525" marB="0" anchor="ctr"/>
                </a:tc>
              </a:tr>
              <a:tr h="489100">
                <a:tc>
                  <a:txBody>
                    <a:bodyPr/>
                    <a:lstStyle/>
                    <a:p>
                      <a:pPr algn="l" fontAlgn="ctr"/>
                      <a:r>
                        <a:rPr lang="zh-CN" altLang="en-US" sz="2000" b="0" i="0" u="none" strike="noStrike" dirty="0">
                          <a:solidFill>
                            <a:srgbClr val="000000"/>
                          </a:solidFill>
                          <a:latin typeface="宋体"/>
                        </a:rPr>
                        <a:t>大豆</a:t>
                      </a:r>
                    </a:p>
                  </a:txBody>
                  <a:tcPr marL="9525" marR="9525" marT="9525" marB="0" anchor="ctr"/>
                </a:tc>
                <a:tc>
                  <a:txBody>
                    <a:bodyPr/>
                    <a:lstStyle/>
                    <a:p>
                      <a:pPr algn="r" fontAlgn="ctr"/>
                      <a:r>
                        <a:rPr lang="en-US" altLang="zh-CN" sz="2000" b="0" i="0" u="none" strike="noStrike">
                          <a:solidFill>
                            <a:srgbClr val="000000"/>
                          </a:solidFill>
                          <a:latin typeface="宋体"/>
                        </a:rPr>
                        <a:t>3804</a:t>
                      </a:r>
                    </a:p>
                  </a:txBody>
                  <a:tcPr marL="9525" marR="9525" marT="9525" marB="0" anchor="ctr"/>
                </a:tc>
                <a:tc>
                  <a:txBody>
                    <a:bodyPr/>
                    <a:lstStyle/>
                    <a:p>
                      <a:pPr algn="r" fontAlgn="ctr"/>
                      <a:r>
                        <a:rPr lang="en-US" altLang="zh-CN" sz="2000" b="0" i="0" u="none" strike="noStrike">
                          <a:solidFill>
                            <a:srgbClr val="000000"/>
                          </a:solidFill>
                          <a:latin typeface="宋体"/>
                        </a:rPr>
                        <a:t>4351</a:t>
                      </a:r>
                    </a:p>
                  </a:txBody>
                  <a:tcPr marL="9525" marR="9525" marT="9525" marB="0" anchor="ctr"/>
                </a:tc>
                <a:tc>
                  <a:txBody>
                    <a:bodyPr/>
                    <a:lstStyle/>
                    <a:p>
                      <a:pPr algn="r" fontAlgn="ctr"/>
                      <a:r>
                        <a:rPr lang="en-US" altLang="zh-CN" sz="2000" b="0" i="0" u="none" strike="noStrike" dirty="0">
                          <a:solidFill>
                            <a:srgbClr val="FF0000"/>
                          </a:solidFill>
                          <a:latin typeface="宋体"/>
                        </a:rPr>
                        <a:t>14.38%</a:t>
                      </a:r>
                    </a:p>
                  </a:txBody>
                  <a:tcPr marL="9525" marR="9525" marT="9525" marB="0" anchor="ctr"/>
                </a:tc>
              </a:tr>
              <a:tr h="489100">
                <a:tc>
                  <a:txBody>
                    <a:bodyPr/>
                    <a:lstStyle/>
                    <a:p>
                      <a:pPr algn="l" fontAlgn="ctr"/>
                      <a:r>
                        <a:rPr lang="zh-CN" altLang="en-US" sz="2000" b="0" i="0" u="none" strike="noStrike" dirty="0">
                          <a:solidFill>
                            <a:srgbClr val="000000"/>
                          </a:solidFill>
                          <a:latin typeface="宋体"/>
                        </a:rPr>
                        <a:t>豆粕</a:t>
                      </a:r>
                    </a:p>
                  </a:txBody>
                  <a:tcPr marL="9525" marR="9525" marT="9525" marB="0" anchor="ctr"/>
                </a:tc>
                <a:tc>
                  <a:txBody>
                    <a:bodyPr/>
                    <a:lstStyle/>
                    <a:p>
                      <a:pPr algn="r" fontAlgn="ctr"/>
                      <a:r>
                        <a:rPr lang="en-US" altLang="zh-CN" sz="2000" b="0" i="0" u="none" strike="noStrike" dirty="0">
                          <a:solidFill>
                            <a:srgbClr val="000000"/>
                          </a:solidFill>
                          <a:latin typeface="宋体"/>
                        </a:rPr>
                        <a:t>2778</a:t>
                      </a:r>
                    </a:p>
                  </a:txBody>
                  <a:tcPr marL="9525" marR="9525" marT="9525" marB="0" anchor="ctr"/>
                </a:tc>
                <a:tc>
                  <a:txBody>
                    <a:bodyPr/>
                    <a:lstStyle/>
                    <a:p>
                      <a:pPr algn="r" fontAlgn="ctr"/>
                      <a:r>
                        <a:rPr lang="en-US" altLang="zh-CN" sz="2000" b="0" i="0" u="none" strike="noStrike">
                          <a:solidFill>
                            <a:srgbClr val="000000"/>
                          </a:solidFill>
                          <a:latin typeface="宋体"/>
                        </a:rPr>
                        <a:t>3268</a:t>
                      </a:r>
                    </a:p>
                  </a:txBody>
                  <a:tcPr marL="9525" marR="9525" marT="9525" marB="0" anchor="ctr"/>
                </a:tc>
                <a:tc>
                  <a:txBody>
                    <a:bodyPr/>
                    <a:lstStyle/>
                    <a:p>
                      <a:pPr algn="r" fontAlgn="ctr"/>
                      <a:r>
                        <a:rPr lang="en-US" altLang="zh-CN" sz="2000" b="0" i="0" u="none" strike="noStrike">
                          <a:solidFill>
                            <a:srgbClr val="000000"/>
                          </a:solidFill>
                          <a:latin typeface="宋体"/>
                        </a:rPr>
                        <a:t>17.64%</a:t>
                      </a:r>
                    </a:p>
                  </a:txBody>
                  <a:tcPr marL="9525" marR="9525" marT="9525" marB="0" anchor="ctr"/>
                </a:tc>
              </a:tr>
              <a:tr h="489100">
                <a:tc>
                  <a:txBody>
                    <a:bodyPr/>
                    <a:lstStyle/>
                    <a:p>
                      <a:pPr algn="l" fontAlgn="ctr"/>
                      <a:r>
                        <a:rPr lang="zh-CN" altLang="en-US" sz="2000" b="0" i="0" u="none" strike="noStrike">
                          <a:solidFill>
                            <a:srgbClr val="000000"/>
                          </a:solidFill>
                          <a:latin typeface="宋体"/>
                        </a:rPr>
                        <a:t>豆油</a:t>
                      </a:r>
                    </a:p>
                  </a:txBody>
                  <a:tcPr marL="9525" marR="9525" marT="9525" marB="0" anchor="ctr"/>
                </a:tc>
                <a:tc>
                  <a:txBody>
                    <a:bodyPr/>
                    <a:lstStyle/>
                    <a:p>
                      <a:pPr algn="r" fontAlgn="ctr"/>
                      <a:r>
                        <a:rPr lang="en-US" altLang="zh-CN" sz="2000" b="0" i="0" u="none" strike="noStrike" dirty="0">
                          <a:solidFill>
                            <a:srgbClr val="000000"/>
                          </a:solidFill>
                          <a:latin typeface="宋体"/>
                        </a:rPr>
                        <a:t>7454</a:t>
                      </a:r>
                    </a:p>
                  </a:txBody>
                  <a:tcPr marL="9525" marR="9525" marT="9525" marB="0" anchor="ctr"/>
                </a:tc>
                <a:tc>
                  <a:txBody>
                    <a:bodyPr/>
                    <a:lstStyle/>
                    <a:p>
                      <a:pPr algn="r" fontAlgn="ctr"/>
                      <a:r>
                        <a:rPr lang="en-US" altLang="zh-CN" sz="2000" b="0" i="0" u="none" strike="noStrike">
                          <a:solidFill>
                            <a:srgbClr val="000000"/>
                          </a:solidFill>
                          <a:latin typeface="宋体"/>
                        </a:rPr>
                        <a:t>9825</a:t>
                      </a:r>
                    </a:p>
                  </a:txBody>
                  <a:tcPr marL="9525" marR="9525" marT="9525" marB="0" anchor="ctr"/>
                </a:tc>
                <a:tc>
                  <a:txBody>
                    <a:bodyPr/>
                    <a:lstStyle/>
                    <a:p>
                      <a:pPr algn="r" fontAlgn="ctr"/>
                      <a:r>
                        <a:rPr lang="en-US" altLang="zh-CN" sz="2000" b="0" i="0" u="none" strike="noStrike">
                          <a:solidFill>
                            <a:srgbClr val="000000"/>
                          </a:solidFill>
                          <a:latin typeface="宋体"/>
                        </a:rPr>
                        <a:t>31.81%</a:t>
                      </a:r>
                    </a:p>
                  </a:txBody>
                  <a:tcPr marL="9525" marR="9525" marT="9525" marB="0" anchor="ctr"/>
                </a:tc>
              </a:tr>
              <a:tr h="489100">
                <a:tc>
                  <a:txBody>
                    <a:bodyPr/>
                    <a:lstStyle/>
                    <a:p>
                      <a:pPr algn="l" fontAlgn="ctr"/>
                      <a:r>
                        <a:rPr lang="zh-CN" altLang="en-US" sz="2000" b="0" i="0" u="none" strike="noStrike" dirty="0">
                          <a:solidFill>
                            <a:srgbClr val="000000"/>
                          </a:solidFill>
                          <a:latin typeface="宋体"/>
                        </a:rPr>
                        <a:t>小麦</a:t>
                      </a:r>
                    </a:p>
                  </a:txBody>
                  <a:tcPr marL="9525" marR="9525" marT="9525" marB="0" anchor="ctr"/>
                </a:tc>
                <a:tc>
                  <a:txBody>
                    <a:bodyPr/>
                    <a:lstStyle/>
                    <a:p>
                      <a:pPr algn="r" fontAlgn="ctr"/>
                      <a:r>
                        <a:rPr lang="en-US" altLang="zh-CN" sz="2000" b="0" i="0" u="none" strike="noStrike" dirty="0">
                          <a:solidFill>
                            <a:srgbClr val="000000"/>
                          </a:solidFill>
                          <a:latin typeface="宋体"/>
                        </a:rPr>
                        <a:t>2280</a:t>
                      </a:r>
                    </a:p>
                  </a:txBody>
                  <a:tcPr marL="9525" marR="9525" marT="9525" marB="0" anchor="ctr"/>
                </a:tc>
                <a:tc>
                  <a:txBody>
                    <a:bodyPr/>
                    <a:lstStyle/>
                    <a:p>
                      <a:pPr algn="r" fontAlgn="ctr"/>
                      <a:r>
                        <a:rPr lang="en-US" altLang="zh-CN" sz="2000" b="0" i="0" u="none" strike="noStrike" dirty="0">
                          <a:solidFill>
                            <a:srgbClr val="000000"/>
                          </a:solidFill>
                          <a:latin typeface="宋体"/>
                        </a:rPr>
                        <a:t>2689</a:t>
                      </a:r>
                    </a:p>
                  </a:txBody>
                  <a:tcPr marL="9525" marR="9525" marT="9525" marB="0" anchor="ctr"/>
                </a:tc>
                <a:tc>
                  <a:txBody>
                    <a:bodyPr/>
                    <a:lstStyle/>
                    <a:p>
                      <a:pPr algn="r" fontAlgn="ctr"/>
                      <a:r>
                        <a:rPr lang="en-US" altLang="zh-CN" sz="2000" b="0" i="0" u="none" strike="noStrike">
                          <a:solidFill>
                            <a:srgbClr val="000000"/>
                          </a:solidFill>
                          <a:latin typeface="宋体"/>
                        </a:rPr>
                        <a:t>17.94%</a:t>
                      </a:r>
                    </a:p>
                  </a:txBody>
                  <a:tcPr marL="9525" marR="9525" marT="9525" marB="0" anchor="ctr"/>
                </a:tc>
              </a:tr>
              <a:tr h="489100">
                <a:tc>
                  <a:txBody>
                    <a:bodyPr/>
                    <a:lstStyle/>
                    <a:p>
                      <a:pPr algn="l" fontAlgn="ctr"/>
                      <a:r>
                        <a:rPr lang="zh-CN" altLang="en-US" sz="2000" b="0" i="0" u="none" strike="noStrike">
                          <a:solidFill>
                            <a:srgbClr val="000000"/>
                          </a:solidFill>
                          <a:latin typeface="宋体"/>
                        </a:rPr>
                        <a:t>稻谷</a:t>
                      </a:r>
                    </a:p>
                  </a:txBody>
                  <a:tcPr marL="9525" marR="9525" marT="9525" marB="0" anchor="ctr"/>
                </a:tc>
                <a:tc>
                  <a:txBody>
                    <a:bodyPr/>
                    <a:lstStyle/>
                    <a:p>
                      <a:pPr algn="r" fontAlgn="ctr"/>
                      <a:r>
                        <a:rPr lang="en-US" altLang="zh-CN" sz="2000" b="0" i="0" u="none" strike="noStrike" dirty="0">
                          <a:solidFill>
                            <a:srgbClr val="000000"/>
                          </a:solidFill>
                          <a:latin typeface="宋体"/>
                        </a:rPr>
                        <a:t>2032</a:t>
                      </a:r>
                    </a:p>
                  </a:txBody>
                  <a:tcPr marL="9525" marR="9525" marT="9525" marB="0" anchor="ctr"/>
                </a:tc>
                <a:tc>
                  <a:txBody>
                    <a:bodyPr/>
                    <a:lstStyle/>
                    <a:p>
                      <a:pPr algn="r" fontAlgn="ctr"/>
                      <a:r>
                        <a:rPr lang="en-US" altLang="zh-CN" sz="2000" b="0" i="0" u="none" strike="noStrike" dirty="0">
                          <a:solidFill>
                            <a:srgbClr val="000000"/>
                          </a:solidFill>
                          <a:latin typeface="宋体"/>
                        </a:rPr>
                        <a:t>2371</a:t>
                      </a:r>
                    </a:p>
                  </a:txBody>
                  <a:tcPr marL="9525" marR="9525" marT="9525" marB="0" anchor="ctr"/>
                </a:tc>
                <a:tc>
                  <a:txBody>
                    <a:bodyPr/>
                    <a:lstStyle/>
                    <a:p>
                      <a:pPr algn="r" fontAlgn="ctr"/>
                      <a:r>
                        <a:rPr lang="en-US" altLang="zh-CN" sz="2000" b="0" i="0" u="none" strike="noStrike" dirty="0">
                          <a:solidFill>
                            <a:srgbClr val="000000"/>
                          </a:solidFill>
                          <a:latin typeface="宋体"/>
                        </a:rPr>
                        <a:t>16.68%</a:t>
                      </a:r>
                    </a:p>
                  </a:txBody>
                  <a:tcPr marL="9525" marR="9525" marT="9525" marB="0" anchor="ctr"/>
                </a:tc>
              </a:tr>
              <a:tr h="489100">
                <a:tc>
                  <a:txBody>
                    <a:bodyPr/>
                    <a:lstStyle/>
                    <a:p>
                      <a:pPr algn="l" fontAlgn="ctr"/>
                      <a:r>
                        <a:rPr lang="zh-CN" altLang="en-US" sz="2000" b="0" i="0" u="none" strike="noStrike">
                          <a:solidFill>
                            <a:srgbClr val="000000"/>
                          </a:solidFill>
                          <a:latin typeface="宋体"/>
                        </a:rPr>
                        <a:t>玉米</a:t>
                      </a:r>
                    </a:p>
                  </a:txBody>
                  <a:tcPr marL="9525" marR="9525" marT="9525" marB="0" anchor="ctr"/>
                </a:tc>
                <a:tc>
                  <a:txBody>
                    <a:bodyPr/>
                    <a:lstStyle/>
                    <a:p>
                      <a:pPr algn="r" fontAlgn="ctr"/>
                      <a:r>
                        <a:rPr lang="en-US" altLang="zh-CN" sz="2000" b="0" i="0" u="none" strike="noStrike" dirty="0">
                          <a:solidFill>
                            <a:srgbClr val="000000"/>
                          </a:solidFill>
                          <a:latin typeface="宋体"/>
                        </a:rPr>
                        <a:t>1934</a:t>
                      </a:r>
                    </a:p>
                  </a:txBody>
                  <a:tcPr marL="9525" marR="9525" marT="9525" marB="0" anchor="ctr"/>
                </a:tc>
                <a:tc>
                  <a:txBody>
                    <a:bodyPr/>
                    <a:lstStyle/>
                    <a:p>
                      <a:pPr algn="r" fontAlgn="ctr"/>
                      <a:r>
                        <a:rPr lang="en-US" altLang="zh-CN" sz="2000" b="0" i="0" u="none" strike="noStrike" dirty="0">
                          <a:solidFill>
                            <a:srgbClr val="000000"/>
                          </a:solidFill>
                          <a:latin typeface="宋体"/>
                        </a:rPr>
                        <a:t>2234</a:t>
                      </a:r>
                    </a:p>
                  </a:txBody>
                  <a:tcPr marL="9525" marR="9525" marT="9525" marB="0" anchor="ctr"/>
                </a:tc>
                <a:tc>
                  <a:txBody>
                    <a:bodyPr/>
                    <a:lstStyle/>
                    <a:p>
                      <a:pPr algn="r" fontAlgn="ctr"/>
                      <a:r>
                        <a:rPr lang="en-US" altLang="zh-CN" sz="2000" b="0" i="0" u="none" strike="noStrike">
                          <a:solidFill>
                            <a:srgbClr val="000000"/>
                          </a:solidFill>
                          <a:latin typeface="宋体"/>
                        </a:rPr>
                        <a:t>15.51%</a:t>
                      </a:r>
                    </a:p>
                  </a:txBody>
                  <a:tcPr marL="9525" marR="9525" marT="9525" marB="0" anchor="ctr"/>
                </a:tc>
              </a:tr>
              <a:tr h="489100">
                <a:tc>
                  <a:txBody>
                    <a:bodyPr/>
                    <a:lstStyle/>
                    <a:p>
                      <a:pPr algn="l" fontAlgn="ctr"/>
                      <a:r>
                        <a:rPr lang="zh-CN" altLang="en-US" sz="2000" b="0" i="0" u="none" strike="noStrike">
                          <a:solidFill>
                            <a:srgbClr val="000000"/>
                          </a:solidFill>
                          <a:latin typeface="宋体"/>
                        </a:rPr>
                        <a:t>白糖</a:t>
                      </a:r>
                    </a:p>
                  </a:txBody>
                  <a:tcPr marL="9525" marR="9525" marT="9525" marB="0" anchor="ctr"/>
                </a:tc>
                <a:tc>
                  <a:txBody>
                    <a:bodyPr/>
                    <a:lstStyle/>
                    <a:p>
                      <a:pPr algn="r" fontAlgn="ctr"/>
                      <a:r>
                        <a:rPr lang="en-US" altLang="zh-CN" sz="2000" b="0" i="0" u="none" strike="noStrike">
                          <a:solidFill>
                            <a:srgbClr val="000000"/>
                          </a:solidFill>
                          <a:latin typeface="宋体"/>
                        </a:rPr>
                        <a:t>4753</a:t>
                      </a:r>
                    </a:p>
                  </a:txBody>
                  <a:tcPr marL="9525" marR="9525" marT="9525" marB="0" anchor="ctr"/>
                </a:tc>
                <a:tc>
                  <a:txBody>
                    <a:bodyPr/>
                    <a:lstStyle/>
                    <a:p>
                      <a:pPr algn="r" fontAlgn="ctr"/>
                      <a:r>
                        <a:rPr lang="en-US" altLang="zh-CN" sz="2000" b="0" i="0" u="none" strike="noStrike" dirty="0">
                          <a:solidFill>
                            <a:srgbClr val="000000"/>
                          </a:solidFill>
                          <a:latin typeface="宋体"/>
                        </a:rPr>
                        <a:t>6510</a:t>
                      </a:r>
                    </a:p>
                  </a:txBody>
                  <a:tcPr marL="9525" marR="9525" marT="9525" marB="0" anchor="ctr"/>
                </a:tc>
                <a:tc>
                  <a:txBody>
                    <a:bodyPr/>
                    <a:lstStyle/>
                    <a:p>
                      <a:pPr algn="r" fontAlgn="ctr"/>
                      <a:r>
                        <a:rPr lang="en-US" altLang="zh-CN" sz="2000" b="0" i="0" u="none" strike="noStrike" dirty="0">
                          <a:solidFill>
                            <a:srgbClr val="000000"/>
                          </a:solidFill>
                          <a:latin typeface="宋体"/>
                        </a:rPr>
                        <a:t>36.97%</a:t>
                      </a:r>
                    </a:p>
                  </a:txBody>
                  <a:tcPr marL="9525" marR="9525" marT="9525" marB="0" anchor="ctr"/>
                </a:tc>
              </a:tr>
              <a:tr h="489100">
                <a:tc>
                  <a:txBody>
                    <a:bodyPr/>
                    <a:lstStyle/>
                    <a:p>
                      <a:pPr algn="l" fontAlgn="ctr"/>
                      <a:r>
                        <a:rPr lang="zh-CN" altLang="en-US" sz="2000" b="0" i="0" u="none" strike="noStrike" dirty="0">
                          <a:solidFill>
                            <a:srgbClr val="000000"/>
                          </a:solidFill>
                          <a:latin typeface="宋体"/>
                        </a:rPr>
                        <a:t>棉花</a:t>
                      </a:r>
                    </a:p>
                  </a:txBody>
                  <a:tcPr marL="9525" marR="9525" marT="9525" marB="0" anchor="ctr"/>
                </a:tc>
                <a:tc>
                  <a:txBody>
                    <a:bodyPr/>
                    <a:lstStyle/>
                    <a:p>
                      <a:pPr algn="r" fontAlgn="ctr"/>
                      <a:r>
                        <a:rPr lang="en-US" altLang="zh-CN" sz="2000" b="0" i="0" u="none" strike="noStrike" dirty="0">
                          <a:solidFill>
                            <a:srgbClr val="000000"/>
                          </a:solidFill>
                          <a:latin typeface="宋体"/>
                        </a:rPr>
                        <a:t>17163</a:t>
                      </a:r>
                    </a:p>
                  </a:txBody>
                  <a:tcPr marL="9525" marR="9525" marT="9525" marB="0" anchor="ctr"/>
                </a:tc>
                <a:tc>
                  <a:txBody>
                    <a:bodyPr/>
                    <a:lstStyle/>
                    <a:p>
                      <a:pPr algn="r" fontAlgn="ctr"/>
                      <a:r>
                        <a:rPr lang="en-US" altLang="zh-CN" sz="2000" b="0" i="0" u="none" strike="noStrike" dirty="0">
                          <a:solidFill>
                            <a:srgbClr val="000000"/>
                          </a:solidFill>
                          <a:latin typeface="宋体"/>
                        </a:rPr>
                        <a:t>26668</a:t>
                      </a:r>
                    </a:p>
                  </a:txBody>
                  <a:tcPr marL="9525" marR="9525" marT="9525" marB="0" anchor="ctr"/>
                </a:tc>
                <a:tc>
                  <a:txBody>
                    <a:bodyPr/>
                    <a:lstStyle/>
                    <a:p>
                      <a:pPr algn="r" fontAlgn="ctr"/>
                      <a:r>
                        <a:rPr lang="en-US" altLang="zh-CN" sz="2000" b="0" i="0" u="none" strike="noStrike" dirty="0">
                          <a:solidFill>
                            <a:srgbClr val="000000"/>
                          </a:solidFill>
                          <a:latin typeface="宋体"/>
                        </a:rPr>
                        <a:t>55.38%</a:t>
                      </a:r>
                    </a:p>
                  </a:txBody>
                  <a:tcPr marL="9525" marR="9525" marT="9525" marB="0" anchor="ctr"/>
                </a:tc>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852337"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「大豆利多基本面：美豆库存」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pic>
        <p:nvPicPr>
          <p:cNvPr id="6" name="图片 5" descr="美豆库存.jpg"/>
          <p:cNvPicPr>
            <a:picLocks noChangeAspect="1"/>
          </p:cNvPicPr>
          <p:nvPr/>
        </p:nvPicPr>
        <p:blipFill>
          <a:blip r:embed="rId2"/>
          <a:stretch>
            <a:fillRect/>
          </a:stretch>
        </p:blipFill>
        <p:spPr>
          <a:xfrm>
            <a:off x="0" y="1052736"/>
            <a:ext cx="4499992" cy="2664296"/>
          </a:xfrm>
          <a:prstGeom prst="rect">
            <a:avLst/>
          </a:prstGeom>
        </p:spPr>
      </p:pic>
      <p:pic>
        <p:nvPicPr>
          <p:cNvPr id="8" name="图片 7" descr="美豆出口.jpg"/>
          <p:cNvPicPr>
            <a:picLocks noChangeAspect="1"/>
          </p:cNvPicPr>
          <p:nvPr/>
        </p:nvPicPr>
        <p:blipFill>
          <a:blip r:embed="rId3"/>
          <a:stretch>
            <a:fillRect/>
          </a:stretch>
        </p:blipFill>
        <p:spPr>
          <a:xfrm>
            <a:off x="4571998" y="1052736"/>
            <a:ext cx="4572002" cy="2664296"/>
          </a:xfrm>
          <a:prstGeom prst="rect">
            <a:avLst/>
          </a:prstGeom>
        </p:spPr>
      </p:pic>
      <p:sp>
        <p:nvSpPr>
          <p:cNvPr id="9" name="TextBox 8"/>
          <p:cNvSpPr txBox="1"/>
          <p:nvPr/>
        </p:nvSpPr>
        <p:spPr>
          <a:xfrm>
            <a:off x="1043608" y="1052736"/>
            <a:ext cx="2592288" cy="369332"/>
          </a:xfrm>
          <a:prstGeom prst="rect">
            <a:avLst/>
          </a:prstGeom>
          <a:noFill/>
        </p:spPr>
        <p:txBody>
          <a:bodyPr wrap="square" rtlCol="0">
            <a:spAutoFit/>
          </a:bodyPr>
          <a:lstStyle/>
          <a:p>
            <a:r>
              <a:rPr lang="zh-CN" altLang="en-US" dirty="0" smtClean="0"/>
              <a:t>美豆库存不足</a:t>
            </a:r>
            <a:r>
              <a:rPr lang="en-US" altLang="zh-CN" dirty="0" smtClean="0"/>
              <a:t>2</a:t>
            </a:r>
            <a:r>
              <a:rPr lang="zh-CN" altLang="en-US" dirty="0" smtClean="0"/>
              <a:t>亿蒲式耳</a:t>
            </a:r>
            <a:endParaRPr lang="zh-CN" altLang="en-US" dirty="0"/>
          </a:p>
        </p:txBody>
      </p:sp>
      <p:sp>
        <p:nvSpPr>
          <p:cNvPr id="10" name="TextBox 9"/>
          <p:cNvSpPr txBox="1"/>
          <p:nvPr/>
        </p:nvSpPr>
        <p:spPr>
          <a:xfrm>
            <a:off x="5940152" y="1124744"/>
            <a:ext cx="2088232" cy="369332"/>
          </a:xfrm>
          <a:prstGeom prst="rect">
            <a:avLst/>
          </a:prstGeom>
          <a:noFill/>
        </p:spPr>
        <p:txBody>
          <a:bodyPr wrap="square" rtlCol="0">
            <a:spAutoFit/>
          </a:bodyPr>
          <a:lstStyle/>
          <a:p>
            <a:r>
              <a:rPr lang="zh-CN" altLang="en-US" dirty="0" smtClean="0"/>
              <a:t>美豆出口需求旺盛</a:t>
            </a:r>
            <a:endParaRPr lang="zh-CN" altLang="en-US" dirty="0"/>
          </a:p>
        </p:txBody>
      </p:sp>
      <p:graphicFrame>
        <p:nvGraphicFramePr>
          <p:cNvPr id="11" name="图表 10"/>
          <p:cNvGraphicFramePr/>
          <p:nvPr/>
        </p:nvGraphicFramePr>
        <p:xfrm>
          <a:off x="2267744" y="386104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547664" y="3933056"/>
            <a:ext cx="738664" cy="2592288"/>
          </a:xfrm>
          <a:prstGeom prst="rect">
            <a:avLst/>
          </a:prstGeom>
          <a:noFill/>
        </p:spPr>
        <p:txBody>
          <a:bodyPr vert="eaVert" wrap="square" rtlCol="0">
            <a:spAutoFit/>
          </a:bodyPr>
          <a:lstStyle/>
          <a:p>
            <a:r>
              <a:rPr lang="zh-CN" altLang="en-US" b="1" dirty="0" smtClean="0"/>
              <a:t>美国大豆周度出口累计</a:t>
            </a:r>
            <a:endParaRPr lang="en-US" altLang="zh-CN" b="1" dirty="0" smtClean="0"/>
          </a:p>
          <a:p>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852337"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「大豆利多基本面：中国需求」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12" name="TextBox 11"/>
          <p:cNvSpPr txBox="1"/>
          <p:nvPr/>
        </p:nvSpPr>
        <p:spPr>
          <a:xfrm>
            <a:off x="1403648" y="1052736"/>
            <a:ext cx="2016224" cy="369332"/>
          </a:xfrm>
          <a:prstGeom prst="rect">
            <a:avLst/>
          </a:prstGeom>
          <a:noFill/>
        </p:spPr>
        <p:txBody>
          <a:bodyPr wrap="square" rtlCol="0">
            <a:spAutoFit/>
          </a:bodyPr>
          <a:lstStyle/>
          <a:p>
            <a:r>
              <a:rPr lang="zh-CN" altLang="en-US" dirty="0" smtClean="0"/>
              <a:t>中国大豆月度进口</a:t>
            </a:r>
            <a:endParaRPr lang="zh-CN" altLang="en-US" dirty="0"/>
          </a:p>
        </p:txBody>
      </p:sp>
      <p:pic>
        <p:nvPicPr>
          <p:cNvPr id="14" name="图片 13" descr="中国净出口.jpg"/>
          <p:cNvPicPr>
            <a:picLocks noChangeAspect="1"/>
          </p:cNvPicPr>
          <p:nvPr/>
        </p:nvPicPr>
        <p:blipFill>
          <a:blip r:embed="rId2"/>
          <a:stretch>
            <a:fillRect/>
          </a:stretch>
        </p:blipFill>
        <p:spPr>
          <a:xfrm>
            <a:off x="4716016" y="3140968"/>
            <a:ext cx="4310236" cy="3099645"/>
          </a:xfrm>
          <a:prstGeom prst="rect">
            <a:avLst/>
          </a:prstGeom>
        </p:spPr>
      </p:pic>
      <p:sp>
        <p:nvSpPr>
          <p:cNvPr id="15" name="TextBox 14"/>
          <p:cNvSpPr txBox="1"/>
          <p:nvPr/>
        </p:nvSpPr>
        <p:spPr>
          <a:xfrm>
            <a:off x="5868144" y="3212976"/>
            <a:ext cx="2016224" cy="369332"/>
          </a:xfrm>
          <a:prstGeom prst="rect">
            <a:avLst/>
          </a:prstGeom>
          <a:noFill/>
        </p:spPr>
        <p:txBody>
          <a:bodyPr wrap="square" rtlCol="0">
            <a:spAutoFit/>
          </a:bodyPr>
          <a:lstStyle/>
          <a:p>
            <a:r>
              <a:rPr lang="zh-CN" altLang="en-US" dirty="0" smtClean="0"/>
              <a:t>中国大豆净进口量</a:t>
            </a:r>
            <a:endParaRPr lang="zh-CN" altLang="en-US" dirty="0"/>
          </a:p>
        </p:txBody>
      </p:sp>
      <p:graphicFrame>
        <p:nvGraphicFramePr>
          <p:cNvPr id="8" name="图表 7"/>
          <p:cNvGraphicFramePr>
            <a:graphicFrameLocks/>
          </p:cNvGraphicFramePr>
          <p:nvPr/>
        </p:nvGraphicFramePr>
        <p:xfrm>
          <a:off x="0" y="1412776"/>
          <a:ext cx="4644008" cy="2808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852337"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「大豆利多基本面：中国需求」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12" name="TextBox 11"/>
          <p:cNvSpPr txBox="1"/>
          <p:nvPr/>
        </p:nvSpPr>
        <p:spPr>
          <a:xfrm>
            <a:off x="2987824" y="1412776"/>
            <a:ext cx="3240360" cy="369332"/>
          </a:xfrm>
          <a:prstGeom prst="rect">
            <a:avLst/>
          </a:prstGeom>
          <a:noFill/>
        </p:spPr>
        <p:txBody>
          <a:bodyPr wrap="square" rtlCol="0">
            <a:spAutoFit/>
          </a:bodyPr>
          <a:lstStyle/>
          <a:p>
            <a:r>
              <a:rPr lang="zh-CN" altLang="en-US" dirty="0" smtClean="0"/>
              <a:t>中国月度食用植物油产量</a:t>
            </a:r>
            <a:endParaRPr lang="zh-CN" altLang="en-US" dirty="0"/>
          </a:p>
        </p:txBody>
      </p:sp>
      <p:graphicFrame>
        <p:nvGraphicFramePr>
          <p:cNvPr id="8" name="图表 7"/>
          <p:cNvGraphicFramePr/>
          <p:nvPr/>
        </p:nvGraphicFramePr>
        <p:xfrm>
          <a:off x="1691680" y="1844824"/>
          <a:ext cx="5544616"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547664" y="5445224"/>
            <a:ext cx="6336704" cy="646331"/>
          </a:xfrm>
          <a:prstGeom prst="rect">
            <a:avLst/>
          </a:prstGeom>
          <a:noFill/>
        </p:spPr>
        <p:txBody>
          <a:bodyPr wrap="square" rtlCol="0">
            <a:spAutoFit/>
          </a:bodyPr>
          <a:lstStyle/>
          <a:p>
            <a:r>
              <a:rPr lang="en-US" altLang="zh-CN" dirty="0" smtClean="0"/>
              <a:t>10</a:t>
            </a:r>
            <a:r>
              <a:rPr lang="zh-CN" altLang="en-US" dirty="0" smtClean="0"/>
              <a:t>月我国食用植物油产量为</a:t>
            </a:r>
            <a:r>
              <a:rPr lang="en-US" altLang="zh-CN" dirty="0" smtClean="0"/>
              <a:t>416.43</a:t>
            </a:r>
            <a:r>
              <a:rPr lang="zh-CN" altLang="en-US" dirty="0" smtClean="0"/>
              <a:t>万吨，</a:t>
            </a:r>
            <a:r>
              <a:rPr lang="en-US" altLang="zh-CN" dirty="0" smtClean="0"/>
              <a:t>1-10</a:t>
            </a:r>
            <a:r>
              <a:rPr lang="zh-CN" altLang="en-US" dirty="0" smtClean="0"/>
              <a:t>月累计产量</a:t>
            </a:r>
            <a:r>
              <a:rPr lang="en-US" altLang="zh-CN" dirty="0" smtClean="0"/>
              <a:t>3195.72</a:t>
            </a:r>
            <a:r>
              <a:rPr lang="zh-CN" altLang="en-US" dirty="0" smtClean="0"/>
              <a:t>万吨。去年同期为</a:t>
            </a:r>
            <a:r>
              <a:rPr lang="en-US" altLang="zh-CN" dirty="0" smtClean="0"/>
              <a:t>2633.6</a:t>
            </a:r>
            <a:r>
              <a:rPr lang="zh-CN" altLang="en-US" dirty="0" smtClean="0"/>
              <a:t>万吨。</a:t>
            </a:r>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852337"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「大豆利多基本面：南美干旱」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pic>
        <p:nvPicPr>
          <p:cNvPr id="8" name="图片 7" descr="阿根廷产量.jpg"/>
          <p:cNvPicPr>
            <a:picLocks noChangeAspect="1"/>
          </p:cNvPicPr>
          <p:nvPr/>
        </p:nvPicPr>
        <p:blipFill>
          <a:blip r:embed="rId2"/>
          <a:stretch>
            <a:fillRect/>
          </a:stretch>
        </p:blipFill>
        <p:spPr>
          <a:xfrm>
            <a:off x="179512" y="1052736"/>
            <a:ext cx="4392488" cy="3232192"/>
          </a:xfrm>
          <a:prstGeom prst="rect">
            <a:avLst/>
          </a:prstGeom>
        </p:spPr>
      </p:pic>
      <p:pic>
        <p:nvPicPr>
          <p:cNvPr id="9" name="图片 8" descr="巴西大豆产量.jpg"/>
          <p:cNvPicPr>
            <a:picLocks noChangeAspect="1"/>
          </p:cNvPicPr>
          <p:nvPr/>
        </p:nvPicPr>
        <p:blipFill>
          <a:blip r:embed="rId3"/>
          <a:stretch>
            <a:fillRect/>
          </a:stretch>
        </p:blipFill>
        <p:spPr>
          <a:xfrm>
            <a:off x="4644008" y="3212976"/>
            <a:ext cx="4283640" cy="3222675"/>
          </a:xfrm>
          <a:prstGeom prst="rect">
            <a:avLst/>
          </a:prstGeom>
        </p:spPr>
      </p:pic>
      <p:sp>
        <p:nvSpPr>
          <p:cNvPr id="10" name="TextBox 9"/>
          <p:cNvSpPr txBox="1"/>
          <p:nvPr/>
        </p:nvSpPr>
        <p:spPr>
          <a:xfrm>
            <a:off x="1475656" y="1124744"/>
            <a:ext cx="1944216" cy="369332"/>
          </a:xfrm>
          <a:prstGeom prst="rect">
            <a:avLst/>
          </a:prstGeom>
          <a:noFill/>
        </p:spPr>
        <p:txBody>
          <a:bodyPr wrap="square" rtlCol="0">
            <a:spAutoFit/>
          </a:bodyPr>
          <a:lstStyle/>
          <a:p>
            <a:r>
              <a:rPr lang="zh-CN" altLang="en-US" dirty="0" smtClean="0"/>
              <a:t>阿根廷大豆产量</a:t>
            </a:r>
            <a:endParaRPr lang="zh-CN" altLang="en-US" dirty="0"/>
          </a:p>
        </p:txBody>
      </p:sp>
      <p:sp>
        <p:nvSpPr>
          <p:cNvPr id="17" name="TextBox 16"/>
          <p:cNvSpPr txBox="1"/>
          <p:nvPr/>
        </p:nvSpPr>
        <p:spPr>
          <a:xfrm>
            <a:off x="6084168" y="3284984"/>
            <a:ext cx="1872208" cy="369332"/>
          </a:xfrm>
          <a:prstGeom prst="rect">
            <a:avLst/>
          </a:prstGeom>
          <a:noFill/>
        </p:spPr>
        <p:txBody>
          <a:bodyPr wrap="square" rtlCol="0">
            <a:spAutoFit/>
          </a:bodyPr>
          <a:lstStyle/>
          <a:p>
            <a:r>
              <a:rPr lang="zh-CN" altLang="en-US" dirty="0" smtClean="0"/>
              <a:t>巴西大豆产量</a:t>
            </a:r>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852337"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「大豆利多基本面：南美干旱」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18" name="TextBox 17"/>
          <p:cNvSpPr txBox="1"/>
          <p:nvPr/>
        </p:nvSpPr>
        <p:spPr>
          <a:xfrm>
            <a:off x="4860032" y="4581128"/>
            <a:ext cx="3888432" cy="1754326"/>
          </a:xfrm>
          <a:prstGeom prst="rect">
            <a:avLst/>
          </a:prstGeom>
          <a:noFill/>
        </p:spPr>
        <p:txBody>
          <a:bodyPr wrap="square" rtlCol="0">
            <a:spAutoFit/>
          </a:bodyPr>
          <a:lstStyle/>
          <a:p>
            <a:r>
              <a:rPr lang="zh-CN" altLang="en-US" b="1" dirty="0" smtClean="0"/>
              <a:t>在美豆库存偏紧的情况下，南美大豆承载了明年上半年全球大豆的主要供应。</a:t>
            </a:r>
            <a:endParaRPr lang="en-US" altLang="zh-CN" b="1" dirty="0" smtClean="0"/>
          </a:p>
          <a:p>
            <a:r>
              <a:rPr lang="zh-CN" altLang="en-US" b="1" dirty="0" smtClean="0"/>
              <a:t>拉尼娜天气延缓南美大豆播种，南美特别是阿根廷大豆产量有继续下调的风险。</a:t>
            </a:r>
            <a:endParaRPr lang="zh-CN" altLang="en-US" b="1" dirty="0"/>
          </a:p>
        </p:txBody>
      </p:sp>
      <p:pic>
        <p:nvPicPr>
          <p:cNvPr id="33794" name="Picture 2" descr="C:\DOCUME~1\ADMINI~1\LOCALS~1\Temp\KB[L]4BI`{CW6}PCBHUF8}A.jpg"/>
          <p:cNvPicPr>
            <a:picLocks noChangeAspect="1" noChangeArrowheads="1"/>
          </p:cNvPicPr>
          <p:nvPr/>
        </p:nvPicPr>
        <p:blipFill>
          <a:blip r:embed="rId2"/>
          <a:srcRect/>
          <a:stretch>
            <a:fillRect/>
          </a:stretch>
        </p:blipFill>
        <p:spPr bwMode="auto">
          <a:xfrm>
            <a:off x="395536" y="1124744"/>
            <a:ext cx="4181475" cy="4533900"/>
          </a:xfrm>
          <a:prstGeom prst="rect">
            <a:avLst/>
          </a:prstGeom>
          <a:noFill/>
        </p:spPr>
      </p:pic>
      <p:pic>
        <p:nvPicPr>
          <p:cNvPr id="33796" name="Picture 4"/>
          <p:cNvPicPr>
            <a:picLocks noChangeAspect="1" noChangeArrowheads="1"/>
          </p:cNvPicPr>
          <p:nvPr/>
        </p:nvPicPr>
        <p:blipFill>
          <a:blip r:embed="rId3"/>
          <a:srcRect/>
          <a:stretch>
            <a:fillRect/>
          </a:stretch>
        </p:blipFill>
        <p:spPr bwMode="auto">
          <a:xfrm>
            <a:off x="5364088" y="1052736"/>
            <a:ext cx="2840354" cy="352839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1287532"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「结论」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8" name="矩形 7"/>
          <p:cNvSpPr/>
          <p:nvPr/>
        </p:nvSpPr>
        <p:spPr>
          <a:xfrm>
            <a:off x="611560" y="1916832"/>
            <a:ext cx="7920880" cy="3046988"/>
          </a:xfrm>
          <a:prstGeom prst="rect">
            <a:avLst/>
          </a:prstGeom>
        </p:spPr>
        <p:txBody>
          <a:bodyPr wrap="square">
            <a:spAutoFit/>
          </a:bodyPr>
          <a:lstStyle/>
          <a:p>
            <a:r>
              <a:rPr lang="en-US" altLang="zh-CN" sz="2400" b="1" dirty="0" smtClean="0"/>
              <a:t>1</a:t>
            </a:r>
            <a:r>
              <a:rPr lang="zh-CN" altLang="en-US" sz="2400" b="1" dirty="0" smtClean="0"/>
              <a:t>、通胀预期犹存，农产品整体仍处于上涨通道中，易涨难跌。</a:t>
            </a:r>
            <a:endParaRPr lang="en-US" altLang="zh-CN" sz="2400" b="1" dirty="0" smtClean="0"/>
          </a:p>
          <a:p>
            <a:pPr>
              <a:lnSpc>
                <a:spcPct val="150000"/>
              </a:lnSpc>
            </a:pPr>
            <a:r>
              <a:rPr lang="en-US" altLang="zh-CN" sz="2400" b="1" dirty="0" smtClean="0"/>
              <a:t>2</a:t>
            </a:r>
            <a:r>
              <a:rPr lang="zh-CN" altLang="en-US" sz="2400" b="1" dirty="0" smtClean="0"/>
              <a:t>、大豆基本面偏好，如果南美大豆生长关键期遭遇干旱天气，</a:t>
            </a:r>
            <a:r>
              <a:rPr lang="en-US" altLang="zh-CN" sz="2400" b="1" dirty="0" smtClean="0"/>
              <a:t>2008</a:t>
            </a:r>
            <a:r>
              <a:rPr lang="zh-CN" altLang="en-US" sz="2400" b="1" dirty="0" smtClean="0"/>
              <a:t>年初的上涨行情可能重现。</a:t>
            </a:r>
            <a:endParaRPr lang="en-US" altLang="zh-CN" sz="2400" b="1" dirty="0" smtClean="0"/>
          </a:p>
          <a:p>
            <a:pPr>
              <a:lnSpc>
                <a:spcPct val="150000"/>
              </a:lnSpc>
            </a:pPr>
            <a:r>
              <a:rPr lang="en-US" altLang="zh-CN" sz="2400" b="1" dirty="0" smtClean="0"/>
              <a:t>3</a:t>
            </a:r>
            <a:r>
              <a:rPr lang="zh-CN" altLang="en-US" sz="2400" b="1" dirty="0" smtClean="0"/>
              <a:t>、宽松货币政策向稳健货币政策转变，会带来利空影响，注意把握行情节奏。</a:t>
            </a:r>
            <a:endParaRPr lang="en-US" altLang="zh-CN" sz="2400" b="1"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85786" y="1500174"/>
            <a:ext cx="1643074" cy="369332"/>
          </a:xfrm>
          <a:prstGeom prst="rect">
            <a:avLst/>
          </a:prstGeom>
          <a:noFill/>
        </p:spPr>
        <p:txBody>
          <a:bodyPr wrap="square" rtlCol="0">
            <a:spAutoFit/>
          </a:bodyPr>
          <a:lstStyle/>
          <a:p>
            <a:r>
              <a:rPr lang="en-US" altLang="zh-CN" b="1" dirty="0" smtClean="0">
                <a:solidFill>
                  <a:schemeClr val="bg1"/>
                </a:solidFill>
              </a:rPr>
              <a:t>RMB</a:t>
            </a:r>
            <a:r>
              <a:rPr lang="zh-CN" altLang="en-US" b="1" dirty="0" smtClean="0">
                <a:solidFill>
                  <a:schemeClr val="bg1"/>
                </a:solidFill>
              </a:rPr>
              <a:t>汇率改革</a:t>
            </a:r>
            <a:endParaRPr lang="zh-CN" altLang="en-US" b="1" dirty="0">
              <a:solidFill>
                <a:schemeClr val="bg1"/>
              </a:solidFill>
            </a:endParaRPr>
          </a:p>
        </p:txBody>
      </p:sp>
      <p:sp>
        <p:nvSpPr>
          <p:cNvPr id="36" name="矩形 35"/>
          <p:cNvSpPr/>
          <p:nvPr/>
        </p:nvSpPr>
        <p:spPr>
          <a:xfrm>
            <a:off x="0" y="332656"/>
            <a:ext cx="3744416" cy="400110"/>
          </a:xfrm>
          <a:prstGeom prst="rect">
            <a:avLst/>
          </a:prstGeom>
        </p:spPr>
        <p:txBody>
          <a:bodyPr wrap="squar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「操作建议」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9" name="TextBox 8"/>
          <p:cNvSpPr txBox="1"/>
          <p:nvPr/>
        </p:nvSpPr>
        <p:spPr>
          <a:xfrm>
            <a:off x="1979712" y="1052736"/>
            <a:ext cx="2592288" cy="369332"/>
          </a:xfrm>
          <a:prstGeom prst="rect">
            <a:avLst/>
          </a:prstGeom>
          <a:noFill/>
        </p:spPr>
        <p:txBody>
          <a:bodyPr wrap="square" rtlCol="0">
            <a:spAutoFit/>
          </a:bodyPr>
          <a:lstStyle/>
          <a:p>
            <a:pPr algn="ctr"/>
            <a:r>
              <a:rPr lang="en-US" altLang="zh-CN" b="1" dirty="0" smtClean="0"/>
              <a:t>A1109</a:t>
            </a:r>
            <a:r>
              <a:rPr lang="zh-CN" altLang="en-US" b="1" dirty="0" smtClean="0"/>
              <a:t>合约日</a:t>
            </a:r>
            <a:r>
              <a:rPr lang="en-US" altLang="zh-CN" b="1" dirty="0" smtClean="0"/>
              <a:t>K</a:t>
            </a:r>
            <a:r>
              <a:rPr lang="zh-CN" altLang="en-US" b="1" dirty="0" smtClean="0"/>
              <a:t>线</a:t>
            </a:r>
            <a:endParaRPr lang="zh-CN" altLang="en-US" b="1" dirty="0"/>
          </a:p>
        </p:txBody>
      </p:sp>
      <p:sp>
        <p:nvSpPr>
          <p:cNvPr id="10" name="TextBox 9"/>
          <p:cNvSpPr txBox="1"/>
          <p:nvPr/>
        </p:nvSpPr>
        <p:spPr>
          <a:xfrm>
            <a:off x="6228184" y="3068960"/>
            <a:ext cx="2736304" cy="1631216"/>
          </a:xfrm>
          <a:prstGeom prst="rect">
            <a:avLst/>
          </a:prstGeom>
          <a:noFill/>
        </p:spPr>
        <p:txBody>
          <a:bodyPr wrap="square" rtlCol="0">
            <a:spAutoFit/>
          </a:bodyPr>
          <a:lstStyle/>
          <a:p>
            <a:r>
              <a:rPr lang="en-US" altLang="zh-CN" sz="2000" b="1" dirty="0" smtClean="0"/>
              <a:t>4200</a:t>
            </a:r>
            <a:r>
              <a:rPr lang="zh-CN" altLang="en-US" sz="2000" b="1" dirty="0" smtClean="0"/>
              <a:t>一线有较强支撑。</a:t>
            </a:r>
            <a:r>
              <a:rPr lang="en-US" altLang="zh-CN" sz="2000" b="1" dirty="0" smtClean="0"/>
              <a:t>4300</a:t>
            </a:r>
            <a:r>
              <a:rPr lang="zh-CN" altLang="en-US" sz="2000" b="1" dirty="0" smtClean="0"/>
              <a:t>多单介入，</a:t>
            </a:r>
            <a:endParaRPr lang="en-US" altLang="zh-CN" sz="2000" b="1" dirty="0" smtClean="0"/>
          </a:p>
          <a:p>
            <a:r>
              <a:rPr lang="zh-CN" altLang="en-US" sz="2000" b="1" dirty="0" smtClean="0"/>
              <a:t>第一目标位</a:t>
            </a:r>
            <a:r>
              <a:rPr lang="en-US" altLang="zh-CN" sz="2000" b="1" dirty="0" smtClean="0"/>
              <a:t>4800</a:t>
            </a:r>
            <a:r>
              <a:rPr lang="zh-CN" altLang="en-US" sz="2000" b="1" dirty="0" smtClean="0"/>
              <a:t>，如突破，将挑战历史高点。</a:t>
            </a:r>
            <a:endParaRPr lang="en-US" altLang="zh-CN" sz="2000" b="1" dirty="0" smtClean="0"/>
          </a:p>
        </p:txBody>
      </p:sp>
      <p:pic>
        <p:nvPicPr>
          <p:cNvPr id="12" name="图片 11" descr="K.bmp"/>
          <p:cNvPicPr>
            <a:picLocks noChangeAspect="1"/>
          </p:cNvPicPr>
          <p:nvPr/>
        </p:nvPicPr>
        <p:blipFill>
          <a:blip r:embed="rId4"/>
          <a:stretch>
            <a:fillRect/>
          </a:stretch>
        </p:blipFill>
        <p:spPr>
          <a:xfrm>
            <a:off x="179512" y="1484784"/>
            <a:ext cx="6084168" cy="4175306"/>
          </a:xfrm>
          <a:prstGeom prst="rect">
            <a:avLst/>
          </a:prstGeom>
        </p:spPr>
      </p:pic>
    </p:spTree>
    <p:custDataLst>
      <p:tags r:id="rId1"/>
    </p:custData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8"/>
          <p:cNvSpPr>
            <a:spLocks noChangeArrowheads="1"/>
          </p:cNvSpPr>
          <p:nvPr/>
        </p:nvSpPr>
        <p:spPr bwMode="auto">
          <a:xfrm>
            <a:off x="1979712" y="4509120"/>
            <a:ext cx="5591175" cy="1511300"/>
          </a:xfrm>
          <a:prstGeom prst="rect">
            <a:avLst/>
          </a:prstGeom>
          <a:noFill/>
          <a:ln w="9525">
            <a:noFill/>
            <a:miter lim="800000"/>
            <a:headEnd/>
            <a:tailEnd/>
          </a:ln>
        </p:spPr>
        <p:txBody>
          <a:bodyPr/>
          <a:lstStyle/>
          <a:p>
            <a:pPr marL="342900" indent="-342900" eaLnBrk="0" hangingPunct="0">
              <a:spcBef>
                <a:spcPct val="20000"/>
              </a:spcBef>
              <a:buFontTx/>
              <a:buChar char="•"/>
              <a:defRPr/>
            </a:pPr>
            <a:endParaRPr lang="zh-CN" altLang="en-US" sz="3600" dirty="0">
              <a:solidFill>
                <a:srgbClr val="0033CC"/>
              </a:solidFill>
            </a:endParaRPr>
          </a:p>
          <a:p>
            <a:pPr marL="342900" indent="-342900" eaLnBrk="0" hangingPunct="0">
              <a:spcBef>
                <a:spcPct val="20000"/>
              </a:spcBef>
              <a:defRPr/>
            </a:pPr>
            <a:r>
              <a:rPr lang="zh-CN" altLang="en-US" sz="3600" dirty="0">
                <a:solidFill>
                  <a:srgbClr val="0033CC"/>
                </a:solidFill>
                <a:latin typeface="隶书" pitchFamily="49" charset="-122"/>
                <a:ea typeface="隶书" pitchFamily="49" charset="-122"/>
              </a:rPr>
              <a:t>  感谢各位的耐心聆听！</a:t>
            </a:r>
          </a:p>
          <a:p>
            <a:pPr marL="342900" indent="-342900" eaLnBrk="0" hangingPunct="0">
              <a:spcBef>
                <a:spcPct val="20000"/>
              </a:spcBef>
              <a:defRPr/>
            </a:pPr>
            <a:r>
              <a:rPr lang="zh-CN" altLang="en-US" sz="3600" dirty="0">
                <a:solidFill>
                  <a:srgbClr val="0033CC"/>
                </a:solidFill>
              </a:rPr>
              <a:t>   </a:t>
            </a:r>
            <a:endParaRPr lang="zh-CN" altLang="en-US" dirty="0">
              <a:solidFill>
                <a:srgbClr val="0033CC"/>
              </a:solidFill>
              <a:latin typeface="隶书" pitchFamily="49" charset="-122"/>
            </a:endParaRPr>
          </a:p>
        </p:txBody>
      </p:sp>
      <p:pic>
        <p:nvPicPr>
          <p:cNvPr id="8" name="Picture 2" descr="careersintrading_img_culture"/>
          <p:cNvPicPr>
            <a:picLocks noChangeAspect="1" noChangeArrowheads="1"/>
          </p:cNvPicPr>
          <p:nvPr/>
        </p:nvPicPr>
        <p:blipFill>
          <a:blip r:embed="rId4"/>
          <a:srcRect/>
          <a:stretch>
            <a:fillRect/>
          </a:stretch>
        </p:blipFill>
        <p:spPr bwMode="auto">
          <a:xfrm>
            <a:off x="899592" y="1340768"/>
            <a:ext cx="3779837" cy="2959100"/>
          </a:xfrm>
          <a:prstGeom prst="rect">
            <a:avLst/>
          </a:prstGeom>
          <a:noFill/>
          <a:ln w="9525">
            <a:noFill/>
            <a:miter lim="800000"/>
            <a:headEnd/>
            <a:tailEnd/>
          </a:ln>
        </p:spPr>
      </p:pic>
      <p:graphicFrame>
        <p:nvGraphicFramePr>
          <p:cNvPr id="9" name="Object 4"/>
          <p:cNvGraphicFramePr>
            <a:graphicFrameLocks noChangeAspect="1"/>
          </p:cNvGraphicFramePr>
          <p:nvPr/>
        </p:nvGraphicFramePr>
        <p:xfrm>
          <a:off x="4932040" y="1340768"/>
          <a:ext cx="3657600" cy="2952328"/>
        </p:xfrm>
        <a:graphic>
          <a:graphicData uri="http://schemas.openxmlformats.org/presentationml/2006/ole">
            <p:oleObj spid="_x0000_s2049" name="剪辑" r:id="rId5" imgW="4960800" imgH="281124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Administrator\桌面\图片1.jpg"/>
          <p:cNvPicPr>
            <a:picLocks noChangeAspect="1" noChangeArrowheads="1"/>
          </p:cNvPicPr>
          <p:nvPr/>
        </p:nvPicPr>
        <p:blipFill>
          <a:blip r:embed="rId2">
            <a:lum bright="11000"/>
          </a:blip>
          <a:srcRect/>
          <a:stretch>
            <a:fillRect/>
          </a:stretch>
        </p:blipFill>
        <p:spPr bwMode="auto">
          <a:xfrm>
            <a:off x="0" y="0"/>
            <a:ext cx="9144000" cy="6858000"/>
          </a:xfrm>
          <a:prstGeom prst="rect">
            <a:avLst/>
          </a:prstGeom>
          <a:noFill/>
        </p:spPr>
      </p:pic>
      <p:sp>
        <p:nvSpPr>
          <p:cNvPr id="4" name="TextBox 3"/>
          <p:cNvSpPr txBox="1"/>
          <p:nvPr/>
        </p:nvSpPr>
        <p:spPr>
          <a:xfrm>
            <a:off x="1979712" y="692696"/>
            <a:ext cx="5051382" cy="861774"/>
          </a:xfrm>
          <a:prstGeom prst="rect">
            <a:avLst/>
          </a:prstGeom>
          <a:noFill/>
        </p:spPr>
        <p:txBody>
          <a:bodyPr wrap="square" rtlCol="0">
            <a:spAutoFit/>
          </a:bodyPr>
          <a:lstStyle/>
          <a:p>
            <a:pPr algn="ctr"/>
            <a:r>
              <a:rPr lang="zh-CN" altLang="en-US" sz="3200" b="1" dirty="0" smtClean="0">
                <a:effectLst>
                  <a:outerShdw blurRad="38100" dist="38100" dir="2700000" algn="tl">
                    <a:srgbClr val="000000">
                      <a:alpha val="43137"/>
                    </a:srgbClr>
                  </a:outerShdw>
                </a:effectLst>
                <a:latin typeface="微软雅黑" pitchFamily="34" charset="-122"/>
                <a:ea typeface="微软雅黑" pitchFamily="34" charset="-122"/>
              </a:rPr>
              <a:t>主要内容</a:t>
            </a:r>
            <a:endParaRPr lang="zh-CN" altLang="en-US" sz="3200" b="1" dirty="0">
              <a:latin typeface="微软雅黑" pitchFamily="34" charset="-122"/>
              <a:ea typeface="微软雅黑" pitchFamily="34" charset="-122"/>
            </a:endParaRPr>
          </a:p>
          <a:p>
            <a:pPr algn="ctr"/>
            <a:endParaRPr lang="zh-CN" altLang="en-US" dirty="0">
              <a:latin typeface="微软雅黑" pitchFamily="34" charset="-122"/>
              <a:ea typeface="微软雅黑" pitchFamily="34" charset="-122"/>
            </a:endParaRPr>
          </a:p>
        </p:txBody>
      </p:sp>
      <p:sp>
        <p:nvSpPr>
          <p:cNvPr id="5" name="矩形 4"/>
          <p:cNvSpPr/>
          <p:nvPr/>
        </p:nvSpPr>
        <p:spPr>
          <a:xfrm flipH="1">
            <a:off x="1763688" y="1772816"/>
            <a:ext cx="5976664" cy="3046988"/>
          </a:xfrm>
          <a:prstGeom prst="rect">
            <a:avLst/>
          </a:prstGeom>
        </p:spPr>
        <p:txBody>
          <a:bodyPr vert="horz" wrap="square">
            <a:spAutoFit/>
          </a:bodyPr>
          <a:lstStyle/>
          <a:p>
            <a:pPr lvl="1">
              <a:lnSpc>
                <a:spcPct val="200000"/>
              </a:lnSpc>
            </a:pPr>
            <a:r>
              <a:rPr lang="en-US" altLang="zh-CN" sz="2400" dirty="0" smtClean="0">
                <a:effectLst>
                  <a:outerShdw blurRad="38100" dist="38100" dir="2700000" algn="tl">
                    <a:srgbClr val="000000">
                      <a:alpha val="43137"/>
                    </a:srgbClr>
                  </a:outerShdw>
                </a:effectLst>
                <a:latin typeface="宋体"/>
                <a:ea typeface="宋体"/>
              </a:rPr>
              <a:t>● </a:t>
            </a:r>
            <a:r>
              <a:rPr lang="zh-CN" altLang="en-US" sz="2400" dirty="0" smtClean="0">
                <a:effectLst>
                  <a:outerShdw blurRad="38100" dist="38100" dir="2700000" algn="tl">
                    <a:srgbClr val="000000">
                      <a:alpha val="43137"/>
                    </a:srgbClr>
                  </a:outerShdw>
                </a:effectLst>
                <a:latin typeface="微软雅黑" pitchFamily="34" charset="-122"/>
                <a:ea typeface="微软雅黑" pitchFamily="34" charset="-122"/>
              </a:rPr>
              <a:t>通胀对粮食价格的影响机制</a:t>
            </a:r>
          </a:p>
          <a:p>
            <a:pPr lvl="1">
              <a:lnSpc>
                <a:spcPct val="200000"/>
              </a:lnSpc>
            </a:pPr>
            <a:r>
              <a:rPr lang="zh-CN" altLang="en-US" sz="2400" dirty="0" smtClean="0">
                <a:effectLst>
                  <a:outerShdw blurRad="38100" dist="38100" dir="2700000" algn="tl">
                    <a:srgbClr val="000000">
                      <a:alpha val="43137"/>
                    </a:srgbClr>
                  </a:outerShdw>
                </a:effectLst>
                <a:latin typeface="宋体"/>
              </a:rPr>
              <a:t>● </a:t>
            </a:r>
            <a:r>
              <a:rPr lang="zh-CN" altLang="en-US" sz="2400" dirty="0" smtClean="0">
                <a:effectLst>
                  <a:outerShdw blurRad="38100" dist="38100" dir="2700000" algn="tl">
                    <a:srgbClr val="000000">
                      <a:alpha val="43137"/>
                    </a:srgbClr>
                  </a:outerShdw>
                </a:effectLst>
                <a:latin typeface="微软雅黑" pitchFamily="34" charset="-122"/>
                <a:ea typeface="微软雅黑" pitchFamily="34" charset="-122"/>
              </a:rPr>
              <a:t>通胀犹存，大豆易涨难跌</a:t>
            </a:r>
          </a:p>
          <a:p>
            <a:pPr lvl="1">
              <a:lnSpc>
                <a:spcPct val="200000"/>
              </a:lnSpc>
            </a:pPr>
            <a:r>
              <a:rPr lang="zh-CN" altLang="en-US" sz="2400" dirty="0" smtClean="0">
                <a:effectLst>
                  <a:outerShdw blurRad="38100" dist="38100" dir="2700000" algn="tl">
                    <a:srgbClr val="000000">
                      <a:alpha val="43137"/>
                    </a:srgbClr>
                  </a:outerShdw>
                </a:effectLst>
                <a:latin typeface="宋体"/>
              </a:rPr>
              <a:t>● </a:t>
            </a:r>
            <a:r>
              <a:rPr lang="zh-CN" altLang="en-US" sz="2400" dirty="0" smtClean="0">
                <a:effectLst>
                  <a:outerShdw blurRad="38100" dist="38100" dir="2700000" algn="tl">
                    <a:srgbClr val="000000">
                      <a:alpha val="43137"/>
                    </a:srgbClr>
                  </a:outerShdw>
                </a:effectLst>
                <a:latin typeface="微软雅黑" pitchFamily="34" charset="-122"/>
                <a:ea typeface="微软雅黑" pitchFamily="34" charset="-122"/>
              </a:rPr>
              <a:t>大豆自身基本面的利多因素</a:t>
            </a:r>
          </a:p>
          <a:p>
            <a:pPr lvl="1">
              <a:lnSpc>
                <a:spcPct val="200000"/>
              </a:lnSpc>
            </a:pPr>
            <a:r>
              <a:rPr lang="zh-CN" altLang="en-US" sz="2400" dirty="0" smtClean="0">
                <a:effectLst>
                  <a:outerShdw blurRad="38100" dist="38100" dir="2700000" algn="tl">
                    <a:srgbClr val="000000">
                      <a:alpha val="43137"/>
                    </a:srgbClr>
                  </a:outerShdw>
                </a:effectLst>
                <a:latin typeface="宋体"/>
              </a:rPr>
              <a:t>● </a:t>
            </a:r>
            <a:r>
              <a:rPr lang="zh-CN" altLang="en-US" sz="2400" dirty="0" smtClean="0">
                <a:effectLst>
                  <a:outerShdw blurRad="38100" dist="38100" dir="2700000" algn="tl">
                    <a:srgbClr val="000000">
                      <a:alpha val="43137"/>
                    </a:srgbClr>
                  </a:outerShdw>
                </a:effectLst>
                <a:latin typeface="微软雅黑" pitchFamily="34" charset="-122"/>
                <a:ea typeface="微软雅黑" pitchFamily="34" charset="-122"/>
              </a:rPr>
              <a:t>结论</a:t>
            </a:r>
            <a:endParaRPr lang="zh-CN" altLang="en-US" sz="2400" dirty="0">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p:cNvSpPr txBox="1"/>
          <p:nvPr/>
        </p:nvSpPr>
        <p:spPr>
          <a:xfrm>
            <a:off x="2051720" y="1571612"/>
            <a:ext cx="4824536" cy="646331"/>
          </a:xfrm>
          <a:prstGeom prst="rect">
            <a:avLst/>
          </a:prstGeom>
          <a:noFill/>
        </p:spPr>
        <p:txBody>
          <a:bodyPr wrap="square" rtlCol="0">
            <a:spAutoFit/>
          </a:bodyPr>
          <a:lstStyle/>
          <a:p>
            <a:r>
              <a:rPr lang="zh-CN" altLang="en-US" b="1" dirty="0" smtClean="0">
                <a:solidFill>
                  <a:schemeClr val="bg1"/>
                </a:solidFill>
              </a:rPr>
              <a:t>外盘</a:t>
            </a:r>
            <a:r>
              <a:rPr lang="en-US" altLang="zh-CN" b="1" dirty="0" smtClean="0"/>
              <a:t>CPI</a:t>
            </a:r>
            <a:r>
              <a:rPr lang="zh-CN" altLang="en-US" b="1" dirty="0" smtClean="0"/>
              <a:t>和粮食价格有着十分趋同的走势</a:t>
            </a:r>
          </a:p>
          <a:p>
            <a:r>
              <a:rPr lang="zh-CN" altLang="en-US" b="1" dirty="0" smtClean="0">
                <a:solidFill>
                  <a:schemeClr val="bg1"/>
                </a:solidFill>
              </a:rPr>
              <a:t>量化宽松</a:t>
            </a:r>
            <a:endParaRPr lang="zh-CN" altLang="en-US" b="1" dirty="0">
              <a:solidFill>
                <a:schemeClr val="bg1"/>
              </a:solidFill>
            </a:endParaRPr>
          </a:p>
        </p:txBody>
      </p:sp>
      <p:sp>
        <p:nvSpPr>
          <p:cNvPr id="33" name="TextBox 32"/>
          <p:cNvSpPr txBox="1"/>
          <p:nvPr/>
        </p:nvSpPr>
        <p:spPr>
          <a:xfrm>
            <a:off x="785786" y="1500174"/>
            <a:ext cx="1643074" cy="369332"/>
          </a:xfrm>
          <a:prstGeom prst="rect">
            <a:avLst/>
          </a:prstGeom>
          <a:noFill/>
        </p:spPr>
        <p:txBody>
          <a:bodyPr wrap="square" rtlCol="0">
            <a:spAutoFit/>
          </a:bodyPr>
          <a:lstStyle/>
          <a:p>
            <a:r>
              <a:rPr lang="en-US" altLang="zh-CN" b="1" dirty="0" smtClean="0">
                <a:solidFill>
                  <a:schemeClr val="bg1"/>
                </a:solidFill>
              </a:rPr>
              <a:t>RMB</a:t>
            </a:r>
            <a:r>
              <a:rPr lang="zh-CN" altLang="en-US" b="1" dirty="0" smtClean="0">
                <a:solidFill>
                  <a:schemeClr val="bg1"/>
                </a:solidFill>
              </a:rPr>
              <a:t>汇率改革</a:t>
            </a:r>
            <a:endParaRPr lang="zh-CN" altLang="en-US" b="1" dirty="0">
              <a:solidFill>
                <a:schemeClr val="bg1"/>
              </a:solidFill>
            </a:endParaRPr>
          </a:p>
        </p:txBody>
      </p:sp>
      <p:sp>
        <p:nvSpPr>
          <p:cNvPr id="36" name="矩形 35"/>
          <p:cNvSpPr/>
          <p:nvPr/>
        </p:nvSpPr>
        <p:spPr>
          <a:xfrm>
            <a:off x="0" y="332656"/>
            <a:ext cx="3744416" cy="400110"/>
          </a:xfrm>
          <a:prstGeom prst="rect">
            <a:avLst/>
          </a:prstGeom>
        </p:spPr>
        <p:txBody>
          <a:bodyPr wrap="squar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「通胀对粮食价格的影响机制」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pic>
        <p:nvPicPr>
          <p:cNvPr id="8" name="图片 7" descr="未命名.jpg"/>
          <p:cNvPicPr/>
          <p:nvPr/>
        </p:nvPicPr>
        <p:blipFill>
          <a:blip r:embed="rId3"/>
          <a:stretch>
            <a:fillRect/>
          </a:stretch>
        </p:blipFill>
        <p:spPr>
          <a:xfrm>
            <a:off x="1835696" y="2060848"/>
            <a:ext cx="5328352" cy="3710335"/>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339376"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「通胀对粮食成本的影响」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pic>
        <p:nvPicPr>
          <p:cNvPr id="10242" name="Picture 2" descr="C:\DOCUME~1\ADMINI~1\LOCALS~1\Temp\7O`DU$WW%K](O2)WC5M3GYJ.jpg"/>
          <p:cNvPicPr>
            <a:picLocks noChangeAspect="1" noChangeArrowheads="1"/>
          </p:cNvPicPr>
          <p:nvPr/>
        </p:nvPicPr>
        <p:blipFill>
          <a:blip r:embed="rId2"/>
          <a:srcRect/>
          <a:stretch>
            <a:fillRect/>
          </a:stretch>
        </p:blipFill>
        <p:spPr bwMode="auto">
          <a:xfrm>
            <a:off x="0" y="1412776"/>
            <a:ext cx="4644008" cy="2808312"/>
          </a:xfrm>
          <a:prstGeom prst="rect">
            <a:avLst/>
          </a:prstGeom>
          <a:noFill/>
        </p:spPr>
      </p:pic>
      <p:sp>
        <p:nvSpPr>
          <p:cNvPr id="16" name="TextBox 15"/>
          <p:cNvSpPr txBox="1"/>
          <p:nvPr/>
        </p:nvSpPr>
        <p:spPr>
          <a:xfrm>
            <a:off x="0" y="1052736"/>
            <a:ext cx="4536504" cy="369332"/>
          </a:xfrm>
          <a:prstGeom prst="rect">
            <a:avLst/>
          </a:prstGeom>
          <a:noFill/>
        </p:spPr>
        <p:txBody>
          <a:bodyPr wrap="square" rtlCol="0">
            <a:spAutoFit/>
          </a:bodyPr>
          <a:lstStyle/>
          <a:p>
            <a:r>
              <a:rPr lang="en-US" altLang="zh-CN" b="1" dirty="0" smtClean="0"/>
              <a:t>2009</a:t>
            </a:r>
            <a:r>
              <a:rPr lang="zh-CN" altLang="en-US" b="1" dirty="0" smtClean="0"/>
              <a:t>年</a:t>
            </a:r>
            <a:r>
              <a:rPr lang="en-US" altLang="zh-CN" b="1" dirty="0" smtClean="0"/>
              <a:t>1</a:t>
            </a:r>
            <a:r>
              <a:rPr lang="zh-CN" altLang="en-US" b="1" dirty="0" smtClean="0"/>
              <a:t>月至</a:t>
            </a:r>
            <a:r>
              <a:rPr lang="en-US" altLang="zh-CN" b="1" dirty="0" smtClean="0"/>
              <a:t>2010</a:t>
            </a:r>
            <a:r>
              <a:rPr lang="zh-CN" altLang="en-US" b="1" dirty="0" smtClean="0"/>
              <a:t>年</a:t>
            </a:r>
            <a:r>
              <a:rPr lang="en-US" altLang="zh-CN" b="1" dirty="0" smtClean="0"/>
              <a:t>10</a:t>
            </a:r>
            <a:r>
              <a:rPr lang="zh-CN" altLang="en-US" b="1" dirty="0" smtClean="0"/>
              <a:t>月生产资料价格指数</a:t>
            </a:r>
            <a:endParaRPr lang="zh-CN" altLang="en-US" b="1" dirty="0"/>
          </a:p>
        </p:txBody>
      </p:sp>
      <p:graphicFrame>
        <p:nvGraphicFramePr>
          <p:cNvPr id="6" name="图表 5"/>
          <p:cNvGraphicFramePr/>
          <p:nvPr/>
        </p:nvGraphicFramePr>
        <p:xfrm>
          <a:off x="4572000" y="357301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36096" y="3140968"/>
            <a:ext cx="3024336" cy="369332"/>
          </a:xfrm>
          <a:prstGeom prst="rect">
            <a:avLst/>
          </a:prstGeom>
          <a:noFill/>
        </p:spPr>
        <p:txBody>
          <a:bodyPr wrap="square" rtlCol="0">
            <a:spAutoFit/>
          </a:bodyPr>
          <a:lstStyle/>
          <a:p>
            <a:r>
              <a:rPr lang="zh-CN" altLang="en-US" dirty="0" smtClean="0"/>
              <a:t>农业生产资料价格指数与</a:t>
            </a:r>
            <a:r>
              <a:rPr lang="en-US" altLang="zh-CN" dirty="0" smtClean="0"/>
              <a:t>CPI</a:t>
            </a:r>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2656"/>
            <a:ext cx="3339376"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「通胀对粮食成本的影响」 </a:t>
            </a:r>
          </a:p>
        </p:txBody>
      </p:sp>
      <p:sp>
        <p:nvSpPr>
          <p:cNvPr id="13"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1547664" y="2060848"/>
          <a:ext cx="6096000" cy="22250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zh-CN" altLang="en-US" dirty="0" smtClean="0"/>
                        <a:t>大豆成本</a:t>
                      </a:r>
                      <a:endParaRPr lang="zh-CN" altLang="en-US" dirty="0"/>
                    </a:p>
                  </a:txBody>
                  <a:tcPr/>
                </a:tc>
                <a:tc>
                  <a:txBody>
                    <a:bodyPr/>
                    <a:lstStyle/>
                    <a:p>
                      <a:r>
                        <a:rPr lang="en-US" altLang="zh-CN" dirty="0" smtClean="0"/>
                        <a:t>2008</a:t>
                      </a:r>
                      <a:r>
                        <a:rPr lang="zh-CN" altLang="en-US" dirty="0" smtClean="0"/>
                        <a:t>年</a:t>
                      </a:r>
                      <a:endParaRPr lang="zh-CN" altLang="en-US" dirty="0"/>
                    </a:p>
                  </a:txBody>
                  <a:tcPr/>
                </a:tc>
                <a:tc>
                  <a:txBody>
                    <a:bodyPr/>
                    <a:lstStyle/>
                    <a:p>
                      <a:r>
                        <a:rPr lang="en-US" altLang="zh-CN" dirty="0" smtClean="0"/>
                        <a:t>2009</a:t>
                      </a:r>
                      <a:r>
                        <a:rPr lang="zh-CN" altLang="en-US" dirty="0" smtClean="0"/>
                        <a:t>年</a:t>
                      </a:r>
                      <a:endParaRPr lang="zh-CN" altLang="en-US" dirty="0"/>
                    </a:p>
                  </a:txBody>
                  <a:tcPr/>
                </a:tc>
                <a:tc>
                  <a:txBody>
                    <a:bodyPr/>
                    <a:lstStyle/>
                    <a:p>
                      <a:r>
                        <a:rPr lang="en-US" altLang="zh-CN" dirty="0" smtClean="0"/>
                        <a:t>2010</a:t>
                      </a:r>
                      <a:r>
                        <a:rPr lang="zh-CN" altLang="en-US" dirty="0" smtClean="0"/>
                        <a:t>年</a:t>
                      </a:r>
                      <a:endParaRPr lang="zh-CN" altLang="en-US" dirty="0"/>
                    </a:p>
                  </a:txBody>
                  <a:tcPr/>
                </a:tc>
                <a:tc>
                  <a:txBody>
                    <a:bodyPr/>
                    <a:lstStyle/>
                    <a:p>
                      <a:r>
                        <a:rPr lang="zh-CN" altLang="en-US" dirty="0" smtClean="0"/>
                        <a:t>较</a:t>
                      </a:r>
                      <a:r>
                        <a:rPr lang="en-US" altLang="zh-CN" dirty="0" smtClean="0"/>
                        <a:t>2009</a:t>
                      </a:r>
                      <a:r>
                        <a:rPr lang="zh-CN" altLang="en-US" dirty="0" smtClean="0"/>
                        <a:t>年</a:t>
                      </a:r>
                      <a:endParaRPr lang="zh-CN" altLang="en-US" dirty="0"/>
                    </a:p>
                  </a:txBody>
                  <a:tcPr/>
                </a:tc>
              </a:tr>
              <a:tr h="370840">
                <a:tc>
                  <a:txBody>
                    <a:bodyPr/>
                    <a:lstStyle/>
                    <a:p>
                      <a:r>
                        <a:rPr lang="zh-CN" altLang="en-US" dirty="0" smtClean="0"/>
                        <a:t>种子</a:t>
                      </a:r>
                      <a:endParaRPr lang="zh-CN" altLang="en-US" dirty="0"/>
                    </a:p>
                  </a:txBody>
                  <a:tcPr/>
                </a:tc>
                <a:tc>
                  <a:txBody>
                    <a:bodyPr/>
                    <a:lstStyle/>
                    <a:p>
                      <a:r>
                        <a:rPr lang="en-US" altLang="zh-CN" dirty="0" smtClean="0"/>
                        <a:t>30</a:t>
                      </a:r>
                      <a:endParaRPr lang="zh-CN" altLang="en-US" dirty="0"/>
                    </a:p>
                  </a:txBody>
                  <a:tcPr/>
                </a:tc>
                <a:tc>
                  <a:txBody>
                    <a:bodyPr/>
                    <a:lstStyle/>
                    <a:p>
                      <a:r>
                        <a:rPr lang="en-US" altLang="zh-CN" dirty="0" smtClean="0"/>
                        <a:t>30</a:t>
                      </a:r>
                      <a:endParaRPr lang="zh-CN" altLang="en-US" dirty="0"/>
                    </a:p>
                  </a:txBody>
                  <a:tcPr/>
                </a:tc>
                <a:tc>
                  <a:txBody>
                    <a:bodyPr/>
                    <a:lstStyle/>
                    <a:p>
                      <a:r>
                        <a:rPr lang="en-US" altLang="zh-CN" dirty="0" smtClean="0"/>
                        <a:t>35</a:t>
                      </a:r>
                      <a:endParaRPr lang="zh-CN" altLang="en-US" dirty="0"/>
                    </a:p>
                  </a:txBody>
                  <a:tcPr/>
                </a:tc>
                <a:tc>
                  <a:txBody>
                    <a:bodyPr/>
                    <a:lstStyle/>
                    <a:p>
                      <a:r>
                        <a:rPr lang="en-US" altLang="zh-CN" dirty="0" smtClean="0"/>
                        <a:t>17%</a:t>
                      </a:r>
                      <a:endParaRPr lang="zh-CN" altLang="en-US" dirty="0"/>
                    </a:p>
                  </a:txBody>
                  <a:tcPr/>
                </a:tc>
              </a:tr>
              <a:tr h="370840">
                <a:tc>
                  <a:txBody>
                    <a:bodyPr/>
                    <a:lstStyle/>
                    <a:p>
                      <a:r>
                        <a:rPr lang="zh-CN" altLang="en-US" dirty="0" smtClean="0"/>
                        <a:t>化肥</a:t>
                      </a:r>
                      <a:endParaRPr lang="zh-CN" altLang="en-US" dirty="0"/>
                    </a:p>
                  </a:txBody>
                  <a:tcPr/>
                </a:tc>
                <a:tc>
                  <a:txBody>
                    <a:bodyPr/>
                    <a:lstStyle/>
                    <a:p>
                      <a:r>
                        <a:rPr lang="en-US" altLang="zh-CN" dirty="0" smtClean="0"/>
                        <a:t>50</a:t>
                      </a:r>
                      <a:endParaRPr lang="zh-CN" altLang="en-US" dirty="0"/>
                    </a:p>
                  </a:txBody>
                  <a:tcPr/>
                </a:tc>
                <a:tc>
                  <a:txBody>
                    <a:bodyPr/>
                    <a:lstStyle/>
                    <a:p>
                      <a:r>
                        <a:rPr lang="en-US" altLang="zh-CN" dirty="0" smtClean="0"/>
                        <a:t>70</a:t>
                      </a:r>
                      <a:endParaRPr lang="zh-CN" altLang="en-US" dirty="0"/>
                    </a:p>
                  </a:txBody>
                  <a:tcPr/>
                </a:tc>
                <a:tc>
                  <a:txBody>
                    <a:bodyPr/>
                    <a:lstStyle/>
                    <a:p>
                      <a:r>
                        <a:rPr lang="en-US" altLang="zh-CN" dirty="0" smtClean="0"/>
                        <a:t>80</a:t>
                      </a:r>
                      <a:endParaRPr lang="zh-CN" altLang="en-US" dirty="0"/>
                    </a:p>
                  </a:txBody>
                  <a:tcPr/>
                </a:tc>
                <a:tc>
                  <a:txBody>
                    <a:bodyPr/>
                    <a:lstStyle/>
                    <a:p>
                      <a:r>
                        <a:rPr lang="en-US" altLang="zh-CN" dirty="0" smtClean="0"/>
                        <a:t>14%</a:t>
                      </a:r>
                      <a:endParaRPr lang="zh-CN" altLang="en-US" dirty="0"/>
                    </a:p>
                  </a:txBody>
                  <a:tcPr/>
                </a:tc>
              </a:tr>
              <a:tr h="370840">
                <a:tc>
                  <a:txBody>
                    <a:bodyPr/>
                    <a:lstStyle/>
                    <a:p>
                      <a:r>
                        <a:rPr lang="zh-CN" altLang="en-US" dirty="0" smtClean="0"/>
                        <a:t>人工</a:t>
                      </a:r>
                      <a:endParaRPr lang="zh-CN" altLang="en-US" dirty="0"/>
                    </a:p>
                  </a:txBody>
                  <a:tcPr/>
                </a:tc>
                <a:tc>
                  <a:txBody>
                    <a:bodyPr/>
                    <a:lstStyle/>
                    <a:p>
                      <a:r>
                        <a:rPr lang="en-US" altLang="zh-CN" dirty="0" smtClean="0"/>
                        <a:t>40</a:t>
                      </a:r>
                      <a:endParaRPr lang="zh-CN" altLang="en-US" dirty="0"/>
                    </a:p>
                  </a:txBody>
                  <a:tcPr/>
                </a:tc>
                <a:tc>
                  <a:txBody>
                    <a:bodyPr/>
                    <a:lstStyle/>
                    <a:p>
                      <a:r>
                        <a:rPr lang="en-US" altLang="zh-CN" dirty="0" smtClean="0"/>
                        <a:t>40</a:t>
                      </a:r>
                      <a:endParaRPr lang="zh-CN" altLang="en-US" dirty="0"/>
                    </a:p>
                  </a:txBody>
                  <a:tcPr/>
                </a:tc>
                <a:tc>
                  <a:txBody>
                    <a:bodyPr/>
                    <a:lstStyle/>
                    <a:p>
                      <a:r>
                        <a:rPr lang="en-US" altLang="zh-CN" dirty="0" smtClean="0"/>
                        <a:t>60</a:t>
                      </a:r>
                      <a:endParaRPr lang="zh-CN" altLang="en-US" dirty="0"/>
                    </a:p>
                  </a:txBody>
                  <a:tcPr/>
                </a:tc>
                <a:tc>
                  <a:txBody>
                    <a:bodyPr/>
                    <a:lstStyle/>
                    <a:p>
                      <a:r>
                        <a:rPr lang="en-US" altLang="zh-CN" dirty="0" smtClean="0"/>
                        <a:t>50%</a:t>
                      </a:r>
                      <a:endParaRPr lang="zh-CN" altLang="en-US" dirty="0"/>
                    </a:p>
                  </a:txBody>
                  <a:tcPr/>
                </a:tc>
              </a:tr>
              <a:tr h="370840">
                <a:tc>
                  <a:txBody>
                    <a:bodyPr/>
                    <a:lstStyle/>
                    <a:p>
                      <a:r>
                        <a:rPr lang="zh-CN" altLang="en-US" dirty="0" smtClean="0"/>
                        <a:t>土地成本</a:t>
                      </a:r>
                    </a:p>
                  </a:txBody>
                  <a:tcPr/>
                </a:tc>
                <a:tc>
                  <a:txBody>
                    <a:bodyPr/>
                    <a:lstStyle/>
                    <a:p>
                      <a:r>
                        <a:rPr lang="en-US" altLang="zh-CN" dirty="0" smtClean="0"/>
                        <a:t>70</a:t>
                      </a:r>
                      <a:endParaRPr lang="zh-CN" altLang="en-US" dirty="0"/>
                    </a:p>
                  </a:txBody>
                  <a:tcPr/>
                </a:tc>
                <a:tc>
                  <a:txBody>
                    <a:bodyPr/>
                    <a:lstStyle/>
                    <a:p>
                      <a:r>
                        <a:rPr lang="en-US" altLang="zh-CN" dirty="0" smtClean="0"/>
                        <a:t>120</a:t>
                      </a:r>
                      <a:endParaRPr lang="zh-CN" altLang="en-US" dirty="0"/>
                    </a:p>
                  </a:txBody>
                  <a:tcPr/>
                </a:tc>
                <a:tc>
                  <a:txBody>
                    <a:bodyPr/>
                    <a:lstStyle/>
                    <a:p>
                      <a:r>
                        <a:rPr lang="en-US" altLang="zh-CN" dirty="0" smtClean="0"/>
                        <a:t>144</a:t>
                      </a:r>
                    </a:p>
                  </a:txBody>
                  <a:tcPr/>
                </a:tc>
                <a:tc>
                  <a:txBody>
                    <a:bodyPr/>
                    <a:lstStyle/>
                    <a:p>
                      <a:r>
                        <a:rPr lang="en-US" altLang="zh-CN" dirty="0" smtClean="0"/>
                        <a:t>20%</a:t>
                      </a:r>
                    </a:p>
                  </a:txBody>
                  <a:tcPr/>
                </a:tc>
              </a:tr>
              <a:tr h="370840">
                <a:tc>
                  <a:txBody>
                    <a:bodyPr/>
                    <a:lstStyle/>
                    <a:p>
                      <a:r>
                        <a:rPr lang="zh-CN" altLang="en-US" dirty="0" smtClean="0"/>
                        <a:t>总成本</a:t>
                      </a:r>
                    </a:p>
                  </a:txBody>
                  <a:tcPr/>
                </a:tc>
                <a:tc>
                  <a:txBody>
                    <a:bodyPr/>
                    <a:lstStyle/>
                    <a:p>
                      <a:r>
                        <a:rPr lang="en-US" altLang="zh-CN" dirty="0" smtClean="0"/>
                        <a:t>300</a:t>
                      </a:r>
                      <a:endParaRPr lang="zh-CN" altLang="en-US" dirty="0"/>
                    </a:p>
                  </a:txBody>
                  <a:tcPr/>
                </a:tc>
                <a:tc>
                  <a:txBody>
                    <a:bodyPr/>
                    <a:lstStyle/>
                    <a:p>
                      <a:r>
                        <a:rPr lang="en-US" altLang="zh-CN" dirty="0" smtClean="0"/>
                        <a:t>370</a:t>
                      </a:r>
                      <a:endParaRPr lang="zh-CN" altLang="en-US" dirty="0"/>
                    </a:p>
                  </a:txBody>
                  <a:tcPr/>
                </a:tc>
                <a:tc>
                  <a:txBody>
                    <a:bodyPr/>
                    <a:lstStyle/>
                    <a:p>
                      <a:r>
                        <a:rPr lang="en-US" altLang="zh-CN" dirty="0" smtClean="0"/>
                        <a:t>429</a:t>
                      </a:r>
                    </a:p>
                  </a:txBody>
                  <a:tcPr/>
                </a:tc>
                <a:tc>
                  <a:txBody>
                    <a:bodyPr/>
                    <a:lstStyle/>
                    <a:p>
                      <a:r>
                        <a:rPr lang="en-US" altLang="zh-CN" dirty="0" smtClean="0"/>
                        <a:t>16%</a:t>
                      </a:r>
                    </a:p>
                  </a:txBody>
                  <a:tcPr/>
                </a:tc>
              </a:tr>
            </a:tbl>
          </a:graphicData>
        </a:graphic>
      </p:graphicFrame>
      <p:sp>
        <p:nvSpPr>
          <p:cNvPr id="10" name="TextBox 9"/>
          <p:cNvSpPr txBox="1"/>
          <p:nvPr/>
        </p:nvSpPr>
        <p:spPr>
          <a:xfrm>
            <a:off x="2987824" y="1556792"/>
            <a:ext cx="3528392" cy="369332"/>
          </a:xfrm>
          <a:prstGeom prst="rect">
            <a:avLst/>
          </a:prstGeom>
          <a:noFill/>
        </p:spPr>
        <p:txBody>
          <a:bodyPr wrap="square" rtlCol="0">
            <a:spAutoFit/>
          </a:bodyPr>
          <a:lstStyle/>
          <a:p>
            <a:pPr algn="ctr"/>
            <a:r>
              <a:rPr lang="zh-CN" altLang="en-US" b="1" dirty="0" smtClean="0"/>
              <a:t>黑龙江农垦局大豆每亩种植成本</a:t>
            </a:r>
            <a:endParaRPr lang="zh-CN" altLang="en-US" b="1" dirty="0"/>
          </a:p>
        </p:txBody>
      </p:sp>
      <p:sp>
        <p:nvSpPr>
          <p:cNvPr id="11" name="TextBox 10"/>
          <p:cNvSpPr txBox="1"/>
          <p:nvPr/>
        </p:nvSpPr>
        <p:spPr>
          <a:xfrm>
            <a:off x="1547664" y="4869160"/>
            <a:ext cx="6120680" cy="923330"/>
          </a:xfrm>
          <a:prstGeom prst="rect">
            <a:avLst/>
          </a:prstGeom>
          <a:noFill/>
        </p:spPr>
        <p:txBody>
          <a:bodyPr wrap="square" rtlCol="0">
            <a:spAutoFit/>
          </a:bodyPr>
          <a:lstStyle/>
          <a:p>
            <a:r>
              <a:rPr lang="zh-CN" altLang="en-US" b="1" dirty="0" smtClean="0"/>
              <a:t>“现在雇工一人一天</a:t>
            </a:r>
            <a:r>
              <a:rPr lang="en-US" altLang="zh-CN" b="1" dirty="0" smtClean="0"/>
              <a:t>100</a:t>
            </a:r>
            <a:r>
              <a:rPr lang="zh-CN" altLang="en-US" b="1" dirty="0" smtClean="0"/>
              <a:t>，还得管三顿饭和一包烟。”</a:t>
            </a:r>
            <a:endParaRPr lang="en-US" altLang="zh-CN" b="1" dirty="0" smtClean="0"/>
          </a:p>
          <a:p>
            <a:r>
              <a:rPr lang="zh-CN" altLang="en-US" b="1" dirty="0" smtClean="0"/>
              <a:t>精耕细作的传统正在丢失，抵御自然灾害能力下降。</a:t>
            </a:r>
          </a:p>
          <a:p>
            <a:endParaRPr lang="en-US" altLang="zh-CN"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32656"/>
            <a:ext cx="2826415"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对粮食供应的影响</a:t>
            </a:r>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 </a:t>
            </a:r>
          </a:p>
        </p:txBody>
      </p:sp>
      <p:sp>
        <p:nvSpPr>
          <p:cNvPr id="8"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971600" y="1124744"/>
          <a:ext cx="3543076" cy="5461000"/>
        </p:xfrm>
        <a:graphic>
          <a:graphicData uri="http://schemas.openxmlformats.org/drawingml/2006/table">
            <a:tbl>
              <a:tblPr firstRow="1" bandRow="1">
                <a:tableStyleId>{5C22544A-7EE6-4342-B048-85BDC9FD1C3A}</a:tableStyleId>
              </a:tblPr>
              <a:tblGrid>
                <a:gridCol w="698818"/>
                <a:gridCol w="1422129"/>
                <a:gridCol w="1422129"/>
              </a:tblGrid>
              <a:tr h="370840">
                <a:tc>
                  <a:txBody>
                    <a:bodyPr/>
                    <a:lstStyle/>
                    <a:p>
                      <a:r>
                        <a:rPr lang="zh-CN" altLang="en-US" dirty="0" smtClean="0"/>
                        <a:t>时间</a:t>
                      </a:r>
                      <a:endParaRPr lang="zh-CN" altLang="en-US" dirty="0"/>
                    </a:p>
                  </a:txBody>
                  <a:tcPr/>
                </a:tc>
                <a:tc>
                  <a:txBody>
                    <a:bodyPr/>
                    <a:lstStyle/>
                    <a:p>
                      <a:pPr algn="ctr"/>
                      <a:r>
                        <a:rPr lang="zh-CN" altLang="en-US" dirty="0" smtClean="0"/>
                        <a:t>农户人均存粮（千克）</a:t>
                      </a:r>
                      <a:endParaRPr lang="zh-CN" altLang="en-US" dirty="0"/>
                    </a:p>
                  </a:txBody>
                  <a:tcPr/>
                </a:tc>
                <a:tc>
                  <a:txBody>
                    <a:bodyPr/>
                    <a:lstStyle/>
                    <a:p>
                      <a:pPr algn="ctr"/>
                      <a:r>
                        <a:rPr lang="en-US" altLang="zh-CN" dirty="0" smtClean="0"/>
                        <a:t>CPI</a:t>
                      </a:r>
                      <a:endParaRPr lang="zh-CN" altLang="en-US" dirty="0"/>
                    </a:p>
                  </a:txBody>
                  <a:tcPr/>
                </a:tc>
              </a:tr>
              <a:tr h="370840">
                <a:tc>
                  <a:txBody>
                    <a:bodyPr/>
                    <a:lstStyle/>
                    <a:p>
                      <a:r>
                        <a:rPr lang="en-US" altLang="zh-CN" dirty="0" smtClean="0"/>
                        <a:t>1992</a:t>
                      </a:r>
                      <a:endParaRPr lang="zh-CN" altLang="en-US" dirty="0"/>
                    </a:p>
                  </a:txBody>
                  <a:tcPr/>
                </a:tc>
                <a:tc>
                  <a:txBody>
                    <a:bodyPr/>
                    <a:lstStyle/>
                    <a:p>
                      <a:pPr algn="r"/>
                      <a:r>
                        <a:rPr lang="en-US" altLang="zh-CN" dirty="0" smtClean="0"/>
                        <a:t>457</a:t>
                      </a:r>
                      <a:endParaRPr lang="zh-CN" altLang="en-US" dirty="0"/>
                    </a:p>
                  </a:txBody>
                  <a:tcPr/>
                </a:tc>
                <a:tc>
                  <a:txBody>
                    <a:bodyPr/>
                    <a:lstStyle/>
                    <a:p>
                      <a:pPr algn="r"/>
                      <a:r>
                        <a:rPr lang="en-US" altLang="zh-CN" dirty="0" smtClean="0"/>
                        <a:t>6.4</a:t>
                      </a:r>
                      <a:endParaRPr lang="zh-CN" altLang="en-US" dirty="0"/>
                    </a:p>
                  </a:txBody>
                  <a:tcPr/>
                </a:tc>
              </a:tr>
              <a:tr h="370840">
                <a:tc>
                  <a:txBody>
                    <a:bodyPr/>
                    <a:lstStyle/>
                    <a:p>
                      <a:r>
                        <a:rPr lang="en-US" altLang="zh-CN" dirty="0" smtClean="0"/>
                        <a:t>1993</a:t>
                      </a:r>
                      <a:endParaRPr lang="zh-CN" altLang="en-US" dirty="0"/>
                    </a:p>
                  </a:txBody>
                  <a:tcPr/>
                </a:tc>
                <a:tc>
                  <a:txBody>
                    <a:bodyPr/>
                    <a:lstStyle/>
                    <a:p>
                      <a:pPr algn="r"/>
                      <a:r>
                        <a:rPr lang="en-US" altLang="zh-CN" dirty="0" smtClean="0"/>
                        <a:t>533</a:t>
                      </a:r>
                      <a:endParaRPr lang="zh-CN" altLang="en-US" dirty="0"/>
                    </a:p>
                  </a:txBody>
                  <a:tcPr/>
                </a:tc>
                <a:tc>
                  <a:txBody>
                    <a:bodyPr/>
                    <a:lstStyle/>
                    <a:p>
                      <a:pPr algn="r"/>
                      <a:r>
                        <a:rPr lang="en-US" altLang="zh-CN" dirty="0" smtClean="0"/>
                        <a:t>14.7</a:t>
                      </a:r>
                      <a:endParaRPr lang="zh-CN" altLang="en-US" dirty="0"/>
                    </a:p>
                  </a:txBody>
                  <a:tcPr/>
                </a:tc>
              </a:tr>
              <a:tr h="370840">
                <a:tc>
                  <a:txBody>
                    <a:bodyPr/>
                    <a:lstStyle/>
                    <a:p>
                      <a:r>
                        <a:rPr lang="en-US" altLang="zh-CN" dirty="0" smtClean="0"/>
                        <a:t>1994</a:t>
                      </a:r>
                      <a:endParaRPr lang="zh-CN" altLang="en-US" dirty="0"/>
                    </a:p>
                  </a:txBody>
                  <a:tcPr/>
                </a:tc>
                <a:tc>
                  <a:txBody>
                    <a:bodyPr/>
                    <a:lstStyle/>
                    <a:p>
                      <a:pPr algn="r"/>
                      <a:r>
                        <a:rPr lang="en-US" altLang="zh-CN" dirty="0" smtClean="0"/>
                        <a:t>541</a:t>
                      </a:r>
                      <a:endParaRPr lang="zh-CN" altLang="en-US" dirty="0"/>
                    </a:p>
                  </a:txBody>
                  <a:tcPr/>
                </a:tc>
                <a:tc>
                  <a:txBody>
                    <a:bodyPr/>
                    <a:lstStyle/>
                    <a:p>
                      <a:pPr algn="r"/>
                      <a:r>
                        <a:rPr lang="en-US" altLang="zh-CN" dirty="0" smtClean="0"/>
                        <a:t>24.1</a:t>
                      </a:r>
                      <a:endParaRPr lang="zh-CN" altLang="en-US" dirty="0"/>
                    </a:p>
                  </a:txBody>
                  <a:tcPr/>
                </a:tc>
              </a:tr>
              <a:tr h="370840">
                <a:tc>
                  <a:txBody>
                    <a:bodyPr/>
                    <a:lstStyle/>
                    <a:p>
                      <a:r>
                        <a:rPr lang="en-US" altLang="zh-CN" dirty="0" smtClean="0"/>
                        <a:t>1995</a:t>
                      </a:r>
                      <a:endParaRPr lang="zh-CN" altLang="en-US" dirty="0"/>
                    </a:p>
                  </a:txBody>
                  <a:tcPr/>
                </a:tc>
                <a:tc>
                  <a:txBody>
                    <a:bodyPr/>
                    <a:lstStyle/>
                    <a:p>
                      <a:pPr algn="r"/>
                      <a:r>
                        <a:rPr lang="en-US" altLang="zh-CN" dirty="0" smtClean="0"/>
                        <a:t>520</a:t>
                      </a:r>
                      <a:endParaRPr lang="zh-CN" altLang="en-US" dirty="0"/>
                    </a:p>
                  </a:txBody>
                  <a:tcPr/>
                </a:tc>
                <a:tc>
                  <a:txBody>
                    <a:bodyPr/>
                    <a:lstStyle/>
                    <a:p>
                      <a:pPr algn="r"/>
                      <a:r>
                        <a:rPr lang="en-US" altLang="zh-CN" dirty="0" smtClean="0"/>
                        <a:t>17.1</a:t>
                      </a:r>
                      <a:endParaRPr lang="zh-CN" altLang="en-US" dirty="0"/>
                    </a:p>
                  </a:txBody>
                  <a:tcPr/>
                </a:tc>
              </a:tr>
              <a:tr h="370840">
                <a:tc>
                  <a:txBody>
                    <a:bodyPr/>
                    <a:lstStyle/>
                    <a:p>
                      <a:r>
                        <a:rPr lang="en-US" altLang="zh-CN" dirty="0" smtClean="0"/>
                        <a:t>1996</a:t>
                      </a:r>
                      <a:endParaRPr lang="zh-CN" altLang="en-US" dirty="0"/>
                    </a:p>
                  </a:txBody>
                  <a:tcPr/>
                </a:tc>
                <a:tc>
                  <a:txBody>
                    <a:bodyPr/>
                    <a:lstStyle/>
                    <a:p>
                      <a:pPr algn="r"/>
                      <a:r>
                        <a:rPr lang="en-US" altLang="zh-CN" dirty="0" smtClean="0"/>
                        <a:t>499</a:t>
                      </a:r>
                      <a:endParaRPr lang="zh-CN" altLang="en-US" dirty="0"/>
                    </a:p>
                  </a:txBody>
                  <a:tcPr/>
                </a:tc>
                <a:tc>
                  <a:txBody>
                    <a:bodyPr/>
                    <a:lstStyle/>
                    <a:p>
                      <a:pPr algn="r"/>
                      <a:r>
                        <a:rPr lang="en-US" altLang="zh-CN" dirty="0" smtClean="0"/>
                        <a:t>8.3</a:t>
                      </a:r>
                      <a:endParaRPr lang="zh-CN" altLang="en-US" dirty="0"/>
                    </a:p>
                  </a:txBody>
                  <a:tcPr/>
                </a:tc>
              </a:tr>
              <a:tr h="370840">
                <a:tc>
                  <a:txBody>
                    <a:bodyPr/>
                    <a:lstStyle/>
                    <a:p>
                      <a:r>
                        <a:rPr lang="en-US" altLang="zh-CN" dirty="0" smtClean="0"/>
                        <a:t>1997</a:t>
                      </a:r>
                      <a:endParaRPr lang="zh-CN" altLang="en-US" dirty="0"/>
                    </a:p>
                  </a:txBody>
                  <a:tcPr/>
                </a:tc>
                <a:tc>
                  <a:txBody>
                    <a:bodyPr/>
                    <a:lstStyle/>
                    <a:p>
                      <a:pPr algn="r"/>
                      <a:r>
                        <a:rPr lang="en-US" altLang="zh-CN" dirty="0" smtClean="0"/>
                        <a:t>520</a:t>
                      </a:r>
                      <a:endParaRPr lang="zh-CN" altLang="en-US" dirty="0"/>
                    </a:p>
                  </a:txBody>
                  <a:tcPr/>
                </a:tc>
                <a:tc>
                  <a:txBody>
                    <a:bodyPr/>
                    <a:lstStyle/>
                    <a:p>
                      <a:pPr algn="r"/>
                      <a:r>
                        <a:rPr lang="en-US" altLang="zh-CN" dirty="0" smtClean="0"/>
                        <a:t>2.8</a:t>
                      </a:r>
                      <a:endParaRPr lang="zh-CN" altLang="en-US" dirty="0"/>
                    </a:p>
                  </a:txBody>
                  <a:tcPr/>
                </a:tc>
              </a:tr>
              <a:tr h="370840">
                <a:tc>
                  <a:txBody>
                    <a:bodyPr/>
                    <a:lstStyle/>
                    <a:p>
                      <a:r>
                        <a:rPr lang="en-US" altLang="zh-CN" dirty="0" smtClean="0"/>
                        <a:t>1998</a:t>
                      </a:r>
                      <a:endParaRPr lang="zh-CN" altLang="en-US" dirty="0"/>
                    </a:p>
                  </a:txBody>
                  <a:tcPr/>
                </a:tc>
                <a:tc>
                  <a:txBody>
                    <a:bodyPr/>
                    <a:lstStyle/>
                    <a:p>
                      <a:pPr algn="r"/>
                      <a:r>
                        <a:rPr lang="en-US" altLang="zh-CN" dirty="0" smtClean="0"/>
                        <a:t>662</a:t>
                      </a:r>
                      <a:endParaRPr lang="zh-CN" altLang="en-US" dirty="0"/>
                    </a:p>
                  </a:txBody>
                  <a:tcPr/>
                </a:tc>
                <a:tc>
                  <a:txBody>
                    <a:bodyPr/>
                    <a:lstStyle/>
                    <a:p>
                      <a:pPr algn="r"/>
                      <a:r>
                        <a:rPr lang="en-US" altLang="zh-CN" dirty="0" smtClean="0"/>
                        <a:t>-0.8</a:t>
                      </a:r>
                      <a:endParaRPr lang="zh-CN" altLang="en-US" dirty="0"/>
                    </a:p>
                  </a:txBody>
                  <a:tcPr/>
                </a:tc>
              </a:tr>
              <a:tr h="370840">
                <a:tc>
                  <a:txBody>
                    <a:bodyPr/>
                    <a:lstStyle/>
                    <a:p>
                      <a:r>
                        <a:rPr lang="en-US" altLang="zh-CN" dirty="0" smtClean="0"/>
                        <a:t>1999</a:t>
                      </a:r>
                      <a:endParaRPr lang="zh-CN" altLang="en-US" dirty="0"/>
                    </a:p>
                  </a:txBody>
                  <a:tcPr/>
                </a:tc>
                <a:tc>
                  <a:txBody>
                    <a:bodyPr/>
                    <a:lstStyle/>
                    <a:p>
                      <a:pPr algn="r"/>
                      <a:r>
                        <a:rPr lang="en-US" altLang="zh-CN" dirty="0" smtClean="0"/>
                        <a:t>605</a:t>
                      </a:r>
                      <a:endParaRPr lang="zh-CN" altLang="en-US" dirty="0"/>
                    </a:p>
                  </a:txBody>
                  <a:tcPr/>
                </a:tc>
                <a:tc>
                  <a:txBody>
                    <a:bodyPr/>
                    <a:lstStyle/>
                    <a:p>
                      <a:pPr algn="r"/>
                      <a:r>
                        <a:rPr lang="en-US" altLang="zh-CN" dirty="0" smtClean="0"/>
                        <a:t>-1.4</a:t>
                      </a:r>
                      <a:endParaRPr lang="zh-CN" altLang="en-US" dirty="0"/>
                    </a:p>
                  </a:txBody>
                  <a:tcPr/>
                </a:tc>
              </a:tr>
              <a:tr h="370840">
                <a:tc>
                  <a:txBody>
                    <a:bodyPr/>
                    <a:lstStyle/>
                    <a:p>
                      <a:r>
                        <a:rPr lang="en-US" altLang="zh-CN" dirty="0" smtClean="0"/>
                        <a:t>2000</a:t>
                      </a:r>
                      <a:endParaRPr lang="zh-CN" altLang="en-US" dirty="0"/>
                    </a:p>
                  </a:txBody>
                  <a:tcPr/>
                </a:tc>
                <a:tc>
                  <a:txBody>
                    <a:bodyPr/>
                    <a:lstStyle/>
                    <a:p>
                      <a:pPr algn="r"/>
                      <a:r>
                        <a:rPr lang="en-US" altLang="zh-CN" dirty="0" smtClean="0"/>
                        <a:t>493</a:t>
                      </a:r>
                      <a:endParaRPr lang="zh-CN" altLang="en-US" dirty="0"/>
                    </a:p>
                  </a:txBody>
                  <a:tcPr/>
                </a:tc>
                <a:tc>
                  <a:txBody>
                    <a:bodyPr/>
                    <a:lstStyle/>
                    <a:p>
                      <a:pPr algn="r"/>
                      <a:r>
                        <a:rPr lang="en-US" altLang="zh-CN" dirty="0" smtClean="0"/>
                        <a:t>0.4</a:t>
                      </a:r>
                      <a:endParaRPr lang="zh-CN" altLang="en-US" dirty="0"/>
                    </a:p>
                  </a:txBody>
                  <a:tcPr/>
                </a:tc>
              </a:tr>
              <a:tr h="370840">
                <a:tc>
                  <a:txBody>
                    <a:bodyPr/>
                    <a:lstStyle/>
                    <a:p>
                      <a:r>
                        <a:rPr lang="en-US" altLang="zh-CN" dirty="0" smtClean="0"/>
                        <a:t>2001</a:t>
                      </a:r>
                      <a:endParaRPr lang="zh-CN" altLang="en-US" dirty="0"/>
                    </a:p>
                  </a:txBody>
                  <a:tcPr/>
                </a:tc>
                <a:tc>
                  <a:txBody>
                    <a:bodyPr/>
                    <a:lstStyle/>
                    <a:p>
                      <a:pPr algn="r"/>
                      <a:r>
                        <a:rPr lang="en-US" altLang="zh-CN" dirty="0" smtClean="0"/>
                        <a:t>235</a:t>
                      </a:r>
                      <a:endParaRPr lang="zh-CN" altLang="en-US" dirty="0"/>
                    </a:p>
                  </a:txBody>
                  <a:tcPr/>
                </a:tc>
                <a:tc>
                  <a:txBody>
                    <a:bodyPr/>
                    <a:lstStyle/>
                    <a:p>
                      <a:pPr algn="r"/>
                      <a:r>
                        <a:rPr lang="en-US" altLang="zh-CN" dirty="0" smtClean="0"/>
                        <a:t>0.7</a:t>
                      </a:r>
                      <a:endParaRPr lang="zh-CN" altLang="en-US" dirty="0"/>
                    </a:p>
                  </a:txBody>
                  <a:tcPr/>
                </a:tc>
              </a:tr>
              <a:tr h="370840">
                <a:tc>
                  <a:txBody>
                    <a:bodyPr/>
                    <a:lstStyle/>
                    <a:p>
                      <a:r>
                        <a:rPr lang="en-US" altLang="zh-CN" dirty="0" smtClean="0"/>
                        <a:t>2002</a:t>
                      </a:r>
                      <a:endParaRPr lang="zh-CN" altLang="en-US" dirty="0"/>
                    </a:p>
                  </a:txBody>
                  <a:tcPr/>
                </a:tc>
                <a:tc>
                  <a:txBody>
                    <a:bodyPr/>
                    <a:lstStyle/>
                    <a:p>
                      <a:pPr algn="r"/>
                      <a:r>
                        <a:rPr lang="en-US" altLang="zh-CN" dirty="0" smtClean="0"/>
                        <a:t>200</a:t>
                      </a:r>
                      <a:endParaRPr lang="zh-CN" altLang="en-US" dirty="0"/>
                    </a:p>
                  </a:txBody>
                  <a:tcPr/>
                </a:tc>
                <a:tc>
                  <a:txBody>
                    <a:bodyPr/>
                    <a:lstStyle/>
                    <a:p>
                      <a:pPr algn="r"/>
                      <a:r>
                        <a:rPr lang="en-US" altLang="zh-CN" dirty="0" smtClean="0"/>
                        <a:t>-0.8</a:t>
                      </a:r>
                      <a:endParaRPr lang="zh-CN" altLang="en-US" dirty="0"/>
                    </a:p>
                  </a:txBody>
                  <a:tcPr/>
                </a:tc>
              </a:tr>
              <a:tr h="370840">
                <a:tc>
                  <a:txBody>
                    <a:bodyPr/>
                    <a:lstStyle/>
                    <a:p>
                      <a:r>
                        <a:rPr lang="en-US" altLang="zh-CN" dirty="0" smtClean="0"/>
                        <a:t>2003</a:t>
                      </a:r>
                      <a:endParaRPr lang="zh-CN" altLang="en-US" dirty="0"/>
                    </a:p>
                  </a:txBody>
                  <a:tcPr/>
                </a:tc>
                <a:tc>
                  <a:txBody>
                    <a:bodyPr/>
                    <a:lstStyle/>
                    <a:p>
                      <a:pPr algn="r"/>
                      <a:r>
                        <a:rPr lang="en-US" altLang="zh-CN" dirty="0" smtClean="0"/>
                        <a:t>147</a:t>
                      </a:r>
                      <a:endParaRPr lang="zh-CN" altLang="en-US" dirty="0"/>
                    </a:p>
                  </a:txBody>
                  <a:tcPr/>
                </a:tc>
                <a:tc>
                  <a:txBody>
                    <a:bodyPr/>
                    <a:lstStyle/>
                    <a:p>
                      <a:pPr algn="r"/>
                      <a:r>
                        <a:rPr lang="en-US" altLang="zh-CN" dirty="0" smtClean="0"/>
                        <a:t>1.2</a:t>
                      </a:r>
                      <a:endParaRPr lang="zh-CN" altLang="en-US" dirty="0"/>
                    </a:p>
                  </a:txBody>
                  <a:tcPr/>
                </a:tc>
              </a:tr>
              <a:tr h="370840">
                <a:tc>
                  <a:txBody>
                    <a:bodyPr/>
                    <a:lstStyle/>
                    <a:p>
                      <a:r>
                        <a:rPr lang="en-US" altLang="zh-CN" dirty="0" smtClean="0"/>
                        <a:t>2004</a:t>
                      </a:r>
                      <a:endParaRPr lang="zh-CN" altLang="en-US" dirty="0"/>
                    </a:p>
                  </a:txBody>
                  <a:tcPr/>
                </a:tc>
                <a:tc>
                  <a:txBody>
                    <a:bodyPr/>
                    <a:lstStyle/>
                    <a:p>
                      <a:pPr algn="r"/>
                      <a:r>
                        <a:rPr lang="en-US" altLang="zh-CN" dirty="0" smtClean="0"/>
                        <a:t>148</a:t>
                      </a:r>
                      <a:endParaRPr lang="zh-CN" altLang="en-US" dirty="0"/>
                    </a:p>
                  </a:txBody>
                  <a:tcPr/>
                </a:tc>
                <a:tc>
                  <a:txBody>
                    <a:bodyPr/>
                    <a:lstStyle/>
                    <a:p>
                      <a:pPr algn="r"/>
                      <a:r>
                        <a:rPr lang="en-US" altLang="zh-CN" dirty="0" smtClean="0"/>
                        <a:t>3.9</a:t>
                      </a:r>
                      <a:endParaRPr lang="zh-CN" altLang="en-US" dirty="0"/>
                    </a:p>
                  </a:txBody>
                  <a:tcPr/>
                </a:tc>
              </a:tr>
            </a:tbl>
          </a:graphicData>
        </a:graphic>
      </p:graphicFrame>
      <p:sp>
        <p:nvSpPr>
          <p:cNvPr id="12" name="TextBox 11"/>
          <p:cNvSpPr txBox="1"/>
          <p:nvPr/>
        </p:nvSpPr>
        <p:spPr>
          <a:xfrm>
            <a:off x="4644008" y="1412776"/>
            <a:ext cx="3456384" cy="3693319"/>
          </a:xfrm>
          <a:prstGeom prst="rect">
            <a:avLst/>
          </a:prstGeom>
          <a:noFill/>
        </p:spPr>
        <p:txBody>
          <a:bodyPr wrap="square" rtlCol="0">
            <a:spAutoFit/>
          </a:bodyPr>
          <a:lstStyle/>
          <a:p>
            <a:r>
              <a:rPr lang="zh-CN" altLang="en-US" dirty="0" smtClean="0"/>
              <a:t>通货膨胀率的变化与真实利率反向变动，使得被农户作为资产持有的农户存粮的反向变化，因此，农户存粮与通货膨胀率同方向变动；通货膨胀率通过农户的通货膨胀预期影响农户的存粮行为。进而影响市场供应。</a:t>
            </a:r>
            <a:endParaRPr lang="en-US" altLang="zh-CN" dirty="0" smtClean="0"/>
          </a:p>
          <a:p>
            <a:endParaRPr lang="en-US" altLang="zh-CN" dirty="0" smtClean="0"/>
          </a:p>
          <a:p>
            <a:endParaRPr lang="en-US" altLang="zh-CN" dirty="0" smtClean="0"/>
          </a:p>
          <a:p>
            <a:r>
              <a:rPr lang="zh-CN" altLang="en-US" dirty="0" smtClean="0"/>
              <a:t>注：</a:t>
            </a:r>
            <a:r>
              <a:rPr lang="en-US" altLang="zh-CN" dirty="0" smtClean="0"/>
              <a:t>1998</a:t>
            </a:r>
            <a:r>
              <a:rPr lang="zh-CN" altLang="en-US" dirty="0" smtClean="0"/>
              <a:t>年人均粮食库存猛增，很大程度上源于当年以限制私营粮商经营为主要内容的粮食流通体制改革</a:t>
            </a:r>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332656"/>
            <a:ext cx="2903359"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2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对粮食供应的影响</a:t>
            </a:r>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 </a:t>
            </a:r>
          </a:p>
        </p:txBody>
      </p:sp>
      <p:sp>
        <p:nvSpPr>
          <p:cNvPr id="31" name="TextBox 30"/>
          <p:cNvSpPr txBox="1"/>
          <p:nvPr/>
        </p:nvSpPr>
        <p:spPr>
          <a:xfrm>
            <a:off x="3643306" y="1571612"/>
            <a:ext cx="1643074" cy="369332"/>
          </a:xfrm>
          <a:prstGeom prst="rect">
            <a:avLst/>
          </a:prstGeom>
          <a:noFill/>
        </p:spPr>
        <p:txBody>
          <a:bodyPr wrap="square" rtlCol="0">
            <a:spAutoFit/>
          </a:bodyPr>
          <a:lstStyle/>
          <a:p>
            <a:r>
              <a:rPr lang="zh-CN" altLang="en-US" b="1" dirty="0" smtClean="0">
                <a:solidFill>
                  <a:schemeClr val="bg1"/>
                </a:solidFill>
              </a:rPr>
              <a:t>外盘量化宽松</a:t>
            </a:r>
            <a:endParaRPr lang="zh-CN" altLang="en-US" b="1" dirty="0">
              <a:solidFill>
                <a:schemeClr val="bg1"/>
              </a:solidFill>
            </a:endParaRPr>
          </a:p>
        </p:txBody>
      </p:sp>
      <p:sp>
        <p:nvSpPr>
          <p:cNvPr id="8"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9" name="TextBox 8"/>
          <p:cNvSpPr txBox="1"/>
          <p:nvPr/>
        </p:nvSpPr>
        <p:spPr>
          <a:xfrm>
            <a:off x="395536" y="1412776"/>
            <a:ext cx="5616624" cy="646331"/>
          </a:xfrm>
          <a:prstGeom prst="rect">
            <a:avLst/>
          </a:prstGeom>
          <a:noFill/>
        </p:spPr>
        <p:txBody>
          <a:bodyPr wrap="square" rtlCol="0">
            <a:spAutoFit/>
          </a:bodyPr>
          <a:lstStyle/>
          <a:p>
            <a:r>
              <a:rPr lang="en-US" altLang="zh-CN" b="1" dirty="0" smtClean="0"/>
              <a:t>——</a:t>
            </a:r>
            <a:r>
              <a:rPr lang="zh-CN" altLang="en-US" b="1" dirty="0" smtClean="0"/>
              <a:t>农民在不同时期的资产配置选择</a:t>
            </a:r>
            <a:endParaRPr lang="en-US" altLang="zh-CN" b="1" dirty="0" smtClean="0"/>
          </a:p>
          <a:p>
            <a:endParaRPr lang="zh-CN" altLang="en-US" dirty="0"/>
          </a:p>
        </p:txBody>
      </p:sp>
      <p:sp>
        <p:nvSpPr>
          <p:cNvPr id="10" name="流程图: 过程 9"/>
          <p:cNvSpPr/>
          <p:nvPr/>
        </p:nvSpPr>
        <p:spPr>
          <a:xfrm>
            <a:off x="1357313" y="4071938"/>
            <a:ext cx="1071562"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宏观经济周期</a:t>
            </a:r>
            <a:endParaRPr lang="zh-CN" altLang="en-US" dirty="0">
              <a:effectLst>
                <a:outerShdw blurRad="38100" dist="38100" dir="2700000" algn="tl">
                  <a:srgbClr val="000000">
                    <a:alpha val="43137"/>
                  </a:srgbClr>
                </a:outerShdw>
              </a:effectLst>
            </a:endParaRPr>
          </a:p>
        </p:txBody>
      </p:sp>
      <p:sp>
        <p:nvSpPr>
          <p:cNvPr id="12" name="流程图: 过程 11"/>
          <p:cNvSpPr/>
          <p:nvPr/>
        </p:nvSpPr>
        <p:spPr>
          <a:xfrm>
            <a:off x="2571750" y="4071938"/>
            <a:ext cx="1714500"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粮食价格和供应的周期谷底</a:t>
            </a:r>
            <a:endParaRPr lang="zh-CN" altLang="en-US" dirty="0">
              <a:effectLst>
                <a:outerShdw blurRad="38100" dist="38100" dir="2700000" algn="tl">
                  <a:srgbClr val="000000">
                    <a:alpha val="43137"/>
                  </a:srgbClr>
                </a:outerShdw>
              </a:effectLst>
            </a:endParaRPr>
          </a:p>
        </p:txBody>
      </p:sp>
      <p:sp>
        <p:nvSpPr>
          <p:cNvPr id="13" name="流程图: 过程 12"/>
          <p:cNvSpPr/>
          <p:nvPr/>
        </p:nvSpPr>
        <p:spPr>
          <a:xfrm>
            <a:off x="2571750" y="3071813"/>
            <a:ext cx="1071563"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紧缩</a:t>
            </a:r>
            <a:endParaRPr lang="zh-CN" altLang="en-US" dirty="0">
              <a:effectLst>
                <a:outerShdw blurRad="38100" dist="38100" dir="2700000" algn="tl">
                  <a:srgbClr val="000000">
                    <a:alpha val="43137"/>
                  </a:srgbClr>
                </a:outerShdw>
              </a:effectLst>
            </a:endParaRPr>
          </a:p>
        </p:txBody>
      </p:sp>
      <p:sp>
        <p:nvSpPr>
          <p:cNvPr id="14" name="流程图: 过程 13"/>
          <p:cNvSpPr/>
          <p:nvPr/>
        </p:nvSpPr>
        <p:spPr>
          <a:xfrm>
            <a:off x="4214813" y="2071688"/>
            <a:ext cx="1714500"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粮食生产的黏性</a:t>
            </a:r>
            <a:endParaRPr lang="zh-CN" altLang="en-US" dirty="0">
              <a:effectLst>
                <a:outerShdw blurRad="38100" dist="38100" dir="2700000" algn="tl">
                  <a:srgbClr val="000000">
                    <a:alpha val="43137"/>
                  </a:srgbClr>
                </a:outerShdw>
              </a:effectLst>
            </a:endParaRPr>
          </a:p>
        </p:txBody>
      </p:sp>
      <p:sp>
        <p:nvSpPr>
          <p:cNvPr id="16" name="流程图: 过程 15"/>
          <p:cNvSpPr/>
          <p:nvPr/>
        </p:nvSpPr>
        <p:spPr>
          <a:xfrm>
            <a:off x="6429375" y="3071813"/>
            <a:ext cx="1857375"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一定量的供应</a:t>
            </a:r>
            <a:endParaRPr lang="en-US" altLang="zh-CN" dirty="0" smtClean="0">
              <a:effectLst>
                <a:outerShdw blurRad="38100" dist="38100" dir="2700000" algn="tl">
                  <a:srgbClr val="000000">
                    <a:alpha val="43137"/>
                  </a:srgbClr>
                </a:outerShdw>
              </a:effectLst>
            </a:endParaRPr>
          </a:p>
          <a:p>
            <a:pPr algn="ctr">
              <a:spcBef>
                <a:spcPct val="50000"/>
              </a:spcBef>
              <a:defRPr/>
            </a:pPr>
            <a:r>
              <a:rPr lang="zh-CN" altLang="en-US" dirty="0" smtClean="0">
                <a:effectLst>
                  <a:outerShdw blurRad="38100" dist="38100" dir="2700000" algn="tl">
                    <a:srgbClr val="000000">
                      <a:alpha val="43137"/>
                    </a:srgbClr>
                  </a:outerShdw>
                </a:effectLst>
              </a:rPr>
              <a:t>粮价继续谷底</a:t>
            </a:r>
            <a:endParaRPr lang="zh-CN" altLang="en-US" dirty="0">
              <a:effectLst>
                <a:outerShdw blurRad="38100" dist="38100" dir="2700000" algn="tl">
                  <a:srgbClr val="000000">
                    <a:alpha val="43137"/>
                  </a:srgbClr>
                </a:outerShdw>
              </a:effectLst>
            </a:endParaRPr>
          </a:p>
        </p:txBody>
      </p:sp>
      <p:sp>
        <p:nvSpPr>
          <p:cNvPr id="17" name="流程图: 过程 16"/>
          <p:cNvSpPr/>
          <p:nvPr/>
        </p:nvSpPr>
        <p:spPr>
          <a:xfrm>
            <a:off x="6429375" y="5143500"/>
            <a:ext cx="1785938" cy="6429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供应不足、通胀预期，粮价大涨</a:t>
            </a:r>
            <a:endParaRPr lang="zh-CN" altLang="en-US" dirty="0">
              <a:effectLst>
                <a:outerShdw blurRad="38100" dist="38100" dir="2700000" algn="tl">
                  <a:srgbClr val="000000">
                    <a:alpha val="43137"/>
                  </a:srgbClr>
                </a:outerShdw>
              </a:effectLst>
            </a:endParaRPr>
          </a:p>
        </p:txBody>
      </p:sp>
      <p:sp>
        <p:nvSpPr>
          <p:cNvPr id="18" name="流程图: 过程 17"/>
          <p:cNvSpPr/>
          <p:nvPr/>
        </p:nvSpPr>
        <p:spPr>
          <a:xfrm>
            <a:off x="4214813" y="3071813"/>
            <a:ext cx="1714500" cy="642937"/>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农民存粮减少市场供应增加</a:t>
            </a:r>
            <a:endParaRPr lang="zh-CN" altLang="en-US" dirty="0">
              <a:effectLst>
                <a:outerShdw blurRad="38100" dist="38100" dir="2700000" algn="tl">
                  <a:srgbClr val="000000">
                    <a:alpha val="43137"/>
                  </a:srgbClr>
                </a:outerShdw>
              </a:effectLst>
            </a:endParaRPr>
          </a:p>
        </p:txBody>
      </p:sp>
      <p:sp>
        <p:nvSpPr>
          <p:cNvPr id="19" name="流程图: 过程 18"/>
          <p:cNvSpPr/>
          <p:nvPr/>
        </p:nvSpPr>
        <p:spPr>
          <a:xfrm>
            <a:off x="4214813" y="5143500"/>
            <a:ext cx="1714500" cy="6429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农民存粮增加市场供应减少</a:t>
            </a:r>
            <a:endParaRPr lang="zh-CN" altLang="en-US" dirty="0">
              <a:effectLst>
                <a:outerShdw blurRad="38100" dist="38100" dir="2700000" algn="tl">
                  <a:srgbClr val="000000">
                    <a:alpha val="43137"/>
                  </a:srgbClr>
                </a:outerShdw>
              </a:effectLst>
            </a:endParaRPr>
          </a:p>
        </p:txBody>
      </p:sp>
      <p:sp>
        <p:nvSpPr>
          <p:cNvPr id="20" name="流程图: 过程 19"/>
          <p:cNvSpPr/>
          <p:nvPr/>
        </p:nvSpPr>
        <p:spPr>
          <a:xfrm>
            <a:off x="2571750" y="5143500"/>
            <a:ext cx="1071563" cy="642938"/>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Bef>
                <a:spcPct val="50000"/>
              </a:spcBef>
              <a:defRPr/>
            </a:pPr>
            <a:r>
              <a:rPr lang="zh-CN" altLang="en-US" dirty="0" smtClean="0">
                <a:effectLst>
                  <a:outerShdw blurRad="38100" dist="38100" dir="2700000" algn="tl">
                    <a:srgbClr val="000000">
                      <a:alpha val="43137"/>
                    </a:srgbClr>
                  </a:outerShdw>
                </a:effectLst>
              </a:rPr>
              <a:t>通胀</a:t>
            </a:r>
            <a:endParaRPr lang="zh-CN" altLang="en-US" dirty="0">
              <a:effectLst>
                <a:outerShdw blurRad="38100" dist="38100" dir="2700000" algn="tl">
                  <a:srgbClr val="000000">
                    <a:alpha val="43137"/>
                  </a:srgbClr>
                </a:outerShdw>
              </a:effectLst>
            </a:endParaRPr>
          </a:p>
        </p:txBody>
      </p:sp>
      <p:sp>
        <p:nvSpPr>
          <p:cNvPr id="21" name="右箭头 20"/>
          <p:cNvSpPr/>
          <p:nvPr/>
        </p:nvSpPr>
        <p:spPr>
          <a:xfrm>
            <a:off x="3786188" y="3286125"/>
            <a:ext cx="3571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2" name="右箭头 21"/>
          <p:cNvSpPr/>
          <p:nvPr/>
        </p:nvSpPr>
        <p:spPr>
          <a:xfrm>
            <a:off x="3786188" y="5357813"/>
            <a:ext cx="3571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3" name="右箭头 22"/>
          <p:cNvSpPr/>
          <p:nvPr/>
        </p:nvSpPr>
        <p:spPr>
          <a:xfrm>
            <a:off x="6000750" y="3286125"/>
            <a:ext cx="3571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4" name="右箭头 23"/>
          <p:cNvSpPr/>
          <p:nvPr/>
        </p:nvSpPr>
        <p:spPr>
          <a:xfrm>
            <a:off x="6000750" y="5357813"/>
            <a:ext cx="3571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5" name="圆角右箭头 24"/>
          <p:cNvSpPr/>
          <p:nvPr/>
        </p:nvSpPr>
        <p:spPr>
          <a:xfrm>
            <a:off x="2143125" y="3286125"/>
            <a:ext cx="357188" cy="714375"/>
          </a:xfrm>
          <a:prstGeom prst="bentArrow">
            <a:avLst>
              <a:gd name="adj1" fmla="val 25000"/>
              <a:gd name="adj2" fmla="val 3280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solidFill>
                <a:schemeClr val="tx1"/>
              </a:solidFill>
              <a:effectLst>
                <a:outerShdw blurRad="38100" dist="38100" dir="2700000" algn="tl">
                  <a:srgbClr val="000000">
                    <a:alpha val="43137"/>
                  </a:srgbClr>
                </a:outerShdw>
              </a:effectLst>
            </a:endParaRPr>
          </a:p>
        </p:txBody>
      </p:sp>
      <p:sp>
        <p:nvSpPr>
          <p:cNvPr id="26" name="圆角右箭头 25"/>
          <p:cNvSpPr/>
          <p:nvPr/>
        </p:nvSpPr>
        <p:spPr>
          <a:xfrm rot="10800000" flipH="1">
            <a:off x="2143125" y="4857750"/>
            <a:ext cx="357188" cy="714375"/>
          </a:xfrm>
          <a:prstGeom prst="bentArrow">
            <a:avLst>
              <a:gd name="adj1" fmla="val 25000"/>
              <a:gd name="adj2" fmla="val 3280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solidFill>
                <a:schemeClr val="tx1"/>
              </a:solidFill>
              <a:effectLst>
                <a:outerShdw blurRad="38100" dist="38100" dir="2700000" algn="tl">
                  <a:srgbClr val="000000">
                    <a:alpha val="43137"/>
                  </a:srgbClr>
                </a:outerShdw>
              </a:effectLst>
            </a:endParaRPr>
          </a:p>
        </p:txBody>
      </p:sp>
      <p:sp>
        <p:nvSpPr>
          <p:cNvPr id="27" name="上箭头 26"/>
          <p:cNvSpPr/>
          <p:nvPr/>
        </p:nvSpPr>
        <p:spPr>
          <a:xfrm>
            <a:off x="3071813" y="3786188"/>
            <a:ext cx="142875" cy="2143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8" name="上箭头 27"/>
          <p:cNvSpPr/>
          <p:nvPr/>
        </p:nvSpPr>
        <p:spPr>
          <a:xfrm flipH="1" flipV="1">
            <a:off x="3071813" y="4857750"/>
            <a:ext cx="142875" cy="214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
        <p:nvSpPr>
          <p:cNvPr id="29" name="上箭头 28"/>
          <p:cNvSpPr/>
          <p:nvPr/>
        </p:nvSpPr>
        <p:spPr>
          <a:xfrm flipH="1" flipV="1">
            <a:off x="5072063" y="2786063"/>
            <a:ext cx="142875" cy="2143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50000"/>
              </a:spcBef>
              <a:defRPr/>
            </a:pPr>
            <a:endParaRPr lang="zh-CN" altLang="en-US">
              <a:effectLst>
                <a:outerShdw blurRad="38100" dist="38100" dir="2700000" algn="tl">
                  <a:srgbClr val="000000">
                    <a:alpha val="43137"/>
                  </a:srgbClr>
                </a:outerShdw>
              </a:effectLst>
            </a:endParaRPr>
          </a:p>
        </p:txBody>
      </p:sp>
    </p:spTree>
    <p:custDataLst>
      <p:tags r:id="rId1"/>
    </p:custData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ox(in)">
                                      <p:cBhvr>
                                        <p:cTn id="20" dur="500"/>
                                        <p:tgtEl>
                                          <p:spTgt spid="1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ox(in)">
                                      <p:cBhvr>
                                        <p:cTn id="26" dur="500"/>
                                        <p:tgtEl>
                                          <p:spTgt spid="2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ox(in)">
                                      <p:cBhvr>
                                        <p:cTn id="29" dur="500"/>
                                        <p:tgtEl>
                                          <p:spTgt spid="2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ox(i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ox(in)">
                                      <p:cBhvr>
                                        <p:cTn id="49" dur="500"/>
                                        <p:tgtEl>
                                          <p:spTgt spid="2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ox(in)">
                                      <p:cBhvr>
                                        <p:cTn id="55" dur="500"/>
                                        <p:tgtEl>
                                          <p:spTgt spid="2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ox(i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32656"/>
            <a:ext cx="1800493"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「农民惜售」 </a:t>
            </a:r>
          </a:p>
        </p:txBody>
      </p:sp>
      <p:sp>
        <p:nvSpPr>
          <p:cNvPr id="8"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graphicFrame>
        <p:nvGraphicFramePr>
          <p:cNvPr id="6" name="图表 5"/>
          <p:cNvGraphicFramePr/>
          <p:nvPr/>
        </p:nvGraphicFramePr>
        <p:xfrm>
          <a:off x="323528" y="170080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4355976" y="371703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99592" y="1268760"/>
            <a:ext cx="3384376" cy="369332"/>
          </a:xfrm>
          <a:prstGeom prst="rect">
            <a:avLst/>
          </a:prstGeom>
          <a:noFill/>
        </p:spPr>
        <p:txBody>
          <a:bodyPr wrap="square" rtlCol="0">
            <a:spAutoFit/>
          </a:bodyPr>
          <a:lstStyle/>
          <a:p>
            <a:r>
              <a:rPr lang="zh-CN" altLang="en-US" dirty="0" smtClean="0"/>
              <a:t>东北部分地区大豆收购价格</a:t>
            </a:r>
            <a:endParaRPr lang="zh-CN" altLang="en-US" dirty="0"/>
          </a:p>
        </p:txBody>
      </p:sp>
      <p:sp>
        <p:nvSpPr>
          <p:cNvPr id="13" name="TextBox 12"/>
          <p:cNvSpPr txBox="1"/>
          <p:nvPr/>
        </p:nvSpPr>
        <p:spPr>
          <a:xfrm>
            <a:off x="4932040" y="3284984"/>
            <a:ext cx="3384376" cy="369332"/>
          </a:xfrm>
          <a:prstGeom prst="rect">
            <a:avLst/>
          </a:prstGeom>
          <a:noFill/>
        </p:spPr>
        <p:txBody>
          <a:bodyPr wrap="square" rtlCol="0">
            <a:spAutoFit/>
          </a:bodyPr>
          <a:lstStyle/>
          <a:p>
            <a:r>
              <a:rPr lang="zh-CN" altLang="en-US" dirty="0" smtClean="0"/>
              <a:t>东北部分地区玉米收购价格</a:t>
            </a:r>
            <a:endParaRPr lang="zh-CN"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332656"/>
            <a:ext cx="4365298" cy="400110"/>
          </a:xfrm>
          <a:prstGeom prst="rect">
            <a:avLst/>
          </a:prstGeom>
        </p:spPr>
        <p:txBody>
          <a:bodyPr wrap="none">
            <a:spAutoFit/>
          </a:bodyPr>
          <a:lstStyle/>
          <a:p>
            <a:pPr algn="just"/>
            <a:r>
              <a:rPr lang="zh-CN" altLang="en-US" sz="2000" b="1" dirty="0" smtClean="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rPr>
              <a:t>「通胀预期犹存，农产品易涨难跌」 </a:t>
            </a:r>
          </a:p>
        </p:txBody>
      </p:sp>
      <p:grpSp>
        <p:nvGrpSpPr>
          <p:cNvPr id="10" name="组合 9"/>
          <p:cNvGrpSpPr/>
          <p:nvPr/>
        </p:nvGrpSpPr>
        <p:grpSpPr>
          <a:xfrm>
            <a:off x="571472" y="1643050"/>
            <a:ext cx="4143404" cy="4056658"/>
            <a:chOff x="357158" y="1785926"/>
            <a:chExt cx="5232044" cy="3786214"/>
          </a:xfrm>
        </p:grpSpPr>
        <p:sp>
          <p:nvSpPr>
            <p:cNvPr id="13" name="AutoShape 3"/>
            <p:cNvSpPr>
              <a:spLocks noChangeArrowheads="1"/>
            </p:cNvSpPr>
            <p:nvPr/>
          </p:nvSpPr>
          <p:spPr bwMode="ltGray">
            <a:xfrm>
              <a:off x="357158" y="1785926"/>
              <a:ext cx="5232044" cy="3786214"/>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zh-CN" altLang="en-US">
                <a:ea typeface="宋体" pitchFamily="2" charset="-122"/>
              </a:endParaRPr>
            </a:p>
          </p:txBody>
        </p:sp>
        <p:sp>
          <p:nvSpPr>
            <p:cNvPr id="14" name="AutoShape 4"/>
            <p:cNvSpPr>
              <a:spLocks noChangeArrowheads="1"/>
            </p:cNvSpPr>
            <p:nvPr/>
          </p:nvSpPr>
          <p:spPr bwMode="blackWhite">
            <a:xfrm>
              <a:off x="686563" y="2529522"/>
              <a:ext cx="3491689" cy="709484"/>
            </a:xfrm>
            <a:prstGeom prst="roundRect">
              <a:avLst>
                <a:gd name="adj" fmla="val 9106"/>
              </a:avLst>
            </a:prstGeom>
            <a:gradFill rotWithShape="1">
              <a:gsLst>
                <a:gs pos="0">
                  <a:srgbClr val="FFFF00"/>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b="1" dirty="0" smtClean="0">
                  <a:latin typeface="Arial" charset="0"/>
                  <a:ea typeface="宋体" charset="-122"/>
                </a:rPr>
                <a:t>货币因素</a:t>
              </a:r>
              <a:endParaRPr lang="en-US" altLang="zh-CN" b="1" dirty="0">
                <a:latin typeface="Arial" charset="0"/>
                <a:ea typeface="宋体" charset="-122"/>
              </a:endParaRPr>
            </a:p>
          </p:txBody>
        </p:sp>
        <p:sp>
          <p:nvSpPr>
            <p:cNvPr id="16" name="AutoShape 5"/>
            <p:cNvSpPr>
              <a:spLocks noChangeArrowheads="1"/>
            </p:cNvSpPr>
            <p:nvPr/>
          </p:nvSpPr>
          <p:spPr bwMode="blackWhite">
            <a:xfrm>
              <a:off x="686563" y="3348157"/>
              <a:ext cx="3491689" cy="709484"/>
            </a:xfrm>
            <a:prstGeom prst="roundRect">
              <a:avLst>
                <a:gd name="adj" fmla="val 9106"/>
              </a:avLst>
            </a:prstGeom>
            <a:gradFill rotWithShape="1">
              <a:gsLst>
                <a:gs pos="0">
                  <a:srgbClr val="FFFF00"/>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b="1" dirty="0" smtClean="0">
                  <a:latin typeface="Arial" charset="0"/>
                  <a:ea typeface="宋体" charset="-122"/>
                </a:rPr>
                <a:t>成本因素</a:t>
              </a:r>
              <a:endParaRPr lang="en-US" altLang="zh-CN" b="1" dirty="0">
                <a:latin typeface="Arial" charset="0"/>
                <a:ea typeface="宋体" charset="-122"/>
              </a:endParaRPr>
            </a:p>
          </p:txBody>
        </p:sp>
        <p:sp>
          <p:nvSpPr>
            <p:cNvPr id="17" name="AutoShape 6"/>
            <p:cNvSpPr>
              <a:spLocks noChangeArrowheads="1"/>
            </p:cNvSpPr>
            <p:nvPr/>
          </p:nvSpPr>
          <p:spPr bwMode="blackWhite">
            <a:xfrm>
              <a:off x="686563" y="4166792"/>
              <a:ext cx="3491689" cy="709484"/>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b="1" dirty="0" smtClean="0">
                  <a:solidFill>
                    <a:schemeClr val="bg1"/>
                  </a:solidFill>
                  <a:latin typeface="Arial" charset="0"/>
                  <a:ea typeface="宋体" charset="-122"/>
                </a:rPr>
                <a:t>翘尾因素</a:t>
              </a:r>
              <a:endParaRPr lang="en-US" altLang="zh-CN" b="1" dirty="0">
                <a:solidFill>
                  <a:schemeClr val="bg1"/>
                </a:solidFill>
                <a:latin typeface="Arial" charset="0"/>
                <a:ea typeface="宋体" charset="-122"/>
              </a:endParaRPr>
            </a:p>
          </p:txBody>
        </p:sp>
      </p:grpSp>
      <p:sp>
        <p:nvSpPr>
          <p:cNvPr id="12" name="Rectangle 3"/>
          <p:cNvSpPr txBox="1">
            <a:spLocks noChangeArrowheads="1"/>
          </p:cNvSpPr>
          <p:nvPr/>
        </p:nvSpPr>
        <p:spPr>
          <a:xfrm>
            <a:off x="4346531" y="404664"/>
            <a:ext cx="4797469" cy="288032"/>
          </a:xfrm>
          <a:prstGeom prst="rect">
            <a:avLst/>
          </a:prstGeom>
        </p:spPr>
        <p:txBody>
          <a:bodyPr vert="horz" lIns="91440" tIns="45720" rIns="91440" bIns="45720" rtlCol="0">
            <a:normAutofit lnSpcReduction="10000"/>
          </a:bodyPr>
          <a:lstStyle/>
          <a:p>
            <a:pPr algn="ctr">
              <a:defRPr/>
            </a:pPr>
            <a:r>
              <a:rPr lang="en-US" altLang="zh-CN" sz="1400" dirty="0" smtClean="0">
                <a:solidFill>
                  <a:schemeClr val="bg1"/>
                </a:solidFill>
                <a:latin typeface="微软雅黑" pitchFamily="34" charset="-122"/>
                <a:ea typeface="微软雅黑" pitchFamily="34" charset="-122"/>
              </a:rPr>
              <a:t>……</a:t>
            </a:r>
            <a:r>
              <a:rPr lang="zh-CN" altLang="en-US" sz="1400" dirty="0" smtClean="0">
                <a:solidFill>
                  <a:schemeClr val="bg1"/>
                </a:solidFill>
                <a:latin typeface="微软雅黑" pitchFamily="34" charset="-122"/>
                <a:ea typeface="微软雅黑" pitchFamily="34" charset="-122"/>
              </a:rPr>
              <a:t>用 微 笑 传 递 智 慧    让 事 实 缔 造 杰 出</a:t>
            </a:r>
            <a:r>
              <a:rPr lang="en-US" altLang="zh-CN"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graphicFrame>
        <p:nvGraphicFramePr>
          <p:cNvPr id="19" name="图表 18"/>
          <p:cNvGraphicFramePr/>
          <p:nvPr/>
        </p:nvGraphicFramePr>
        <p:xfrm>
          <a:off x="4788024" y="1772816"/>
          <a:ext cx="4176464"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300192" y="1340768"/>
            <a:ext cx="1440160" cy="369332"/>
          </a:xfrm>
          <a:prstGeom prst="rect">
            <a:avLst/>
          </a:prstGeom>
          <a:noFill/>
        </p:spPr>
        <p:txBody>
          <a:bodyPr wrap="square" rtlCol="0">
            <a:spAutoFit/>
          </a:bodyPr>
          <a:lstStyle/>
          <a:p>
            <a:r>
              <a:rPr lang="en-US" altLang="zh-CN" b="1" dirty="0" smtClean="0"/>
              <a:t>CPI</a:t>
            </a:r>
            <a:r>
              <a:rPr lang="zh-CN" altLang="en-US" b="1" dirty="0" smtClean="0"/>
              <a:t>居高不下</a:t>
            </a:r>
            <a:endParaRPr lang="zh-CN" altLang="en-US" b="1"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6"/>
</p:tagLst>
</file>

<file path=ppt/tags/tag2.xml><?xml version="1.0" encoding="utf-8"?>
<p:tagLst xmlns:a="http://schemas.openxmlformats.org/drawingml/2006/main" xmlns:r="http://schemas.openxmlformats.org/officeDocument/2006/relationships" xmlns:p="http://schemas.openxmlformats.org/presentationml/2006/main">
  <p:tag name="TIMING" val="|16|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6017</TotalTime>
  <Words>987</Words>
  <Application>Microsoft Office PowerPoint</Application>
  <PresentationFormat>全屏显示(4:3)</PresentationFormat>
  <Paragraphs>199</Paragraphs>
  <Slides>18</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Office 主题</vt:lpstr>
      <vt:lpstr>剪辑</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FtpDown</cp:lastModifiedBy>
  <cp:revision>564</cp:revision>
  <dcterms:created xsi:type="dcterms:W3CDTF">2010-06-30T23:31:58Z</dcterms:created>
  <dcterms:modified xsi:type="dcterms:W3CDTF">2010-12-10T02:51:55Z</dcterms:modified>
</cp:coreProperties>
</file>