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2" r:id="rId1"/>
  </p:sldMasterIdLst>
  <p:notesMasterIdLst>
    <p:notesMasterId r:id="rId15"/>
  </p:notesMasterIdLst>
  <p:handoutMasterIdLst>
    <p:handoutMasterId r:id="rId16"/>
  </p:handoutMasterIdLst>
  <p:sldIdLst>
    <p:sldId id="497" r:id="rId2"/>
    <p:sldId id="522" r:id="rId3"/>
    <p:sldId id="521" r:id="rId4"/>
    <p:sldId id="494" r:id="rId5"/>
    <p:sldId id="508" r:id="rId6"/>
    <p:sldId id="517" r:id="rId7"/>
    <p:sldId id="509" r:id="rId8"/>
    <p:sldId id="512" r:id="rId9"/>
    <p:sldId id="503" r:id="rId10"/>
    <p:sldId id="505" r:id="rId11"/>
    <p:sldId id="504" r:id="rId12"/>
    <p:sldId id="516" r:id="rId13"/>
    <p:sldId id="496" r:id="rId14"/>
  </p:sldIdLst>
  <p:sldSz cx="9145588" cy="6858000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65E21"/>
    <a:srgbClr val="00642D"/>
    <a:srgbClr val="0066FF"/>
    <a:srgbClr val="66FF33"/>
    <a:srgbClr val="004A82"/>
    <a:srgbClr val="1F78B4"/>
    <a:srgbClr val="800000"/>
    <a:srgbClr val="4298EA"/>
    <a:srgbClr val="00CC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AF606853-7671-496A-8E4F-DF71F8EC918B}" styleName="深色样式 1 - 强调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460" autoAdjust="0"/>
    <p:restoredTop sz="94891" autoAdjust="0"/>
  </p:normalViewPr>
  <p:slideViewPr>
    <p:cSldViewPr>
      <p:cViewPr>
        <p:scale>
          <a:sx n="68" d="100"/>
          <a:sy n="68" d="100"/>
        </p:scale>
        <p:origin x="-798" y="-180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84" y="-84"/>
      </p:cViewPr>
      <p:guideLst>
        <p:guide orient="horz" pos="3223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6727C-B89C-423B-A46B-4D3825C3FC47}" type="doc">
      <dgm:prSet loTypeId="urn:microsoft.com/office/officeart/2005/8/layout/hierarchy2" loCatId="hierarchy" qsTypeId="urn:microsoft.com/office/officeart/2005/8/quickstyle/3d7" qsCatId="3D" csTypeId="urn:microsoft.com/office/officeart/2005/8/colors/accent5_2" csCatId="accent5" phldr="1"/>
      <dgm:spPr/>
      <dgm:t>
        <a:bodyPr/>
        <a:lstStyle/>
        <a:p>
          <a:endParaRPr lang="zh-CN" altLang="en-US"/>
        </a:p>
      </dgm:t>
    </dgm:pt>
    <dgm:pt modelId="{9CDCD947-F0CB-4A8B-B715-200E30AE1185}">
      <dgm:prSet phldrT="[文本]" custT="1"/>
      <dgm:spPr/>
      <dgm:t>
        <a:bodyPr/>
        <a:lstStyle/>
        <a:p>
          <a:r>
            <a:rPr lang="zh-CN" altLang="en-US" sz="4400" b="1" dirty="0" smtClean="0">
              <a:latin typeface="黑体" pitchFamily="2" charset="-122"/>
              <a:ea typeface="黑体" pitchFamily="2" charset="-122"/>
            </a:rPr>
            <a:t>研究框架</a:t>
          </a:r>
          <a:endParaRPr lang="zh-CN" altLang="en-US" sz="4400" b="1" dirty="0">
            <a:latin typeface="黑体" pitchFamily="2" charset="-122"/>
            <a:ea typeface="黑体" pitchFamily="2" charset="-122"/>
          </a:endParaRPr>
        </a:p>
      </dgm:t>
    </dgm:pt>
    <dgm:pt modelId="{FF5A5B58-21EC-4E13-9770-12A51A136FDB}" type="parTrans" cxnId="{F6412823-6D81-41F6-B74F-108A5B985CB8}">
      <dgm:prSet/>
      <dgm:spPr/>
      <dgm:t>
        <a:bodyPr/>
        <a:lstStyle/>
        <a:p>
          <a:endParaRPr lang="zh-CN" altLang="en-US"/>
        </a:p>
      </dgm:t>
    </dgm:pt>
    <dgm:pt modelId="{96D88D82-DE87-4B7E-BF57-08522937CFB1}" type="sibTrans" cxnId="{F6412823-6D81-41F6-B74F-108A5B985CB8}">
      <dgm:prSet/>
      <dgm:spPr/>
      <dgm:t>
        <a:bodyPr/>
        <a:lstStyle/>
        <a:p>
          <a:endParaRPr lang="zh-CN" altLang="en-US"/>
        </a:p>
      </dgm:t>
    </dgm:pt>
    <dgm:pt modelId="{1D9D96C3-FAC2-4E19-8000-41CBD5F24B2C}">
      <dgm:prSet phldrT="[文本]" custT="1"/>
      <dgm:spPr/>
      <dgm:t>
        <a:bodyPr/>
        <a:lstStyle/>
        <a:p>
          <a:r>
            <a:rPr lang="zh-CN" altLang="en-US" sz="4000" b="1" dirty="0" smtClean="0">
              <a:latin typeface="华文新魏" pitchFamily="2" charset="-122"/>
              <a:ea typeface="华文新魏" pitchFamily="2" charset="-122"/>
            </a:rPr>
            <a:t>宏观面</a:t>
          </a:r>
        </a:p>
      </dgm:t>
    </dgm:pt>
    <dgm:pt modelId="{11D4F120-AE52-4EFE-9ACD-CCB1B1B43D01}" type="parTrans" cxnId="{A3354E92-D16E-42CD-AF59-FE72ECED2940}">
      <dgm:prSet/>
      <dgm:spPr/>
      <dgm:t>
        <a:bodyPr/>
        <a:lstStyle/>
        <a:p>
          <a:endParaRPr lang="zh-CN" altLang="en-US"/>
        </a:p>
      </dgm:t>
    </dgm:pt>
    <dgm:pt modelId="{6A662B68-35F7-46E7-B789-08CC158738A2}" type="sibTrans" cxnId="{A3354E92-D16E-42CD-AF59-FE72ECED2940}">
      <dgm:prSet/>
      <dgm:spPr/>
      <dgm:t>
        <a:bodyPr/>
        <a:lstStyle/>
        <a:p>
          <a:endParaRPr lang="zh-CN" altLang="en-US"/>
        </a:p>
      </dgm:t>
    </dgm:pt>
    <dgm:pt modelId="{D85B255E-0012-45C4-BD07-756F1CB9CBB8}">
      <dgm:prSet phldrT="[文本]" custT="1"/>
      <dgm:spPr/>
      <dgm:t>
        <a:bodyPr/>
        <a:lstStyle/>
        <a:p>
          <a:r>
            <a:rPr lang="zh-CN" altLang="en-US" sz="3600" b="1" dirty="0" smtClean="0"/>
            <a:t>短期</a:t>
          </a:r>
          <a:endParaRPr lang="zh-CN" altLang="en-US" sz="3600" b="1" dirty="0"/>
        </a:p>
      </dgm:t>
    </dgm:pt>
    <dgm:pt modelId="{73FFDAF3-697B-41B0-804B-4721EE28187A}" type="parTrans" cxnId="{520A629E-0AB7-4068-9073-424F37BAFBC6}">
      <dgm:prSet/>
      <dgm:spPr/>
      <dgm:t>
        <a:bodyPr/>
        <a:lstStyle/>
        <a:p>
          <a:endParaRPr lang="zh-CN" altLang="en-US"/>
        </a:p>
      </dgm:t>
    </dgm:pt>
    <dgm:pt modelId="{05642094-C5E0-4098-B6D5-2A7B5AF45CD7}" type="sibTrans" cxnId="{520A629E-0AB7-4068-9073-424F37BAFBC6}">
      <dgm:prSet/>
      <dgm:spPr/>
      <dgm:t>
        <a:bodyPr/>
        <a:lstStyle/>
        <a:p>
          <a:endParaRPr lang="zh-CN" altLang="en-US"/>
        </a:p>
      </dgm:t>
    </dgm:pt>
    <dgm:pt modelId="{0291F9AB-8210-4EF3-8771-7A1B2A027ACD}">
      <dgm:prSet phldrT="[文本]" custT="1"/>
      <dgm:spPr/>
      <dgm:t>
        <a:bodyPr/>
        <a:lstStyle/>
        <a:p>
          <a:r>
            <a:rPr lang="zh-CN" altLang="en-US" sz="3600" b="1" dirty="0" smtClean="0"/>
            <a:t>长期</a:t>
          </a:r>
        </a:p>
      </dgm:t>
    </dgm:pt>
    <dgm:pt modelId="{E710293E-10EF-4043-9876-2156C3AFECF4}" type="parTrans" cxnId="{A7D44852-D6E2-4B1E-9C43-E2AF7FEDD2F9}">
      <dgm:prSet/>
      <dgm:spPr/>
      <dgm:t>
        <a:bodyPr/>
        <a:lstStyle/>
        <a:p>
          <a:endParaRPr lang="zh-CN" altLang="en-US"/>
        </a:p>
      </dgm:t>
    </dgm:pt>
    <dgm:pt modelId="{8C5FDD6D-0A6D-4C45-8E0A-9EF35AF1CC83}" type="sibTrans" cxnId="{A7D44852-D6E2-4B1E-9C43-E2AF7FEDD2F9}">
      <dgm:prSet/>
      <dgm:spPr/>
      <dgm:t>
        <a:bodyPr/>
        <a:lstStyle/>
        <a:p>
          <a:endParaRPr lang="zh-CN" altLang="en-US"/>
        </a:p>
      </dgm:t>
    </dgm:pt>
    <dgm:pt modelId="{3C1ECF5A-7C36-49A2-AB01-1D92E51E25F7}">
      <dgm:prSet phldrT="[文本]" custT="1"/>
      <dgm:spPr/>
      <dgm:t>
        <a:bodyPr/>
        <a:lstStyle/>
        <a:p>
          <a:r>
            <a:rPr lang="zh-CN" altLang="en-US" sz="4000" b="1" dirty="0" smtClean="0">
              <a:latin typeface="华文新魏" pitchFamily="2" charset="-122"/>
              <a:ea typeface="华文新魏" pitchFamily="2" charset="-122"/>
            </a:rPr>
            <a:t>基本面</a:t>
          </a:r>
        </a:p>
      </dgm:t>
    </dgm:pt>
    <dgm:pt modelId="{4A4C7931-D311-4E9D-B4EE-09A3CEB65D4E}" type="parTrans" cxnId="{3BA1DBC9-0CD2-4389-BA3B-4F6AEBE87D07}">
      <dgm:prSet/>
      <dgm:spPr/>
      <dgm:t>
        <a:bodyPr/>
        <a:lstStyle/>
        <a:p>
          <a:endParaRPr lang="zh-CN" altLang="en-US"/>
        </a:p>
      </dgm:t>
    </dgm:pt>
    <dgm:pt modelId="{BA0C1F83-F405-43DB-8344-0597DE733706}" type="sibTrans" cxnId="{3BA1DBC9-0CD2-4389-BA3B-4F6AEBE87D07}">
      <dgm:prSet/>
      <dgm:spPr/>
      <dgm:t>
        <a:bodyPr/>
        <a:lstStyle/>
        <a:p>
          <a:endParaRPr lang="zh-CN" altLang="en-US"/>
        </a:p>
      </dgm:t>
    </dgm:pt>
    <dgm:pt modelId="{194AE612-0D4B-410C-8C9D-A6D884354DB7}">
      <dgm:prSet phldrT="[文本]" custT="1"/>
      <dgm:spPr/>
      <dgm:t>
        <a:bodyPr/>
        <a:lstStyle/>
        <a:p>
          <a:r>
            <a:rPr lang="zh-CN" altLang="en-US" sz="3600" b="1" dirty="0" smtClean="0"/>
            <a:t>供给</a:t>
          </a:r>
        </a:p>
      </dgm:t>
    </dgm:pt>
    <dgm:pt modelId="{59370613-5C7E-48E5-8C9C-A405D6692ECF}" type="parTrans" cxnId="{7D98C9D1-2117-4F81-8223-A4185333B3EA}">
      <dgm:prSet/>
      <dgm:spPr/>
      <dgm:t>
        <a:bodyPr/>
        <a:lstStyle/>
        <a:p>
          <a:endParaRPr lang="zh-CN" altLang="en-US"/>
        </a:p>
      </dgm:t>
    </dgm:pt>
    <dgm:pt modelId="{F0B37CA8-9983-4B05-A53A-2351B04DDAD9}" type="sibTrans" cxnId="{7D98C9D1-2117-4F81-8223-A4185333B3EA}">
      <dgm:prSet/>
      <dgm:spPr/>
      <dgm:t>
        <a:bodyPr/>
        <a:lstStyle/>
        <a:p>
          <a:endParaRPr lang="zh-CN" altLang="en-US"/>
        </a:p>
      </dgm:t>
    </dgm:pt>
    <dgm:pt modelId="{E69FC019-5CC1-445A-86DC-079B4111793F}">
      <dgm:prSet custT="1"/>
      <dgm:spPr/>
      <dgm:t>
        <a:bodyPr/>
        <a:lstStyle/>
        <a:p>
          <a:r>
            <a:rPr lang="zh-CN" altLang="en-US" sz="3600" b="1" dirty="0" smtClean="0"/>
            <a:t>需求</a:t>
          </a:r>
        </a:p>
      </dgm:t>
    </dgm:pt>
    <dgm:pt modelId="{7A134187-D8E7-46DD-9139-DAC14AF75783}" type="parTrans" cxnId="{297D0A6B-61B4-47C6-BF41-D1476A4D709A}">
      <dgm:prSet/>
      <dgm:spPr/>
      <dgm:t>
        <a:bodyPr/>
        <a:lstStyle/>
        <a:p>
          <a:endParaRPr lang="zh-CN" altLang="en-US"/>
        </a:p>
      </dgm:t>
    </dgm:pt>
    <dgm:pt modelId="{4441E9E1-2F23-4416-9EE9-463DF5EE35B8}" type="sibTrans" cxnId="{297D0A6B-61B4-47C6-BF41-D1476A4D709A}">
      <dgm:prSet/>
      <dgm:spPr/>
      <dgm:t>
        <a:bodyPr/>
        <a:lstStyle/>
        <a:p>
          <a:endParaRPr lang="zh-CN" altLang="en-US"/>
        </a:p>
      </dgm:t>
    </dgm:pt>
    <dgm:pt modelId="{791664E1-CE8F-4C4F-849C-3AECD4D519DA}">
      <dgm:prSet custT="1"/>
      <dgm:spPr/>
      <dgm:t>
        <a:bodyPr/>
        <a:lstStyle/>
        <a:p>
          <a:r>
            <a:rPr lang="zh-CN" altLang="en-US" sz="3600" b="1" dirty="0" smtClean="0"/>
            <a:t>成本</a:t>
          </a:r>
        </a:p>
      </dgm:t>
    </dgm:pt>
    <dgm:pt modelId="{936CCD13-5F68-4A9F-9947-189A21CDFC86}" type="parTrans" cxnId="{B15F545F-F2FC-48DD-B6E8-362369A507FE}">
      <dgm:prSet/>
      <dgm:spPr/>
      <dgm:t>
        <a:bodyPr/>
        <a:lstStyle/>
        <a:p>
          <a:endParaRPr lang="zh-CN" altLang="en-US"/>
        </a:p>
      </dgm:t>
    </dgm:pt>
    <dgm:pt modelId="{4BE9D593-14EF-41E7-AE78-F200210BCDED}" type="sibTrans" cxnId="{B15F545F-F2FC-48DD-B6E8-362369A507FE}">
      <dgm:prSet/>
      <dgm:spPr/>
      <dgm:t>
        <a:bodyPr/>
        <a:lstStyle/>
        <a:p>
          <a:endParaRPr lang="zh-CN" altLang="en-US"/>
        </a:p>
      </dgm:t>
    </dgm:pt>
    <dgm:pt modelId="{B667BA16-EA5A-41CD-9779-FA31AF071F22}">
      <dgm:prSet custT="1"/>
      <dgm:spPr/>
      <dgm:t>
        <a:bodyPr/>
        <a:lstStyle/>
        <a:p>
          <a:r>
            <a:rPr lang="zh-CN" altLang="en-US" sz="4000" b="1" dirty="0" smtClean="0">
              <a:latin typeface="华文新魏" pitchFamily="2" charset="-122"/>
              <a:ea typeface="华文新魏" pitchFamily="2" charset="-122"/>
            </a:rPr>
            <a:t>技术面</a:t>
          </a:r>
        </a:p>
      </dgm:t>
    </dgm:pt>
    <dgm:pt modelId="{5BB544E3-953D-4487-9E22-E65E3F2D31BF}" type="parTrans" cxnId="{48CF4F30-F637-40F3-A429-CF85389E8DD2}">
      <dgm:prSet/>
      <dgm:spPr/>
      <dgm:t>
        <a:bodyPr/>
        <a:lstStyle/>
        <a:p>
          <a:endParaRPr lang="zh-CN" altLang="en-US"/>
        </a:p>
      </dgm:t>
    </dgm:pt>
    <dgm:pt modelId="{0A151046-9506-4ED0-B7B6-F9B4A6697252}" type="sibTrans" cxnId="{48CF4F30-F637-40F3-A429-CF85389E8DD2}">
      <dgm:prSet/>
      <dgm:spPr/>
      <dgm:t>
        <a:bodyPr/>
        <a:lstStyle/>
        <a:p>
          <a:endParaRPr lang="zh-CN" altLang="en-US"/>
        </a:p>
      </dgm:t>
    </dgm:pt>
    <dgm:pt modelId="{7CDB381C-BB9D-4EBC-B633-00266F0BDB83}" type="pres">
      <dgm:prSet presAssocID="{3656727C-B89C-423B-A46B-4D3825C3FC4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F7DFAF0-DF2C-4A00-A500-FED8FC25B7E9}" type="pres">
      <dgm:prSet presAssocID="{9CDCD947-F0CB-4A8B-B715-200E30AE1185}" presName="root1" presStyleCnt="0"/>
      <dgm:spPr/>
      <dgm:t>
        <a:bodyPr/>
        <a:lstStyle/>
        <a:p>
          <a:endParaRPr lang="zh-CN" altLang="en-US"/>
        </a:p>
      </dgm:t>
    </dgm:pt>
    <dgm:pt modelId="{BBDB7D5B-6A06-483D-A1FD-6C7BD9A5D011}" type="pres">
      <dgm:prSet presAssocID="{9CDCD947-F0CB-4A8B-B715-200E30AE1185}" presName="LevelOneTextNode" presStyleLbl="node0" presStyleIdx="0" presStyleCnt="1" custScaleX="138046" custScaleY="18680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F5A586DA-23E9-4911-AF03-792E1EBCCFEF}" type="pres">
      <dgm:prSet presAssocID="{9CDCD947-F0CB-4A8B-B715-200E30AE1185}" presName="level2hierChild" presStyleCnt="0"/>
      <dgm:spPr/>
      <dgm:t>
        <a:bodyPr/>
        <a:lstStyle/>
        <a:p>
          <a:endParaRPr lang="zh-CN" altLang="en-US"/>
        </a:p>
      </dgm:t>
    </dgm:pt>
    <dgm:pt modelId="{715C98E2-CF8A-41E8-A83E-8CC992EEBF12}" type="pres">
      <dgm:prSet presAssocID="{11D4F120-AE52-4EFE-9ACD-CCB1B1B43D01}" presName="conn2-1" presStyleLbl="parChTrans1D2" presStyleIdx="0" presStyleCnt="3"/>
      <dgm:spPr/>
      <dgm:t>
        <a:bodyPr/>
        <a:lstStyle/>
        <a:p>
          <a:endParaRPr lang="zh-CN" altLang="en-US"/>
        </a:p>
      </dgm:t>
    </dgm:pt>
    <dgm:pt modelId="{A5A39357-9AF5-4867-AB3A-F12D2B106090}" type="pres">
      <dgm:prSet presAssocID="{11D4F120-AE52-4EFE-9ACD-CCB1B1B43D01}" presName="connTx" presStyleLbl="parChTrans1D2" presStyleIdx="0" presStyleCnt="3"/>
      <dgm:spPr/>
      <dgm:t>
        <a:bodyPr/>
        <a:lstStyle/>
        <a:p>
          <a:endParaRPr lang="zh-CN" altLang="en-US"/>
        </a:p>
      </dgm:t>
    </dgm:pt>
    <dgm:pt modelId="{B7BBCE47-50E9-44F9-9167-9017E2CAA52E}" type="pres">
      <dgm:prSet presAssocID="{1D9D96C3-FAC2-4E19-8000-41CBD5F24B2C}" presName="root2" presStyleCnt="0"/>
      <dgm:spPr/>
      <dgm:t>
        <a:bodyPr/>
        <a:lstStyle/>
        <a:p>
          <a:endParaRPr lang="zh-CN" altLang="en-US"/>
        </a:p>
      </dgm:t>
    </dgm:pt>
    <dgm:pt modelId="{A6FD4FE0-6097-42DB-8D8D-5E8EF0632A19}" type="pres">
      <dgm:prSet presAssocID="{1D9D96C3-FAC2-4E19-8000-41CBD5F24B2C}" presName="LevelTwoTextNode" presStyleLbl="node2" presStyleIdx="0" presStyleCnt="3" custScaleX="119895" custScaleY="129124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B36A5D93-8CA6-489A-B873-411D7CA4793A}" type="pres">
      <dgm:prSet presAssocID="{1D9D96C3-FAC2-4E19-8000-41CBD5F24B2C}" presName="level3hierChild" presStyleCnt="0"/>
      <dgm:spPr/>
      <dgm:t>
        <a:bodyPr/>
        <a:lstStyle/>
        <a:p>
          <a:endParaRPr lang="zh-CN" altLang="en-US"/>
        </a:p>
      </dgm:t>
    </dgm:pt>
    <dgm:pt modelId="{404887AD-67F1-4193-B51C-4FF5CA5B89B4}" type="pres">
      <dgm:prSet presAssocID="{73FFDAF3-697B-41B0-804B-4721EE28187A}" presName="conn2-1" presStyleLbl="parChTrans1D3" presStyleIdx="0" presStyleCnt="5"/>
      <dgm:spPr/>
      <dgm:t>
        <a:bodyPr/>
        <a:lstStyle/>
        <a:p>
          <a:endParaRPr lang="zh-CN" altLang="en-US"/>
        </a:p>
      </dgm:t>
    </dgm:pt>
    <dgm:pt modelId="{D35A9A66-0188-4D64-87CE-3CFBEA862455}" type="pres">
      <dgm:prSet presAssocID="{73FFDAF3-697B-41B0-804B-4721EE28187A}" presName="connTx" presStyleLbl="parChTrans1D3" presStyleIdx="0" presStyleCnt="5"/>
      <dgm:spPr/>
      <dgm:t>
        <a:bodyPr/>
        <a:lstStyle/>
        <a:p>
          <a:endParaRPr lang="zh-CN" altLang="en-US"/>
        </a:p>
      </dgm:t>
    </dgm:pt>
    <dgm:pt modelId="{1DF73DFE-27E0-4AD7-A246-3717CE107417}" type="pres">
      <dgm:prSet presAssocID="{D85B255E-0012-45C4-BD07-756F1CB9CBB8}" presName="root2" presStyleCnt="0"/>
      <dgm:spPr/>
      <dgm:t>
        <a:bodyPr/>
        <a:lstStyle/>
        <a:p>
          <a:endParaRPr lang="zh-CN" altLang="en-US"/>
        </a:p>
      </dgm:t>
    </dgm:pt>
    <dgm:pt modelId="{EFFAF2F5-DA31-4628-93A3-2D65A4C1B708}" type="pres">
      <dgm:prSet presAssocID="{D85B255E-0012-45C4-BD07-756F1CB9CBB8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3CB2123B-C426-4E13-90F8-2F6BE78D9A3B}" type="pres">
      <dgm:prSet presAssocID="{D85B255E-0012-45C4-BD07-756F1CB9CBB8}" presName="level3hierChild" presStyleCnt="0"/>
      <dgm:spPr/>
      <dgm:t>
        <a:bodyPr/>
        <a:lstStyle/>
        <a:p>
          <a:endParaRPr lang="zh-CN" altLang="en-US"/>
        </a:p>
      </dgm:t>
    </dgm:pt>
    <dgm:pt modelId="{A95BC399-24F6-469F-9B77-256D927D5AC0}" type="pres">
      <dgm:prSet presAssocID="{E710293E-10EF-4043-9876-2156C3AFECF4}" presName="conn2-1" presStyleLbl="parChTrans1D3" presStyleIdx="1" presStyleCnt="5"/>
      <dgm:spPr/>
      <dgm:t>
        <a:bodyPr/>
        <a:lstStyle/>
        <a:p>
          <a:endParaRPr lang="zh-CN" altLang="en-US"/>
        </a:p>
      </dgm:t>
    </dgm:pt>
    <dgm:pt modelId="{68164432-5CE5-43BE-86A9-6ACD8C1C681D}" type="pres">
      <dgm:prSet presAssocID="{E710293E-10EF-4043-9876-2156C3AFECF4}" presName="connTx" presStyleLbl="parChTrans1D3" presStyleIdx="1" presStyleCnt="5"/>
      <dgm:spPr/>
      <dgm:t>
        <a:bodyPr/>
        <a:lstStyle/>
        <a:p>
          <a:endParaRPr lang="zh-CN" altLang="en-US"/>
        </a:p>
      </dgm:t>
    </dgm:pt>
    <dgm:pt modelId="{43A51220-4143-4828-8704-F3A7CE32741E}" type="pres">
      <dgm:prSet presAssocID="{0291F9AB-8210-4EF3-8771-7A1B2A027ACD}" presName="root2" presStyleCnt="0"/>
      <dgm:spPr/>
      <dgm:t>
        <a:bodyPr/>
        <a:lstStyle/>
        <a:p>
          <a:endParaRPr lang="zh-CN" altLang="en-US"/>
        </a:p>
      </dgm:t>
    </dgm:pt>
    <dgm:pt modelId="{D73E9589-80DF-4411-91D0-298A9F1F733D}" type="pres">
      <dgm:prSet presAssocID="{0291F9AB-8210-4EF3-8771-7A1B2A027ACD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4424D81-0555-41D3-8E30-A597FE98D91F}" type="pres">
      <dgm:prSet presAssocID="{0291F9AB-8210-4EF3-8771-7A1B2A027ACD}" presName="level3hierChild" presStyleCnt="0"/>
      <dgm:spPr/>
      <dgm:t>
        <a:bodyPr/>
        <a:lstStyle/>
        <a:p>
          <a:endParaRPr lang="zh-CN" altLang="en-US"/>
        </a:p>
      </dgm:t>
    </dgm:pt>
    <dgm:pt modelId="{0B1E305E-F87C-4EF2-A69A-DF400DF088FA}" type="pres">
      <dgm:prSet presAssocID="{4A4C7931-D311-4E9D-B4EE-09A3CEB65D4E}" presName="conn2-1" presStyleLbl="parChTrans1D2" presStyleIdx="1" presStyleCnt="3"/>
      <dgm:spPr/>
      <dgm:t>
        <a:bodyPr/>
        <a:lstStyle/>
        <a:p>
          <a:endParaRPr lang="zh-CN" altLang="en-US"/>
        </a:p>
      </dgm:t>
    </dgm:pt>
    <dgm:pt modelId="{1F86A454-3848-4A39-B509-88D803E3B2FC}" type="pres">
      <dgm:prSet presAssocID="{4A4C7931-D311-4E9D-B4EE-09A3CEB65D4E}" presName="connTx" presStyleLbl="parChTrans1D2" presStyleIdx="1" presStyleCnt="3"/>
      <dgm:spPr/>
      <dgm:t>
        <a:bodyPr/>
        <a:lstStyle/>
        <a:p>
          <a:endParaRPr lang="zh-CN" altLang="en-US"/>
        </a:p>
      </dgm:t>
    </dgm:pt>
    <dgm:pt modelId="{E6530224-E793-4969-BFAC-EE5135D3E7BF}" type="pres">
      <dgm:prSet presAssocID="{3C1ECF5A-7C36-49A2-AB01-1D92E51E25F7}" presName="root2" presStyleCnt="0"/>
      <dgm:spPr/>
      <dgm:t>
        <a:bodyPr/>
        <a:lstStyle/>
        <a:p>
          <a:endParaRPr lang="zh-CN" altLang="en-US"/>
        </a:p>
      </dgm:t>
    </dgm:pt>
    <dgm:pt modelId="{95C15B94-9B66-4BA5-B737-EBC7D7C85B3B}" type="pres">
      <dgm:prSet presAssocID="{3C1ECF5A-7C36-49A2-AB01-1D92E51E25F7}" presName="LevelTwoTextNode" presStyleLbl="node2" presStyleIdx="1" presStyleCnt="3" custScaleX="120232" custScaleY="115220" custLinFactNeighborX="-93" custLinFactNeighborY="-7773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B899B531-2229-4C3A-99F6-835757A66DD5}" type="pres">
      <dgm:prSet presAssocID="{3C1ECF5A-7C36-49A2-AB01-1D92E51E25F7}" presName="level3hierChild" presStyleCnt="0"/>
      <dgm:spPr/>
      <dgm:t>
        <a:bodyPr/>
        <a:lstStyle/>
        <a:p>
          <a:endParaRPr lang="zh-CN" altLang="en-US"/>
        </a:p>
      </dgm:t>
    </dgm:pt>
    <dgm:pt modelId="{A2EB4809-61DF-4493-8B9B-17BE2DBEA3F5}" type="pres">
      <dgm:prSet presAssocID="{59370613-5C7E-48E5-8C9C-A405D6692ECF}" presName="conn2-1" presStyleLbl="parChTrans1D3" presStyleIdx="2" presStyleCnt="5"/>
      <dgm:spPr/>
      <dgm:t>
        <a:bodyPr/>
        <a:lstStyle/>
        <a:p>
          <a:endParaRPr lang="zh-CN" altLang="en-US"/>
        </a:p>
      </dgm:t>
    </dgm:pt>
    <dgm:pt modelId="{42779DDA-06D0-4CCD-9B0C-F0C55D5FA400}" type="pres">
      <dgm:prSet presAssocID="{59370613-5C7E-48E5-8C9C-A405D6692ECF}" presName="connTx" presStyleLbl="parChTrans1D3" presStyleIdx="2" presStyleCnt="5"/>
      <dgm:spPr/>
      <dgm:t>
        <a:bodyPr/>
        <a:lstStyle/>
        <a:p>
          <a:endParaRPr lang="zh-CN" altLang="en-US"/>
        </a:p>
      </dgm:t>
    </dgm:pt>
    <dgm:pt modelId="{4544EF93-4E17-477C-9A6D-ADCB3F49A385}" type="pres">
      <dgm:prSet presAssocID="{194AE612-0D4B-410C-8C9D-A6D884354DB7}" presName="root2" presStyleCnt="0"/>
      <dgm:spPr/>
      <dgm:t>
        <a:bodyPr/>
        <a:lstStyle/>
        <a:p>
          <a:endParaRPr lang="zh-CN" altLang="en-US"/>
        </a:p>
      </dgm:t>
    </dgm:pt>
    <dgm:pt modelId="{A55475EC-4184-4F9D-B551-BFFFB11B5780}" type="pres">
      <dgm:prSet presAssocID="{194AE612-0D4B-410C-8C9D-A6D884354DB7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2B9FBD23-4F69-4B2B-8D91-67C1A65F880D}" type="pres">
      <dgm:prSet presAssocID="{194AE612-0D4B-410C-8C9D-A6D884354DB7}" presName="level3hierChild" presStyleCnt="0"/>
      <dgm:spPr/>
      <dgm:t>
        <a:bodyPr/>
        <a:lstStyle/>
        <a:p>
          <a:endParaRPr lang="zh-CN" altLang="en-US"/>
        </a:p>
      </dgm:t>
    </dgm:pt>
    <dgm:pt modelId="{D8F002EB-A0D8-42DA-A45F-8436AF8D9D20}" type="pres">
      <dgm:prSet presAssocID="{7A134187-D8E7-46DD-9139-DAC14AF75783}" presName="conn2-1" presStyleLbl="parChTrans1D3" presStyleIdx="3" presStyleCnt="5"/>
      <dgm:spPr/>
      <dgm:t>
        <a:bodyPr/>
        <a:lstStyle/>
        <a:p>
          <a:endParaRPr lang="zh-CN" altLang="en-US"/>
        </a:p>
      </dgm:t>
    </dgm:pt>
    <dgm:pt modelId="{570FB3D6-C298-4245-9DF9-3FD81758D6BF}" type="pres">
      <dgm:prSet presAssocID="{7A134187-D8E7-46DD-9139-DAC14AF75783}" presName="connTx" presStyleLbl="parChTrans1D3" presStyleIdx="3" presStyleCnt="5"/>
      <dgm:spPr/>
      <dgm:t>
        <a:bodyPr/>
        <a:lstStyle/>
        <a:p>
          <a:endParaRPr lang="zh-CN" altLang="en-US"/>
        </a:p>
      </dgm:t>
    </dgm:pt>
    <dgm:pt modelId="{21CD625F-2CD9-44E0-890A-5BAD1BE3E0D4}" type="pres">
      <dgm:prSet presAssocID="{E69FC019-5CC1-445A-86DC-079B4111793F}" presName="root2" presStyleCnt="0"/>
      <dgm:spPr/>
      <dgm:t>
        <a:bodyPr/>
        <a:lstStyle/>
        <a:p>
          <a:endParaRPr lang="zh-CN" altLang="en-US"/>
        </a:p>
      </dgm:t>
    </dgm:pt>
    <dgm:pt modelId="{DB111D23-2EE4-499D-ADEC-28CB83458DD2}" type="pres">
      <dgm:prSet presAssocID="{E69FC019-5CC1-445A-86DC-079B4111793F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F7915797-AB4E-4D83-B529-89B5B357B38D}" type="pres">
      <dgm:prSet presAssocID="{E69FC019-5CC1-445A-86DC-079B4111793F}" presName="level3hierChild" presStyleCnt="0"/>
      <dgm:spPr/>
      <dgm:t>
        <a:bodyPr/>
        <a:lstStyle/>
        <a:p>
          <a:endParaRPr lang="zh-CN" altLang="en-US"/>
        </a:p>
      </dgm:t>
    </dgm:pt>
    <dgm:pt modelId="{D6B71628-67CE-4FD4-B2C9-49CF7E921DEF}" type="pres">
      <dgm:prSet presAssocID="{936CCD13-5F68-4A9F-9947-189A21CDFC86}" presName="conn2-1" presStyleLbl="parChTrans1D3" presStyleIdx="4" presStyleCnt="5"/>
      <dgm:spPr/>
      <dgm:t>
        <a:bodyPr/>
        <a:lstStyle/>
        <a:p>
          <a:endParaRPr lang="zh-CN" altLang="en-US"/>
        </a:p>
      </dgm:t>
    </dgm:pt>
    <dgm:pt modelId="{D86C613B-FCBF-41F1-945A-C9E59C5B0C40}" type="pres">
      <dgm:prSet presAssocID="{936CCD13-5F68-4A9F-9947-189A21CDFC86}" presName="connTx" presStyleLbl="parChTrans1D3" presStyleIdx="4" presStyleCnt="5"/>
      <dgm:spPr/>
      <dgm:t>
        <a:bodyPr/>
        <a:lstStyle/>
        <a:p>
          <a:endParaRPr lang="zh-CN" altLang="en-US"/>
        </a:p>
      </dgm:t>
    </dgm:pt>
    <dgm:pt modelId="{515A9BD2-41F7-4977-9D0A-BAFFBFC885B0}" type="pres">
      <dgm:prSet presAssocID="{791664E1-CE8F-4C4F-849C-3AECD4D519DA}" presName="root2" presStyleCnt="0"/>
      <dgm:spPr/>
      <dgm:t>
        <a:bodyPr/>
        <a:lstStyle/>
        <a:p>
          <a:endParaRPr lang="zh-CN" altLang="en-US"/>
        </a:p>
      </dgm:t>
    </dgm:pt>
    <dgm:pt modelId="{8540B4BB-E3A8-41DE-BBD0-DEB455326268}" type="pres">
      <dgm:prSet presAssocID="{791664E1-CE8F-4C4F-849C-3AECD4D519DA}" presName="LevelTwoTextNode" presStyleLbl="node3" presStyleIdx="4" presStyleCnt="5" custLinFactNeighborX="2129" custLinFactNeighborY="-142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21C0867C-B886-4E2E-8A94-23FF89078DD7}" type="pres">
      <dgm:prSet presAssocID="{791664E1-CE8F-4C4F-849C-3AECD4D519DA}" presName="level3hierChild" presStyleCnt="0"/>
      <dgm:spPr/>
      <dgm:t>
        <a:bodyPr/>
        <a:lstStyle/>
        <a:p>
          <a:endParaRPr lang="zh-CN" altLang="en-US"/>
        </a:p>
      </dgm:t>
    </dgm:pt>
    <dgm:pt modelId="{63BDAE03-0DE3-4DA2-B87B-0716A5F7FCD3}" type="pres">
      <dgm:prSet presAssocID="{5BB544E3-953D-4487-9E22-E65E3F2D31BF}" presName="conn2-1" presStyleLbl="parChTrans1D2" presStyleIdx="2" presStyleCnt="3"/>
      <dgm:spPr/>
      <dgm:t>
        <a:bodyPr/>
        <a:lstStyle/>
        <a:p>
          <a:endParaRPr lang="zh-CN" altLang="en-US"/>
        </a:p>
      </dgm:t>
    </dgm:pt>
    <dgm:pt modelId="{346CC40A-7C01-4DD5-B740-321AE8060E9E}" type="pres">
      <dgm:prSet presAssocID="{5BB544E3-953D-4487-9E22-E65E3F2D31BF}" presName="connTx" presStyleLbl="parChTrans1D2" presStyleIdx="2" presStyleCnt="3"/>
      <dgm:spPr/>
      <dgm:t>
        <a:bodyPr/>
        <a:lstStyle/>
        <a:p>
          <a:endParaRPr lang="zh-CN" altLang="en-US"/>
        </a:p>
      </dgm:t>
    </dgm:pt>
    <dgm:pt modelId="{D433058F-F5CC-4FA4-B273-8CA9D2323F02}" type="pres">
      <dgm:prSet presAssocID="{B667BA16-EA5A-41CD-9779-FA31AF071F22}" presName="root2" presStyleCnt="0"/>
      <dgm:spPr/>
      <dgm:t>
        <a:bodyPr/>
        <a:lstStyle/>
        <a:p>
          <a:endParaRPr lang="zh-CN" altLang="en-US"/>
        </a:p>
      </dgm:t>
    </dgm:pt>
    <dgm:pt modelId="{5CC35939-5121-4236-AFC9-A63E936F752F}" type="pres">
      <dgm:prSet presAssocID="{B667BA16-EA5A-41CD-9779-FA31AF071F22}" presName="LevelTwoTextNode" presStyleLbl="node2" presStyleIdx="2" presStyleCnt="3" custScaleX="109355" custScaleY="121113" custLinFactNeighborX="5092" custLinFactNeighborY="744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B992845-568F-47B3-BB2C-3BB54850ADE5}" type="pres">
      <dgm:prSet presAssocID="{B667BA16-EA5A-41CD-9779-FA31AF071F22}" presName="level3hierChild" presStyleCnt="0"/>
      <dgm:spPr/>
      <dgm:t>
        <a:bodyPr/>
        <a:lstStyle/>
        <a:p>
          <a:endParaRPr lang="zh-CN" altLang="en-US"/>
        </a:p>
      </dgm:t>
    </dgm:pt>
  </dgm:ptLst>
  <dgm:cxnLst>
    <dgm:cxn modelId="{84E71CA5-3D2E-473F-90DA-61FEF89A1599}" type="presOf" srcId="{D85B255E-0012-45C4-BD07-756F1CB9CBB8}" destId="{EFFAF2F5-DA31-4628-93A3-2D65A4C1B708}" srcOrd="0" destOrd="0" presId="urn:microsoft.com/office/officeart/2005/8/layout/hierarchy2"/>
    <dgm:cxn modelId="{FFA7E0FD-E0A1-4C72-BF9E-ED72D4F60A2F}" type="presOf" srcId="{73FFDAF3-697B-41B0-804B-4721EE28187A}" destId="{404887AD-67F1-4193-B51C-4FF5CA5B89B4}" srcOrd="0" destOrd="0" presId="urn:microsoft.com/office/officeart/2005/8/layout/hierarchy2"/>
    <dgm:cxn modelId="{C73FF124-C653-4C5F-BEE7-1CBBC271CF2E}" type="presOf" srcId="{11D4F120-AE52-4EFE-9ACD-CCB1B1B43D01}" destId="{A5A39357-9AF5-4867-AB3A-F12D2B106090}" srcOrd="1" destOrd="0" presId="urn:microsoft.com/office/officeart/2005/8/layout/hierarchy2"/>
    <dgm:cxn modelId="{0B32AF25-7735-4FA8-AAB8-D685C84E20B3}" type="presOf" srcId="{7A134187-D8E7-46DD-9139-DAC14AF75783}" destId="{570FB3D6-C298-4245-9DF9-3FD81758D6BF}" srcOrd="1" destOrd="0" presId="urn:microsoft.com/office/officeart/2005/8/layout/hierarchy2"/>
    <dgm:cxn modelId="{B15F545F-F2FC-48DD-B6E8-362369A507FE}" srcId="{3C1ECF5A-7C36-49A2-AB01-1D92E51E25F7}" destId="{791664E1-CE8F-4C4F-849C-3AECD4D519DA}" srcOrd="2" destOrd="0" parTransId="{936CCD13-5F68-4A9F-9947-189A21CDFC86}" sibTransId="{4BE9D593-14EF-41E7-AE78-F200210BCDED}"/>
    <dgm:cxn modelId="{FBECE249-2C35-4A34-BE60-31C31B11F601}" type="presOf" srcId="{5BB544E3-953D-4487-9E22-E65E3F2D31BF}" destId="{63BDAE03-0DE3-4DA2-B87B-0716A5F7FCD3}" srcOrd="0" destOrd="0" presId="urn:microsoft.com/office/officeart/2005/8/layout/hierarchy2"/>
    <dgm:cxn modelId="{75BFB2BA-CDED-407F-9D62-B822CD584EDD}" type="presOf" srcId="{194AE612-0D4B-410C-8C9D-A6D884354DB7}" destId="{A55475EC-4184-4F9D-B551-BFFFB11B5780}" srcOrd="0" destOrd="0" presId="urn:microsoft.com/office/officeart/2005/8/layout/hierarchy2"/>
    <dgm:cxn modelId="{38258AE7-DA0C-48F8-B439-A50D8292B27C}" type="presOf" srcId="{4A4C7931-D311-4E9D-B4EE-09A3CEB65D4E}" destId="{0B1E305E-F87C-4EF2-A69A-DF400DF088FA}" srcOrd="0" destOrd="0" presId="urn:microsoft.com/office/officeart/2005/8/layout/hierarchy2"/>
    <dgm:cxn modelId="{55294B02-00B0-4DAD-B0BB-04DBC43AE370}" type="presOf" srcId="{9CDCD947-F0CB-4A8B-B715-200E30AE1185}" destId="{BBDB7D5B-6A06-483D-A1FD-6C7BD9A5D011}" srcOrd="0" destOrd="0" presId="urn:microsoft.com/office/officeart/2005/8/layout/hierarchy2"/>
    <dgm:cxn modelId="{84397F8B-BC15-4A20-9412-14078EEC681F}" type="presOf" srcId="{B667BA16-EA5A-41CD-9779-FA31AF071F22}" destId="{5CC35939-5121-4236-AFC9-A63E936F752F}" srcOrd="0" destOrd="0" presId="urn:microsoft.com/office/officeart/2005/8/layout/hierarchy2"/>
    <dgm:cxn modelId="{B9CBBA40-B539-4721-8FF6-AC1718E56855}" type="presOf" srcId="{4A4C7931-D311-4E9D-B4EE-09A3CEB65D4E}" destId="{1F86A454-3848-4A39-B509-88D803E3B2FC}" srcOrd="1" destOrd="0" presId="urn:microsoft.com/office/officeart/2005/8/layout/hierarchy2"/>
    <dgm:cxn modelId="{7D98C9D1-2117-4F81-8223-A4185333B3EA}" srcId="{3C1ECF5A-7C36-49A2-AB01-1D92E51E25F7}" destId="{194AE612-0D4B-410C-8C9D-A6D884354DB7}" srcOrd="0" destOrd="0" parTransId="{59370613-5C7E-48E5-8C9C-A405D6692ECF}" sibTransId="{F0B37CA8-9983-4B05-A53A-2351B04DDAD9}"/>
    <dgm:cxn modelId="{FF6D188B-BFB3-4417-B1AC-7AF4E55A5AF2}" type="presOf" srcId="{3656727C-B89C-423B-A46B-4D3825C3FC47}" destId="{7CDB381C-BB9D-4EBC-B633-00266F0BDB83}" srcOrd="0" destOrd="0" presId="urn:microsoft.com/office/officeart/2005/8/layout/hierarchy2"/>
    <dgm:cxn modelId="{E8BB04A5-F872-4C43-A2E8-0EA74987A088}" type="presOf" srcId="{59370613-5C7E-48E5-8C9C-A405D6692ECF}" destId="{A2EB4809-61DF-4493-8B9B-17BE2DBEA3F5}" srcOrd="0" destOrd="0" presId="urn:microsoft.com/office/officeart/2005/8/layout/hierarchy2"/>
    <dgm:cxn modelId="{3BA1DBC9-0CD2-4389-BA3B-4F6AEBE87D07}" srcId="{9CDCD947-F0CB-4A8B-B715-200E30AE1185}" destId="{3C1ECF5A-7C36-49A2-AB01-1D92E51E25F7}" srcOrd="1" destOrd="0" parTransId="{4A4C7931-D311-4E9D-B4EE-09A3CEB65D4E}" sibTransId="{BA0C1F83-F405-43DB-8344-0597DE733706}"/>
    <dgm:cxn modelId="{C07B8F03-CFE8-48C5-8091-7F015B6253C6}" type="presOf" srcId="{E69FC019-5CC1-445A-86DC-079B4111793F}" destId="{DB111D23-2EE4-499D-ADEC-28CB83458DD2}" srcOrd="0" destOrd="0" presId="urn:microsoft.com/office/officeart/2005/8/layout/hierarchy2"/>
    <dgm:cxn modelId="{4E47F283-C7F7-4D08-BC60-83876B400A78}" type="presOf" srcId="{5BB544E3-953D-4487-9E22-E65E3F2D31BF}" destId="{346CC40A-7C01-4DD5-B740-321AE8060E9E}" srcOrd="1" destOrd="0" presId="urn:microsoft.com/office/officeart/2005/8/layout/hierarchy2"/>
    <dgm:cxn modelId="{F6412823-6D81-41F6-B74F-108A5B985CB8}" srcId="{3656727C-B89C-423B-A46B-4D3825C3FC47}" destId="{9CDCD947-F0CB-4A8B-B715-200E30AE1185}" srcOrd="0" destOrd="0" parTransId="{FF5A5B58-21EC-4E13-9770-12A51A136FDB}" sibTransId="{96D88D82-DE87-4B7E-BF57-08522937CFB1}"/>
    <dgm:cxn modelId="{A7D44852-D6E2-4B1E-9C43-E2AF7FEDD2F9}" srcId="{1D9D96C3-FAC2-4E19-8000-41CBD5F24B2C}" destId="{0291F9AB-8210-4EF3-8771-7A1B2A027ACD}" srcOrd="1" destOrd="0" parTransId="{E710293E-10EF-4043-9876-2156C3AFECF4}" sibTransId="{8C5FDD6D-0A6D-4C45-8E0A-9EF35AF1CC83}"/>
    <dgm:cxn modelId="{FDD5378F-B824-4AA7-8A2D-9037525350E0}" type="presOf" srcId="{E710293E-10EF-4043-9876-2156C3AFECF4}" destId="{A95BC399-24F6-469F-9B77-256D927D5AC0}" srcOrd="0" destOrd="0" presId="urn:microsoft.com/office/officeart/2005/8/layout/hierarchy2"/>
    <dgm:cxn modelId="{C74BA11C-CB80-4B5E-B84D-37201EBD9418}" type="presOf" srcId="{936CCD13-5F68-4A9F-9947-189A21CDFC86}" destId="{D6B71628-67CE-4FD4-B2C9-49CF7E921DEF}" srcOrd="0" destOrd="0" presId="urn:microsoft.com/office/officeart/2005/8/layout/hierarchy2"/>
    <dgm:cxn modelId="{D06FD550-CC6B-459D-9A8E-999057EC106D}" type="presOf" srcId="{0291F9AB-8210-4EF3-8771-7A1B2A027ACD}" destId="{D73E9589-80DF-4411-91D0-298A9F1F733D}" srcOrd="0" destOrd="0" presId="urn:microsoft.com/office/officeart/2005/8/layout/hierarchy2"/>
    <dgm:cxn modelId="{9960FE4C-2DAD-4D78-9567-74FA53F6AD53}" type="presOf" srcId="{791664E1-CE8F-4C4F-849C-3AECD4D519DA}" destId="{8540B4BB-E3A8-41DE-BBD0-DEB455326268}" srcOrd="0" destOrd="0" presId="urn:microsoft.com/office/officeart/2005/8/layout/hierarchy2"/>
    <dgm:cxn modelId="{297D0A6B-61B4-47C6-BF41-D1476A4D709A}" srcId="{3C1ECF5A-7C36-49A2-AB01-1D92E51E25F7}" destId="{E69FC019-5CC1-445A-86DC-079B4111793F}" srcOrd="1" destOrd="0" parTransId="{7A134187-D8E7-46DD-9139-DAC14AF75783}" sibTransId="{4441E9E1-2F23-4416-9EE9-463DF5EE35B8}"/>
    <dgm:cxn modelId="{80C1BB27-BCC2-4675-AC42-2F2368AFC050}" type="presOf" srcId="{11D4F120-AE52-4EFE-9ACD-CCB1B1B43D01}" destId="{715C98E2-CF8A-41E8-A83E-8CC992EEBF12}" srcOrd="0" destOrd="0" presId="urn:microsoft.com/office/officeart/2005/8/layout/hierarchy2"/>
    <dgm:cxn modelId="{520A629E-0AB7-4068-9073-424F37BAFBC6}" srcId="{1D9D96C3-FAC2-4E19-8000-41CBD5F24B2C}" destId="{D85B255E-0012-45C4-BD07-756F1CB9CBB8}" srcOrd="0" destOrd="0" parTransId="{73FFDAF3-697B-41B0-804B-4721EE28187A}" sibTransId="{05642094-C5E0-4098-B6D5-2A7B5AF45CD7}"/>
    <dgm:cxn modelId="{CC7747A2-111B-49A9-9DAF-5A8B67D6D235}" type="presOf" srcId="{936CCD13-5F68-4A9F-9947-189A21CDFC86}" destId="{D86C613B-FCBF-41F1-945A-C9E59C5B0C40}" srcOrd="1" destOrd="0" presId="urn:microsoft.com/office/officeart/2005/8/layout/hierarchy2"/>
    <dgm:cxn modelId="{48CF4F30-F637-40F3-A429-CF85389E8DD2}" srcId="{9CDCD947-F0CB-4A8B-B715-200E30AE1185}" destId="{B667BA16-EA5A-41CD-9779-FA31AF071F22}" srcOrd="2" destOrd="0" parTransId="{5BB544E3-953D-4487-9E22-E65E3F2D31BF}" sibTransId="{0A151046-9506-4ED0-B7B6-F9B4A6697252}"/>
    <dgm:cxn modelId="{DB3D2375-BBF4-4D32-820A-5E7E5FA5F7F4}" type="presOf" srcId="{73FFDAF3-697B-41B0-804B-4721EE28187A}" destId="{D35A9A66-0188-4D64-87CE-3CFBEA862455}" srcOrd="1" destOrd="0" presId="urn:microsoft.com/office/officeart/2005/8/layout/hierarchy2"/>
    <dgm:cxn modelId="{90C9C4D9-6CBA-4CE5-A1F5-F7467F702402}" type="presOf" srcId="{E710293E-10EF-4043-9876-2156C3AFECF4}" destId="{68164432-5CE5-43BE-86A9-6ACD8C1C681D}" srcOrd="1" destOrd="0" presId="urn:microsoft.com/office/officeart/2005/8/layout/hierarchy2"/>
    <dgm:cxn modelId="{B2B08C77-BDED-4800-8E81-BFEE89E1E919}" type="presOf" srcId="{1D9D96C3-FAC2-4E19-8000-41CBD5F24B2C}" destId="{A6FD4FE0-6097-42DB-8D8D-5E8EF0632A19}" srcOrd="0" destOrd="0" presId="urn:microsoft.com/office/officeart/2005/8/layout/hierarchy2"/>
    <dgm:cxn modelId="{A46BA742-6FCC-41DD-A358-1A5EEEB609FA}" type="presOf" srcId="{59370613-5C7E-48E5-8C9C-A405D6692ECF}" destId="{42779DDA-06D0-4CCD-9B0C-F0C55D5FA400}" srcOrd="1" destOrd="0" presId="urn:microsoft.com/office/officeart/2005/8/layout/hierarchy2"/>
    <dgm:cxn modelId="{A3354E92-D16E-42CD-AF59-FE72ECED2940}" srcId="{9CDCD947-F0CB-4A8B-B715-200E30AE1185}" destId="{1D9D96C3-FAC2-4E19-8000-41CBD5F24B2C}" srcOrd="0" destOrd="0" parTransId="{11D4F120-AE52-4EFE-9ACD-CCB1B1B43D01}" sibTransId="{6A662B68-35F7-46E7-B789-08CC158738A2}"/>
    <dgm:cxn modelId="{7536F63B-6D6D-4D80-AD41-ABD6B2A50EF9}" type="presOf" srcId="{3C1ECF5A-7C36-49A2-AB01-1D92E51E25F7}" destId="{95C15B94-9B66-4BA5-B737-EBC7D7C85B3B}" srcOrd="0" destOrd="0" presId="urn:microsoft.com/office/officeart/2005/8/layout/hierarchy2"/>
    <dgm:cxn modelId="{40791D6F-454F-448F-BECD-11AECC760B19}" type="presOf" srcId="{7A134187-D8E7-46DD-9139-DAC14AF75783}" destId="{D8F002EB-A0D8-42DA-A45F-8436AF8D9D20}" srcOrd="0" destOrd="0" presId="urn:microsoft.com/office/officeart/2005/8/layout/hierarchy2"/>
    <dgm:cxn modelId="{7733A52B-DC24-46C4-9902-2894C0B11D8C}" type="presParOf" srcId="{7CDB381C-BB9D-4EBC-B633-00266F0BDB83}" destId="{9F7DFAF0-DF2C-4A00-A500-FED8FC25B7E9}" srcOrd="0" destOrd="0" presId="urn:microsoft.com/office/officeart/2005/8/layout/hierarchy2"/>
    <dgm:cxn modelId="{A6D09EB9-C723-43AE-B847-97EDD28072B2}" type="presParOf" srcId="{9F7DFAF0-DF2C-4A00-A500-FED8FC25B7E9}" destId="{BBDB7D5B-6A06-483D-A1FD-6C7BD9A5D011}" srcOrd="0" destOrd="0" presId="urn:microsoft.com/office/officeart/2005/8/layout/hierarchy2"/>
    <dgm:cxn modelId="{2BE0BC22-4BA6-414D-8D2A-F4B9CFC5D26E}" type="presParOf" srcId="{9F7DFAF0-DF2C-4A00-A500-FED8FC25B7E9}" destId="{F5A586DA-23E9-4911-AF03-792E1EBCCFEF}" srcOrd="1" destOrd="0" presId="urn:microsoft.com/office/officeart/2005/8/layout/hierarchy2"/>
    <dgm:cxn modelId="{DDA9DD0E-B9F2-4E9B-BB69-59E130BBF0B6}" type="presParOf" srcId="{F5A586DA-23E9-4911-AF03-792E1EBCCFEF}" destId="{715C98E2-CF8A-41E8-A83E-8CC992EEBF12}" srcOrd="0" destOrd="0" presId="urn:microsoft.com/office/officeart/2005/8/layout/hierarchy2"/>
    <dgm:cxn modelId="{C94B37CC-0B43-479B-868C-D88CFDF7967D}" type="presParOf" srcId="{715C98E2-CF8A-41E8-A83E-8CC992EEBF12}" destId="{A5A39357-9AF5-4867-AB3A-F12D2B106090}" srcOrd="0" destOrd="0" presId="urn:microsoft.com/office/officeart/2005/8/layout/hierarchy2"/>
    <dgm:cxn modelId="{A6AD8C38-9A6E-4C98-91CB-6788B5DD61EC}" type="presParOf" srcId="{F5A586DA-23E9-4911-AF03-792E1EBCCFEF}" destId="{B7BBCE47-50E9-44F9-9167-9017E2CAA52E}" srcOrd="1" destOrd="0" presId="urn:microsoft.com/office/officeart/2005/8/layout/hierarchy2"/>
    <dgm:cxn modelId="{659C2403-15FB-4E79-9550-17B07B1BFA6F}" type="presParOf" srcId="{B7BBCE47-50E9-44F9-9167-9017E2CAA52E}" destId="{A6FD4FE0-6097-42DB-8D8D-5E8EF0632A19}" srcOrd="0" destOrd="0" presId="urn:microsoft.com/office/officeart/2005/8/layout/hierarchy2"/>
    <dgm:cxn modelId="{027567D6-9A17-40A5-BDAE-E79599E89CA1}" type="presParOf" srcId="{B7BBCE47-50E9-44F9-9167-9017E2CAA52E}" destId="{B36A5D93-8CA6-489A-B873-411D7CA4793A}" srcOrd="1" destOrd="0" presId="urn:microsoft.com/office/officeart/2005/8/layout/hierarchy2"/>
    <dgm:cxn modelId="{53FD552A-A78C-4B70-A7A0-1FE880AC6267}" type="presParOf" srcId="{B36A5D93-8CA6-489A-B873-411D7CA4793A}" destId="{404887AD-67F1-4193-B51C-4FF5CA5B89B4}" srcOrd="0" destOrd="0" presId="urn:microsoft.com/office/officeart/2005/8/layout/hierarchy2"/>
    <dgm:cxn modelId="{C3DF9183-1E48-400F-ABBE-37C84301163C}" type="presParOf" srcId="{404887AD-67F1-4193-B51C-4FF5CA5B89B4}" destId="{D35A9A66-0188-4D64-87CE-3CFBEA862455}" srcOrd="0" destOrd="0" presId="urn:microsoft.com/office/officeart/2005/8/layout/hierarchy2"/>
    <dgm:cxn modelId="{73CC7075-7E68-41FA-BDB3-E8439D0A8448}" type="presParOf" srcId="{B36A5D93-8CA6-489A-B873-411D7CA4793A}" destId="{1DF73DFE-27E0-4AD7-A246-3717CE107417}" srcOrd="1" destOrd="0" presId="urn:microsoft.com/office/officeart/2005/8/layout/hierarchy2"/>
    <dgm:cxn modelId="{75F91841-5246-4923-B248-81C576B4E130}" type="presParOf" srcId="{1DF73DFE-27E0-4AD7-A246-3717CE107417}" destId="{EFFAF2F5-DA31-4628-93A3-2D65A4C1B708}" srcOrd="0" destOrd="0" presId="urn:microsoft.com/office/officeart/2005/8/layout/hierarchy2"/>
    <dgm:cxn modelId="{E5146652-7044-460A-A212-349CB98E4105}" type="presParOf" srcId="{1DF73DFE-27E0-4AD7-A246-3717CE107417}" destId="{3CB2123B-C426-4E13-90F8-2F6BE78D9A3B}" srcOrd="1" destOrd="0" presId="urn:microsoft.com/office/officeart/2005/8/layout/hierarchy2"/>
    <dgm:cxn modelId="{9C73C39A-6B85-4C35-96FD-0D35F2EAEF81}" type="presParOf" srcId="{B36A5D93-8CA6-489A-B873-411D7CA4793A}" destId="{A95BC399-24F6-469F-9B77-256D927D5AC0}" srcOrd="2" destOrd="0" presId="urn:microsoft.com/office/officeart/2005/8/layout/hierarchy2"/>
    <dgm:cxn modelId="{C6E1901E-C6CD-4C5B-BC23-7E24AAEE94F6}" type="presParOf" srcId="{A95BC399-24F6-469F-9B77-256D927D5AC0}" destId="{68164432-5CE5-43BE-86A9-6ACD8C1C681D}" srcOrd="0" destOrd="0" presId="urn:microsoft.com/office/officeart/2005/8/layout/hierarchy2"/>
    <dgm:cxn modelId="{B14A1AA0-12CF-485D-86C3-C510F871FF3F}" type="presParOf" srcId="{B36A5D93-8CA6-489A-B873-411D7CA4793A}" destId="{43A51220-4143-4828-8704-F3A7CE32741E}" srcOrd="3" destOrd="0" presId="urn:microsoft.com/office/officeart/2005/8/layout/hierarchy2"/>
    <dgm:cxn modelId="{1687DE1E-A13C-4356-A61F-0E27A76B745B}" type="presParOf" srcId="{43A51220-4143-4828-8704-F3A7CE32741E}" destId="{D73E9589-80DF-4411-91D0-298A9F1F733D}" srcOrd="0" destOrd="0" presId="urn:microsoft.com/office/officeart/2005/8/layout/hierarchy2"/>
    <dgm:cxn modelId="{0F1810B3-376A-4A00-95FE-9598A8D8A1F2}" type="presParOf" srcId="{43A51220-4143-4828-8704-F3A7CE32741E}" destId="{E4424D81-0555-41D3-8E30-A597FE98D91F}" srcOrd="1" destOrd="0" presId="urn:microsoft.com/office/officeart/2005/8/layout/hierarchy2"/>
    <dgm:cxn modelId="{215A0659-A44F-4995-85F1-1424C4AD7EE0}" type="presParOf" srcId="{F5A586DA-23E9-4911-AF03-792E1EBCCFEF}" destId="{0B1E305E-F87C-4EF2-A69A-DF400DF088FA}" srcOrd="2" destOrd="0" presId="urn:microsoft.com/office/officeart/2005/8/layout/hierarchy2"/>
    <dgm:cxn modelId="{D9B18C38-45C7-4C3B-A8BC-7A899C3A9951}" type="presParOf" srcId="{0B1E305E-F87C-4EF2-A69A-DF400DF088FA}" destId="{1F86A454-3848-4A39-B509-88D803E3B2FC}" srcOrd="0" destOrd="0" presId="urn:microsoft.com/office/officeart/2005/8/layout/hierarchy2"/>
    <dgm:cxn modelId="{55172C96-D6E7-4810-9435-FB2C960F4D43}" type="presParOf" srcId="{F5A586DA-23E9-4911-AF03-792E1EBCCFEF}" destId="{E6530224-E793-4969-BFAC-EE5135D3E7BF}" srcOrd="3" destOrd="0" presId="urn:microsoft.com/office/officeart/2005/8/layout/hierarchy2"/>
    <dgm:cxn modelId="{DCFF34FE-2E39-4536-A2DB-35FF985A6F91}" type="presParOf" srcId="{E6530224-E793-4969-BFAC-EE5135D3E7BF}" destId="{95C15B94-9B66-4BA5-B737-EBC7D7C85B3B}" srcOrd="0" destOrd="0" presId="urn:microsoft.com/office/officeart/2005/8/layout/hierarchy2"/>
    <dgm:cxn modelId="{D8A1659A-492C-4594-850D-11681A8793A2}" type="presParOf" srcId="{E6530224-E793-4969-BFAC-EE5135D3E7BF}" destId="{B899B531-2229-4C3A-99F6-835757A66DD5}" srcOrd="1" destOrd="0" presId="urn:microsoft.com/office/officeart/2005/8/layout/hierarchy2"/>
    <dgm:cxn modelId="{9C6EF7E8-4590-46D0-8F16-9F50F541768F}" type="presParOf" srcId="{B899B531-2229-4C3A-99F6-835757A66DD5}" destId="{A2EB4809-61DF-4493-8B9B-17BE2DBEA3F5}" srcOrd="0" destOrd="0" presId="urn:microsoft.com/office/officeart/2005/8/layout/hierarchy2"/>
    <dgm:cxn modelId="{8C16C775-110D-4D26-96EB-8D6502A0D542}" type="presParOf" srcId="{A2EB4809-61DF-4493-8B9B-17BE2DBEA3F5}" destId="{42779DDA-06D0-4CCD-9B0C-F0C55D5FA400}" srcOrd="0" destOrd="0" presId="urn:microsoft.com/office/officeart/2005/8/layout/hierarchy2"/>
    <dgm:cxn modelId="{D80D8289-4DAD-4671-937B-5B2730A9292E}" type="presParOf" srcId="{B899B531-2229-4C3A-99F6-835757A66DD5}" destId="{4544EF93-4E17-477C-9A6D-ADCB3F49A385}" srcOrd="1" destOrd="0" presId="urn:microsoft.com/office/officeart/2005/8/layout/hierarchy2"/>
    <dgm:cxn modelId="{C2BBC90E-519C-4539-83EE-FDF2C1FF09C9}" type="presParOf" srcId="{4544EF93-4E17-477C-9A6D-ADCB3F49A385}" destId="{A55475EC-4184-4F9D-B551-BFFFB11B5780}" srcOrd="0" destOrd="0" presId="urn:microsoft.com/office/officeart/2005/8/layout/hierarchy2"/>
    <dgm:cxn modelId="{BAE00DFE-99E3-452C-BE6B-DFA130BAB50A}" type="presParOf" srcId="{4544EF93-4E17-477C-9A6D-ADCB3F49A385}" destId="{2B9FBD23-4F69-4B2B-8D91-67C1A65F880D}" srcOrd="1" destOrd="0" presId="urn:microsoft.com/office/officeart/2005/8/layout/hierarchy2"/>
    <dgm:cxn modelId="{492A0DDF-780B-4A13-B022-5990003FC17E}" type="presParOf" srcId="{B899B531-2229-4C3A-99F6-835757A66DD5}" destId="{D8F002EB-A0D8-42DA-A45F-8436AF8D9D20}" srcOrd="2" destOrd="0" presId="urn:microsoft.com/office/officeart/2005/8/layout/hierarchy2"/>
    <dgm:cxn modelId="{BD331AA3-AE34-4399-877C-177E6A50CF49}" type="presParOf" srcId="{D8F002EB-A0D8-42DA-A45F-8436AF8D9D20}" destId="{570FB3D6-C298-4245-9DF9-3FD81758D6BF}" srcOrd="0" destOrd="0" presId="urn:microsoft.com/office/officeart/2005/8/layout/hierarchy2"/>
    <dgm:cxn modelId="{89669535-E92A-457D-8F0A-85621820CFC4}" type="presParOf" srcId="{B899B531-2229-4C3A-99F6-835757A66DD5}" destId="{21CD625F-2CD9-44E0-890A-5BAD1BE3E0D4}" srcOrd="3" destOrd="0" presId="urn:microsoft.com/office/officeart/2005/8/layout/hierarchy2"/>
    <dgm:cxn modelId="{BE8D67A5-548E-40D3-A55A-0024ECD9DB4F}" type="presParOf" srcId="{21CD625F-2CD9-44E0-890A-5BAD1BE3E0D4}" destId="{DB111D23-2EE4-499D-ADEC-28CB83458DD2}" srcOrd="0" destOrd="0" presId="urn:microsoft.com/office/officeart/2005/8/layout/hierarchy2"/>
    <dgm:cxn modelId="{1650AAD3-1557-4317-AD3C-AED58CE507B3}" type="presParOf" srcId="{21CD625F-2CD9-44E0-890A-5BAD1BE3E0D4}" destId="{F7915797-AB4E-4D83-B529-89B5B357B38D}" srcOrd="1" destOrd="0" presId="urn:microsoft.com/office/officeart/2005/8/layout/hierarchy2"/>
    <dgm:cxn modelId="{EA2DDB65-4381-41A3-8EE0-D9251AD6E080}" type="presParOf" srcId="{B899B531-2229-4C3A-99F6-835757A66DD5}" destId="{D6B71628-67CE-4FD4-B2C9-49CF7E921DEF}" srcOrd="4" destOrd="0" presId="urn:microsoft.com/office/officeart/2005/8/layout/hierarchy2"/>
    <dgm:cxn modelId="{819F5F3F-8749-431A-A877-2BEA7619326F}" type="presParOf" srcId="{D6B71628-67CE-4FD4-B2C9-49CF7E921DEF}" destId="{D86C613B-FCBF-41F1-945A-C9E59C5B0C40}" srcOrd="0" destOrd="0" presId="urn:microsoft.com/office/officeart/2005/8/layout/hierarchy2"/>
    <dgm:cxn modelId="{41E40C1F-CCCD-414B-A04A-5F4E27F9E177}" type="presParOf" srcId="{B899B531-2229-4C3A-99F6-835757A66DD5}" destId="{515A9BD2-41F7-4977-9D0A-BAFFBFC885B0}" srcOrd="5" destOrd="0" presId="urn:microsoft.com/office/officeart/2005/8/layout/hierarchy2"/>
    <dgm:cxn modelId="{1D9AF223-540A-4750-8A24-C3EC33B21F68}" type="presParOf" srcId="{515A9BD2-41F7-4977-9D0A-BAFFBFC885B0}" destId="{8540B4BB-E3A8-41DE-BBD0-DEB455326268}" srcOrd="0" destOrd="0" presId="urn:microsoft.com/office/officeart/2005/8/layout/hierarchy2"/>
    <dgm:cxn modelId="{13758C85-3005-4005-AA26-729227142644}" type="presParOf" srcId="{515A9BD2-41F7-4977-9D0A-BAFFBFC885B0}" destId="{21C0867C-B886-4E2E-8A94-23FF89078DD7}" srcOrd="1" destOrd="0" presId="urn:microsoft.com/office/officeart/2005/8/layout/hierarchy2"/>
    <dgm:cxn modelId="{8188BB4C-90E6-456C-A45A-1638CFCDEE57}" type="presParOf" srcId="{F5A586DA-23E9-4911-AF03-792E1EBCCFEF}" destId="{63BDAE03-0DE3-4DA2-B87B-0716A5F7FCD3}" srcOrd="4" destOrd="0" presId="urn:microsoft.com/office/officeart/2005/8/layout/hierarchy2"/>
    <dgm:cxn modelId="{0F729E11-6E4B-49CE-A301-1422B2894820}" type="presParOf" srcId="{63BDAE03-0DE3-4DA2-B87B-0716A5F7FCD3}" destId="{346CC40A-7C01-4DD5-B740-321AE8060E9E}" srcOrd="0" destOrd="0" presId="urn:microsoft.com/office/officeart/2005/8/layout/hierarchy2"/>
    <dgm:cxn modelId="{32C5929A-D51F-4E1A-AE8A-6B3398F8E84D}" type="presParOf" srcId="{F5A586DA-23E9-4911-AF03-792E1EBCCFEF}" destId="{D433058F-F5CC-4FA4-B273-8CA9D2323F02}" srcOrd="5" destOrd="0" presId="urn:microsoft.com/office/officeart/2005/8/layout/hierarchy2"/>
    <dgm:cxn modelId="{8A3CBD30-EC48-424E-B3E1-C9EED5E2DAD6}" type="presParOf" srcId="{D433058F-F5CC-4FA4-B273-8CA9D2323F02}" destId="{5CC35939-5121-4236-AFC9-A63E936F752F}" srcOrd="0" destOrd="0" presId="urn:microsoft.com/office/officeart/2005/8/layout/hierarchy2"/>
    <dgm:cxn modelId="{7CC7DA5A-4102-4793-A2CF-643B62BDAAB7}" type="presParOf" srcId="{D433058F-F5CC-4FA4-B273-8CA9D2323F02}" destId="{8B992845-568F-47B3-BB2C-3BB54850ADE5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79BE01-C70B-4E93-B6F9-AC5413B530B9}" type="doc">
      <dgm:prSet loTypeId="urn:microsoft.com/office/officeart/2005/8/layout/vList3" loCatId="list" qsTypeId="urn:microsoft.com/office/officeart/2005/8/quickstyle/simple1" qsCatId="simple" csTypeId="urn:microsoft.com/office/officeart/2005/8/colors/accent6_5" csCatId="accent6" phldr="1"/>
      <dgm:spPr/>
    </dgm:pt>
    <dgm:pt modelId="{D8270A36-7905-4339-B8F4-92C5EB383E87}">
      <dgm:prSet phldrT="[文本]" custT="1"/>
      <dgm:spPr>
        <a:gradFill flip="none" rotWithShape="1">
          <a:gsLst>
            <a:gs pos="0">
              <a:schemeClr val="bg1"/>
            </a:gs>
            <a:gs pos="0">
              <a:schemeClr val="bg1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CN" altLang="en-US" sz="2400" b="1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rPr>
            <a:t>国家总理温家宝，注重政策的针对性、灵活性和前瞻性，</a:t>
          </a:r>
          <a:r>
            <a:rPr lang="zh-CN" altLang="en-US" sz="2400" b="1" u="sng" dirty="0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rPr>
            <a:t>适时适度进行预调微调。</a:t>
          </a:r>
          <a:endParaRPr lang="zh-CN" altLang="en-US" sz="2400" b="1" u="sng" dirty="0">
            <a:solidFill>
              <a:srgbClr val="FF0000"/>
            </a:solidFill>
            <a:latin typeface="华文新魏" pitchFamily="2" charset="-122"/>
            <a:ea typeface="华文新魏" pitchFamily="2" charset="-122"/>
          </a:endParaRPr>
        </a:p>
      </dgm:t>
    </dgm:pt>
    <dgm:pt modelId="{5CF528D1-46E7-4932-96C8-22B9444C7647}" type="parTrans" cxnId="{D5B237C5-4968-4677-BFB0-8593649AEDA9}">
      <dgm:prSet/>
      <dgm:spPr/>
      <dgm:t>
        <a:bodyPr/>
        <a:lstStyle/>
        <a:p>
          <a:endParaRPr lang="zh-CN" altLang="en-US"/>
        </a:p>
      </dgm:t>
    </dgm:pt>
    <dgm:pt modelId="{755D6865-3DB5-428C-8EC2-A3A1FD68926D}" type="sibTrans" cxnId="{D5B237C5-4968-4677-BFB0-8593649AEDA9}">
      <dgm:prSet/>
      <dgm:spPr/>
      <dgm:t>
        <a:bodyPr/>
        <a:lstStyle/>
        <a:p>
          <a:endParaRPr lang="zh-CN" altLang="en-US"/>
        </a:p>
      </dgm:t>
    </dgm:pt>
    <dgm:pt modelId="{D3561DC7-B5C9-49F5-94F4-8D56179B7043}">
      <dgm:prSet phldrT="[文本]" custT="1"/>
      <dgm:spPr>
        <a:gradFill flip="none" rotWithShape="1">
          <a:gsLst>
            <a:gs pos="0">
              <a:schemeClr val="bg1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CN" altLang="en-US" sz="2400" b="1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rPr>
            <a:t>央行行长周小川，货币政策总基调不变，同时</a:t>
          </a:r>
          <a:r>
            <a:rPr lang="zh-CN" altLang="en-US" sz="2400" b="1" u="sng" dirty="0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rPr>
            <a:t>保持充分的灵活性和针对性。</a:t>
          </a:r>
          <a:endParaRPr lang="zh-CN" altLang="en-US" sz="2400" b="1" u="sng" dirty="0">
            <a:solidFill>
              <a:srgbClr val="FF0000"/>
            </a:solidFill>
            <a:latin typeface="华文新魏" pitchFamily="2" charset="-122"/>
            <a:ea typeface="华文新魏" pitchFamily="2" charset="-122"/>
          </a:endParaRPr>
        </a:p>
      </dgm:t>
    </dgm:pt>
    <dgm:pt modelId="{A84A27FF-D056-4B3E-A574-49709089E28D}" type="parTrans" cxnId="{4997615E-7523-4A03-88A6-B8B7D83A70DE}">
      <dgm:prSet/>
      <dgm:spPr/>
      <dgm:t>
        <a:bodyPr/>
        <a:lstStyle/>
        <a:p>
          <a:endParaRPr lang="zh-CN" altLang="en-US"/>
        </a:p>
      </dgm:t>
    </dgm:pt>
    <dgm:pt modelId="{5716BD2B-496C-492C-B721-EA7753C106E5}" type="sibTrans" cxnId="{4997615E-7523-4A03-88A6-B8B7D83A70DE}">
      <dgm:prSet/>
      <dgm:spPr/>
      <dgm:t>
        <a:bodyPr/>
        <a:lstStyle/>
        <a:p>
          <a:endParaRPr lang="zh-CN" altLang="en-US"/>
        </a:p>
      </dgm:t>
    </dgm:pt>
    <dgm:pt modelId="{79F8BF7B-250B-4845-BFEE-D87E5FE6095A}">
      <dgm:prSet custT="1"/>
      <dgm:spPr>
        <a:gradFill flip="none" rotWithShape="1">
          <a:gsLst>
            <a:gs pos="0">
              <a:schemeClr val="bg1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1080000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CN" altLang="en-US" sz="2400" b="1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rPr>
            <a:t>发改委副主任彭森，预计我国</a:t>
          </a:r>
          <a:r>
            <a:rPr lang="en-US" altLang="zh-CN" sz="2400" b="1" u="sng" dirty="0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rPr>
            <a:t>CPI</a:t>
          </a:r>
          <a:r>
            <a:rPr lang="zh-CN" altLang="en-US" sz="2400" b="1" u="sng" dirty="0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rPr>
            <a:t>后期将继续回落。</a:t>
          </a:r>
        </a:p>
      </dgm:t>
    </dgm:pt>
    <dgm:pt modelId="{D4661050-8CF1-4FB4-A299-4CFB78AA79B8}" type="parTrans" cxnId="{7E03C151-3131-4641-B20B-39F986ACF21A}">
      <dgm:prSet/>
      <dgm:spPr/>
      <dgm:t>
        <a:bodyPr/>
        <a:lstStyle/>
        <a:p>
          <a:endParaRPr lang="zh-CN" altLang="en-US"/>
        </a:p>
      </dgm:t>
    </dgm:pt>
    <dgm:pt modelId="{B2B854BB-4BA9-4D09-AD49-CC39F59ECC1D}" type="sibTrans" cxnId="{7E03C151-3131-4641-B20B-39F986ACF21A}">
      <dgm:prSet/>
      <dgm:spPr/>
      <dgm:t>
        <a:bodyPr/>
        <a:lstStyle/>
        <a:p>
          <a:endParaRPr lang="zh-CN" altLang="en-US"/>
        </a:p>
      </dgm:t>
    </dgm:pt>
    <dgm:pt modelId="{D9A46C37-A757-4BCD-B9F8-63F7E72B095F}" type="pres">
      <dgm:prSet presAssocID="{CD79BE01-C70B-4E93-B6F9-AC5413B530B9}" presName="linearFlow" presStyleCnt="0">
        <dgm:presLayoutVars>
          <dgm:dir/>
          <dgm:resizeHandles val="exact"/>
        </dgm:presLayoutVars>
      </dgm:prSet>
      <dgm:spPr/>
    </dgm:pt>
    <dgm:pt modelId="{80E654BC-A083-42B4-9C82-FB5B74610D17}" type="pres">
      <dgm:prSet presAssocID="{D8270A36-7905-4339-B8F4-92C5EB383E87}" presName="composite" presStyleCnt="0"/>
      <dgm:spPr/>
    </dgm:pt>
    <dgm:pt modelId="{CD4E8F52-D012-4026-AC21-C0AB9B14D525}" type="pres">
      <dgm:prSet presAssocID="{D8270A36-7905-4339-B8F4-92C5EB383E87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742C777-5108-42D8-A80F-5D26395400AF}" type="pres">
      <dgm:prSet presAssocID="{D8270A36-7905-4339-B8F4-92C5EB383E87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A8B0718-CF12-441D-B107-ADC2FDB7299E}" type="pres">
      <dgm:prSet presAssocID="{755D6865-3DB5-428C-8EC2-A3A1FD68926D}" presName="spacing" presStyleCnt="0"/>
      <dgm:spPr/>
    </dgm:pt>
    <dgm:pt modelId="{C9390FA4-D2AF-4748-99B0-354B6BCE13D4}" type="pres">
      <dgm:prSet presAssocID="{D3561DC7-B5C9-49F5-94F4-8D56179B7043}" presName="composite" presStyleCnt="0"/>
      <dgm:spPr/>
    </dgm:pt>
    <dgm:pt modelId="{C7214050-1495-4622-882B-CF2D022ECA5C}" type="pres">
      <dgm:prSet presAssocID="{D3561DC7-B5C9-49F5-94F4-8D56179B7043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8435B85-86AC-4ACC-AB6D-07E90E1CEE58}" type="pres">
      <dgm:prSet presAssocID="{D3561DC7-B5C9-49F5-94F4-8D56179B7043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C5747EA-1CC1-46EA-B992-DBD3E3E24151}" type="pres">
      <dgm:prSet presAssocID="{5716BD2B-496C-492C-B721-EA7753C106E5}" presName="spacing" presStyleCnt="0"/>
      <dgm:spPr/>
    </dgm:pt>
    <dgm:pt modelId="{7D60D9FB-57E7-4F43-9410-1A094969345F}" type="pres">
      <dgm:prSet presAssocID="{79F8BF7B-250B-4845-BFEE-D87E5FE6095A}" presName="composite" presStyleCnt="0"/>
      <dgm:spPr/>
    </dgm:pt>
    <dgm:pt modelId="{64E3D2D4-BCDD-48E0-BFA4-0BD7B0BD329C}" type="pres">
      <dgm:prSet presAssocID="{79F8BF7B-250B-4845-BFEE-D87E5FE6095A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4A0F5C52-6ADE-4C69-A1C5-B50BE8992A81}" type="pres">
      <dgm:prSet presAssocID="{79F8BF7B-250B-4845-BFEE-D87E5FE6095A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2B0E6B5-F112-4A3F-ADD8-B0CB1C3228A3}" type="presOf" srcId="{D8270A36-7905-4339-B8F4-92C5EB383E87}" destId="{3742C777-5108-42D8-A80F-5D26395400AF}" srcOrd="0" destOrd="0" presId="urn:microsoft.com/office/officeart/2005/8/layout/vList3"/>
    <dgm:cxn modelId="{213D06B5-3A73-4F3C-B087-66DBA14D9C4E}" type="presOf" srcId="{D3561DC7-B5C9-49F5-94F4-8D56179B7043}" destId="{38435B85-86AC-4ACC-AB6D-07E90E1CEE58}" srcOrd="0" destOrd="0" presId="urn:microsoft.com/office/officeart/2005/8/layout/vList3"/>
    <dgm:cxn modelId="{833127A6-6313-4A2F-BBD2-9A96B6DAA6E2}" type="presOf" srcId="{79F8BF7B-250B-4845-BFEE-D87E5FE6095A}" destId="{4A0F5C52-6ADE-4C69-A1C5-B50BE8992A81}" srcOrd="0" destOrd="0" presId="urn:microsoft.com/office/officeart/2005/8/layout/vList3"/>
    <dgm:cxn modelId="{D5B237C5-4968-4677-BFB0-8593649AEDA9}" srcId="{CD79BE01-C70B-4E93-B6F9-AC5413B530B9}" destId="{D8270A36-7905-4339-B8F4-92C5EB383E87}" srcOrd="0" destOrd="0" parTransId="{5CF528D1-46E7-4932-96C8-22B9444C7647}" sibTransId="{755D6865-3DB5-428C-8EC2-A3A1FD68926D}"/>
    <dgm:cxn modelId="{4997615E-7523-4A03-88A6-B8B7D83A70DE}" srcId="{CD79BE01-C70B-4E93-B6F9-AC5413B530B9}" destId="{D3561DC7-B5C9-49F5-94F4-8D56179B7043}" srcOrd="1" destOrd="0" parTransId="{A84A27FF-D056-4B3E-A574-49709089E28D}" sibTransId="{5716BD2B-496C-492C-B721-EA7753C106E5}"/>
    <dgm:cxn modelId="{7E03C151-3131-4641-B20B-39F986ACF21A}" srcId="{CD79BE01-C70B-4E93-B6F9-AC5413B530B9}" destId="{79F8BF7B-250B-4845-BFEE-D87E5FE6095A}" srcOrd="2" destOrd="0" parTransId="{D4661050-8CF1-4FB4-A299-4CFB78AA79B8}" sibTransId="{B2B854BB-4BA9-4D09-AD49-CC39F59ECC1D}"/>
    <dgm:cxn modelId="{2CAA5A01-36A5-4BB6-B12A-84BEAB4D6F30}" type="presOf" srcId="{CD79BE01-C70B-4E93-B6F9-AC5413B530B9}" destId="{D9A46C37-A757-4BCD-B9F8-63F7E72B095F}" srcOrd="0" destOrd="0" presId="urn:microsoft.com/office/officeart/2005/8/layout/vList3"/>
    <dgm:cxn modelId="{8318FE40-F1EC-4318-8DDC-57E9A205C7AE}" type="presParOf" srcId="{D9A46C37-A757-4BCD-B9F8-63F7E72B095F}" destId="{80E654BC-A083-42B4-9C82-FB5B74610D17}" srcOrd="0" destOrd="0" presId="urn:microsoft.com/office/officeart/2005/8/layout/vList3"/>
    <dgm:cxn modelId="{2BB7E916-09A5-4307-92B6-6AE757E55645}" type="presParOf" srcId="{80E654BC-A083-42B4-9C82-FB5B74610D17}" destId="{CD4E8F52-D012-4026-AC21-C0AB9B14D525}" srcOrd="0" destOrd="0" presId="urn:microsoft.com/office/officeart/2005/8/layout/vList3"/>
    <dgm:cxn modelId="{FA982674-0FCF-4D1D-AA4B-BF6E575FF29F}" type="presParOf" srcId="{80E654BC-A083-42B4-9C82-FB5B74610D17}" destId="{3742C777-5108-42D8-A80F-5D26395400AF}" srcOrd="1" destOrd="0" presId="urn:microsoft.com/office/officeart/2005/8/layout/vList3"/>
    <dgm:cxn modelId="{6433F448-5124-4B1F-897A-32E90A15D6EF}" type="presParOf" srcId="{D9A46C37-A757-4BCD-B9F8-63F7E72B095F}" destId="{1A8B0718-CF12-441D-B107-ADC2FDB7299E}" srcOrd="1" destOrd="0" presId="urn:microsoft.com/office/officeart/2005/8/layout/vList3"/>
    <dgm:cxn modelId="{85F1882C-8C92-4F00-8562-35BCDB232097}" type="presParOf" srcId="{D9A46C37-A757-4BCD-B9F8-63F7E72B095F}" destId="{C9390FA4-D2AF-4748-99B0-354B6BCE13D4}" srcOrd="2" destOrd="0" presId="urn:microsoft.com/office/officeart/2005/8/layout/vList3"/>
    <dgm:cxn modelId="{900C5ADA-E558-41E0-AFCB-164DBB374FD2}" type="presParOf" srcId="{C9390FA4-D2AF-4748-99B0-354B6BCE13D4}" destId="{C7214050-1495-4622-882B-CF2D022ECA5C}" srcOrd="0" destOrd="0" presId="urn:microsoft.com/office/officeart/2005/8/layout/vList3"/>
    <dgm:cxn modelId="{BAC4FA54-09DB-4D30-9979-39D34F374310}" type="presParOf" srcId="{C9390FA4-D2AF-4748-99B0-354B6BCE13D4}" destId="{38435B85-86AC-4ACC-AB6D-07E90E1CEE58}" srcOrd="1" destOrd="0" presId="urn:microsoft.com/office/officeart/2005/8/layout/vList3"/>
    <dgm:cxn modelId="{9735A66D-F3BB-46CF-97EE-22FBA895AA19}" type="presParOf" srcId="{D9A46C37-A757-4BCD-B9F8-63F7E72B095F}" destId="{FC5747EA-1CC1-46EA-B992-DBD3E3E24151}" srcOrd="3" destOrd="0" presId="urn:microsoft.com/office/officeart/2005/8/layout/vList3"/>
    <dgm:cxn modelId="{0108A71A-2635-4F4A-9C66-869296C41BFC}" type="presParOf" srcId="{D9A46C37-A757-4BCD-B9F8-63F7E72B095F}" destId="{7D60D9FB-57E7-4F43-9410-1A094969345F}" srcOrd="4" destOrd="0" presId="urn:microsoft.com/office/officeart/2005/8/layout/vList3"/>
    <dgm:cxn modelId="{49B7DB75-D66F-432F-B516-6645BF2F7E37}" type="presParOf" srcId="{7D60D9FB-57E7-4F43-9410-1A094969345F}" destId="{64E3D2D4-BCDD-48E0-BFA4-0BD7B0BD329C}" srcOrd="0" destOrd="0" presId="urn:microsoft.com/office/officeart/2005/8/layout/vList3"/>
    <dgm:cxn modelId="{1FD487FF-4618-4030-8712-E6C880EA86FC}" type="presParOf" srcId="{7D60D9FB-57E7-4F43-9410-1A094969345F}" destId="{4A0F5C52-6ADE-4C69-A1C5-B50BE8992A81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452565F7-BC35-4A0A-85C1-AB616EC053F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  <p:sp>
        <p:nvSpPr>
          <p:cNvPr id="1741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07B98-EB4B-41CD-9B6A-82E65B185552}" type="slidenum">
              <a:rPr lang="en-US" altLang="zh-CN" smtClean="0">
                <a:ea typeface="宋体" charset="-122"/>
              </a:rPr>
              <a:pPr/>
              <a:t>1</a:t>
            </a:fld>
            <a:endParaRPr lang="en-US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10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11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  <p:sp>
        <p:nvSpPr>
          <p:cNvPr id="1741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07B98-EB4B-41CD-9B6A-82E65B185552}" type="slidenum">
              <a:rPr lang="en-US" altLang="zh-CN" smtClean="0">
                <a:ea typeface="宋体" charset="-122"/>
              </a:rPr>
              <a:pPr/>
              <a:t>2</a:t>
            </a:fld>
            <a:endParaRPr lang="en-US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6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7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8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2565F7-BC35-4A0A-85C1-AB616EC053F7}" type="slidenum">
              <a:rPr lang="en-US" altLang="zh-CN" smtClean="0"/>
              <a:pPr>
                <a:defRPr/>
              </a:pPr>
              <a:t>9</a:t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3988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23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AC6BD-AA7E-4BEB-A826-6F45222337AD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B96DD-672B-41FB-B3ED-44DBCBF970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345DB-7CA5-468A-854B-7FEB3E773A4E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6B454-93EC-447A-B63D-670BEAA5AE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30988" y="260350"/>
            <a:ext cx="2057400" cy="56784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21388" cy="56784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CD26E-45FA-4EEE-B6F7-70018AA968DC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B7ADB-94F1-4562-B494-15F48FA74BF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80" y="274639"/>
            <a:ext cx="8231029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0FAE1-F77D-43CD-B12E-DE0A4E289FBA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DB576-D854-48DD-B5C1-AB268554411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39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F0DB5-C319-4D2A-B84D-AFCB8679E97C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2C0CA-02EC-4DB8-B8F3-F77E165861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401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429D8-B219-4749-8870-07E92AAFB75C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8137D-CDA5-493F-A3DB-D7A9B85FD5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661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61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3ECC5-B5B2-4586-A50D-D0D87484B07D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93A00-04E1-4B0E-B84B-30A7C9B796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B6A1C-C851-4F0A-A404-85089D050EAA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94A2C-DC49-4905-9B49-8FA415D4B42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A421C-6E03-4409-96F6-25FFB28131BE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B161C-EFF1-43A9-9801-A2C9C70772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33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40EEC-D624-410E-96C3-F70D2AC5851A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A1E11-3989-4AF5-99A9-833B85A0824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798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798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ADDD7-07DF-469D-BD79-E7C8445ACFE3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9A15C-E593-43FC-99E3-4C4DBDFF190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260350"/>
            <a:ext cx="6637338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311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F1074B33-0DB0-42A7-BF30-44E9826E9272}" type="datetimeFigureOut">
              <a:rPr lang="zh-CN" altLang="en-US"/>
              <a:pPr>
                <a:defRPr/>
              </a:pPr>
              <a:t>2011-10-30</a:t>
            </a:fld>
            <a:endParaRPr lang="en-US" altLang="zh-CN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71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4788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00379D61-76E9-45B0-8AF4-1389041BA39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5" r:id="rId1"/>
    <p:sldLayoutId id="2147484126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35" r:id="rId11"/>
    <p:sldLayoutId id="214748413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\\Shds\&#25237;&#36164;&#29702;&#36130;&#24773;&#25253;\&#23439;&#35266;&#32452;\&#23439;&#35266;&#32463;&#27982;&#30334;&#22270;&#65306;&#22269;&#20869;&#31687;\Excel07\&#23439;&#35266;&#30334;&#22270;A.xlsx!GDP!%5b&#23439;&#35266;&#30334;&#22270;A.xlsx%5dGDP%20&#22270;&#34920;%20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file:///\\Shds\&#25237;&#36164;&#29702;&#36130;&#24773;&#25253;\&#23439;&#35266;&#32452;\&#23439;&#35266;&#32463;&#27982;&#30334;&#22270;&#65306;&#22269;&#20869;&#31687;\Excel07\&#23439;&#35266;&#30334;&#22270;A.xlsx!GDP!%5b&#23439;&#35266;&#30334;&#22270;A.xlsx%5dGDP%20&#22270;&#34920;%201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089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5" name="titlemaster_line1"/>
          <p:cNvSpPr>
            <a:spLocks noChangeArrowheads="1"/>
          </p:cNvSpPr>
          <p:nvPr/>
        </p:nvSpPr>
        <p:spPr bwMode="black">
          <a:xfrm>
            <a:off x="-3175" y="3106738"/>
            <a:ext cx="2686050" cy="134937"/>
          </a:xfrm>
          <a:prstGeom prst="rect">
            <a:avLst/>
          </a:prstGeom>
          <a:solidFill>
            <a:srgbClr val="FFA645"/>
          </a:solidFill>
          <a:ln w="3175" algn="ctr">
            <a:solidFill>
              <a:srgbClr val="FFA64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1200" b="1">
              <a:ea typeface="宋体" pitchFamily="2" charset="-122"/>
              <a:cs typeface="Arial" pitchFamily="34" charset="0"/>
            </a:endParaRPr>
          </a:p>
        </p:txBody>
      </p:sp>
      <p:sp>
        <p:nvSpPr>
          <p:cNvPr id="6" name="titlemaster_line2"/>
          <p:cNvSpPr>
            <a:spLocks noChangeArrowheads="1"/>
          </p:cNvSpPr>
          <p:nvPr/>
        </p:nvSpPr>
        <p:spPr bwMode="black">
          <a:xfrm>
            <a:off x="2754313" y="3106738"/>
            <a:ext cx="6389687" cy="131762"/>
          </a:xfrm>
          <a:prstGeom prst="rect">
            <a:avLst/>
          </a:prstGeom>
          <a:solidFill>
            <a:srgbClr val="BBBBBA"/>
          </a:solidFill>
          <a:ln w="3175" algn="ctr">
            <a:solidFill>
              <a:srgbClr val="BBBBBA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3627438"/>
            <a:ext cx="9145588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4800" b="1" dirty="0" smtClean="0">
                <a:latin typeface="华文新魏" pitchFamily="2" charset="-122"/>
                <a:ea typeface="华文新魏" pitchFamily="2" charset="-122"/>
              </a:rPr>
              <a:t>宏观面</a:t>
            </a:r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与</a:t>
            </a:r>
            <a:r>
              <a:rPr lang="zh-CN" altLang="en-US" sz="4800" b="1" dirty="0" smtClean="0">
                <a:latin typeface="华文新魏" pitchFamily="2" charset="-122"/>
                <a:ea typeface="华文新魏" pitchFamily="2" charset="-122"/>
              </a:rPr>
              <a:t>基本面</a:t>
            </a:r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共振</a:t>
            </a:r>
            <a:r>
              <a:rPr lang="zh-CN" altLang="en-US" sz="4000" b="1" dirty="0" smtClean="0">
                <a:latin typeface="华文新魏" pitchFamily="2" charset="-122"/>
                <a:ea typeface="华文新魏" pitchFamily="2" charset="-122"/>
              </a:rPr>
              <a:t>  </a:t>
            </a:r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连塑</a:t>
            </a:r>
            <a:r>
              <a:rPr lang="zh-CN" altLang="en-US" sz="4800" b="1" dirty="0" smtClean="0">
                <a:latin typeface="华文新魏" pitchFamily="2" charset="-122"/>
                <a:ea typeface="华文新魏" pitchFamily="2" charset="-122"/>
              </a:rPr>
              <a:t>强势反弹</a:t>
            </a:r>
            <a:endParaRPr lang="zh-CN" altLang="en-US" sz="4800" b="1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" name="副标题 8"/>
          <p:cNvSpPr txBox="1">
            <a:spLocks/>
          </p:cNvSpPr>
          <p:nvPr/>
        </p:nvSpPr>
        <p:spPr bwMode="auto">
          <a:xfrm>
            <a:off x="4497388" y="4876800"/>
            <a:ext cx="464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zh-CN" altLang="en-US" sz="2400" b="1" kern="0" dirty="0" smtClean="0">
                <a:latin typeface="+mj-ea"/>
                <a:ea typeface="+mj-ea"/>
              </a:rPr>
              <a:t>能源化工团队主讲人   董竹英</a:t>
            </a:r>
            <a:endParaRPr lang="en-US" altLang="zh-CN" sz="2400" b="1" kern="0" dirty="0" smtClean="0">
              <a:latin typeface="+mj-ea"/>
              <a:ea typeface="+mj-ea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zh-CN" altLang="en-US" sz="2400" b="1" kern="0" dirty="0" smtClean="0">
                <a:latin typeface="+mj-ea"/>
                <a:ea typeface="+mj-ea"/>
              </a:rPr>
              <a:t>投资咨询部           交易咨询</a:t>
            </a:r>
            <a:endParaRPr lang="zh-CN" altLang="en-US" sz="2400" b="1" kern="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基本面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需求面</a:t>
            </a:r>
            <a:endParaRPr lang="zh-CN" altLang="en-US" sz="4000" b="1" dirty="0">
              <a:solidFill>
                <a:schemeClr val="accent2"/>
              </a:solidFill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76400"/>
            <a:ext cx="89154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81794" y="46482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  塑料薄膜产量平稳；</a:t>
            </a:r>
            <a:endParaRPr lang="en-US" altLang="zh-CN" sz="32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  塑料农膜产量总体平稳，但季节性减弱，旺季不旺。</a:t>
            </a:r>
            <a:endParaRPr lang="zh-CN" altLang="en-US" sz="3200" b="1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5563394" y="2438400"/>
            <a:ext cx="533400" cy="45720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8382794" y="2209800"/>
            <a:ext cx="533400" cy="45720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zh-CN" altLang="en-US" sz="3600" dirty="0" smtClean="0">
                <a:latin typeface="华文琥珀" pitchFamily="2" charset="-122"/>
                <a:ea typeface="华文琥珀" pitchFamily="2" charset="-122"/>
              </a:rPr>
              <a:t>  </a:t>
            </a:r>
            <a:r>
              <a:rPr lang="zh-CN" altLang="en-US" sz="3600" dirty="0" smtClean="0">
                <a:solidFill>
                  <a:srgbClr val="004A82"/>
                </a:solidFill>
                <a:latin typeface="华文琥珀" pitchFamily="2" charset="-122"/>
                <a:ea typeface="华文琥珀" pitchFamily="2" charset="-122"/>
              </a:rPr>
              <a:t>？</a:t>
            </a:r>
            <a:endParaRPr lang="zh-CN" altLang="en-US" sz="3600" dirty="0">
              <a:solidFill>
                <a:srgbClr val="004A82"/>
              </a:solidFill>
              <a:latin typeface="华文琥珀" pitchFamily="2" charset="-122"/>
              <a:ea typeface="华文琥珀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基本面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成本：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比价、价差</a:t>
            </a:r>
            <a:endParaRPr lang="zh-CN" altLang="en-US" sz="2800" b="1" dirty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" y="1438275"/>
            <a:ext cx="901065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0" y="4038600"/>
            <a:ext cx="47251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  L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与原油比价处历史低位；</a:t>
            </a: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  L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与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LDPE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价差处历史低位，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L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与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HDPE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价差接近历史低位；</a:t>
            </a: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  L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与现货价差处低位区域。</a:t>
            </a:r>
          </a:p>
        </p:txBody>
      </p:sp>
      <p:sp>
        <p:nvSpPr>
          <p:cNvPr id="10" name="矩形 9"/>
          <p:cNvSpPr/>
          <p:nvPr/>
        </p:nvSpPr>
        <p:spPr>
          <a:xfrm>
            <a:off x="5258594" y="6324600"/>
            <a:ext cx="3886995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zh-CN" altLang="en-US" sz="2800" b="1" cap="none" spc="50" dirty="0" smtClean="0">
                <a:ln w="11430"/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</a:rPr>
              <a:t>总结：基本面是利好的</a:t>
            </a:r>
            <a:endParaRPr lang="zh-CN" altLang="en-US" sz="2800" b="1" cap="none" spc="50" dirty="0">
              <a:ln w="11430"/>
              <a:solidFill>
                <a:srgbClr val="00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7544594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1" name="直接连接符 30"/>
          <p:cNvCxnSpPr/>
          <p:nvPr/>
        </p:nvCxnSpPr>
        <p:spPr>
          <a:xfrm rot="5400000" flipH="1" flipV="1">
            <a:off x="1760931" y="2552963"/>
            <a:ext cx="1782900" cy="731175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rot="16200000" flipH="1">
            <a:off x="2692243" y="2352825"/>
            <a:ext cx="1468640" cy="817189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rot="5400000" flipH="1" flipV="1">
            <a:off x="3149144" y="1803955"/>
            <a:ext cx="2377799" cy="1005771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rot="16200000" flipH="1">
            <a:off x="4322679" y="1636191"/>
            <a:ext cx="2167993" cy="1131493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rot="5400000" flipH="1" flipV="1">
            <a:off x="5458114" y="2331601"/>
            <a:ext cx="1468640" cy="440025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rot="16200000" flipH="1">
            <a:off x="5548462" y="2681278"/>
            <a:ext cx="2167993" cy="440025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4" name="直接箭头连接符 93"/>
          <p:cNvCxnSpPr/>
          <p:nvPr/>
        </p:nvCxnSpPr>
        <p:spPr>
          <a:xfrm rot="16200000" flipH="1">
            <a:off x="7277894" y="3009900"/>
            <a:ext cx="1981200" cy="1295400"/>
          </a:xfrm>
          <a:prstGeom prst="straightConnector1">
            <a:avLst/>
          </a:prstGeom>
          <a:ln w="508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372394" y="4048780"/>
            <a:ext cx="7773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400" b="1" dirty="0" smtClean="0">
                <a:solidFill>
                  <a:srgbClr val="008000"/>
                </a:solidFill>
                <a:latin typeface="华文新魏" pitchFamily="2" charset="-122"/>
                <a:ea typeface="华文新魏" pitchFamily="2" charset="-122"/>
              </a:rPr>
              <a:t>长期：空，下降趋势（技术：头肩顶形态</a:t>
            </a:r>
            <a:r>
              <a:rPr lang="zh-CN" altLang="en-US" sz="2800" b="1" dirty="0" smtClean="0">
                <a:solidFill>
                  <a:srgbClr val="008000"/>
                </a:solidFill>
                <a:latin typeface="华文新魏" pitchFamily="2" charset="-122"/>
                <a:ea typeface="华文新魏" pitchFamily="2" charset="-122"/>
              </a:rPr>
              <a:t>）</a:t>
            </a:r>
            <a:endParaRPr lang="en-US" altLang="zh-CN" sz="2800" b="1" dirty="0" smtClean="0">
              <a:solidFill>
                <a:srgbClr val="008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cxnSp>
        <p:nvCxnSpPr>
          <p:cNvPr id="46" name="直接连接符 45"/>
          <p:cNvCxnSpPr/>
          <p:nvPr/>
        </p:nvCxnSpPr>
        <p:spPr>
          <a:xfrm flipV="1">
            <a:off x="991394" y="2819400"/>
            <a:ext cx="8001000" cy="1143001"/>
          </a:xfrm>
          <a:prstGeom prst="line">
            <a:avLst/>
          </a:prstGeom>
          <a:ln>
            <a:solidFill>
              <a:srgbClr val="065E21"/>
            </a:solidFill>
            <a:prstDash val="dashDot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2" name="直接箭头连接符 91"/>
          <p:cNvCxnSpPr/>
          <p:nvPr/>
        </p:nvCxnSpPr>
        <p:spPr>
          <a:xfrm rot="5400000" flipH="1" flipV="1">
            <a:off x="6630194" y="2971800"/>
            <a:ext cx="1295400" cy="6858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组合 35"/>
          <p:cNvGrpSpPr/>
          <p:nvPr/>
        </p:nvGrpSpPr>
        <p:grpSpPr>
          <a:xfrm>
            <a:off x="6553994" y="1828800"/>
            <a:ext cx="2057400" cy="2211388"/>
            <a:chOff x="6553994" y="1828800"/>
            <a:chExt cx="2057400" cy="2211388"/>
          </a:xfrm>
        </p:grpSpPr>
        <p:cxnSp>
          <p:nvCxnSpPr>
            <p:cNvPr id="87" name="直接连接符 86"/>
            <p:cNvCxnSpPr/>
            <p:nvPr/>
          </p:nvCxnSpPr>
          <p:spPr>
            <a:xfrm>
              <a:off x="6782594" y="2667000"/>
              <a:ext cx="1752600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8" name="直接连接符 87"/>
            <p:cNvCxnSpPr/>
            <p:nvPr/>
          </p:nvCxnSpPr>
          <p:spPr>
            <a:xfrm>
              <a:off x="6782594" y="2895600"/>
              <a:ext cx="1752600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>
              <a:off x="6782594" y="3200400"/>
              <a:ext cx="1752600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0" name="直接连接符 89"/>
            <p:cNvCxnSpPr/>
            <p:nvPr/>
          </p:nvCxnSpPr>
          <p:spPr>
            <a:xfrm>
              <a:off x="6858794" y="4038600"/>
              <a:ext cx="1752600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>
              <a:off x="6553994" y="1828800"/>
              <a:ext cx="1752600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sp useBgFill="1">
        <p:nvSpPr>
          <p:cNvPr id="23" name="AutoShape 6"/>
          <p:cNvSpPr>
            <a:spLocks noChangeArrowheads="1"/>
          </p:cNvSpPr>
          <p:nvPr/>
        </p:nvSpPr>
        <p:spPr bwMode="gray">
          <a:xfrm>
            <a:off x="0" y="304800"/>
            <a:ext cx="9146612" cy="722029"/>
          </a:xfrm>
          <a:prstGeom prst="roundRect">
            <a:avLst>
              <a:gd name="adj" fmla="val 10889"/>
            </a:avLst>
          </a:prstGeom>
          <a:ln w="38100" cmpd="dbl">
            <a:solidFill>
              <a:schemeClr val="bg1">
                <a:alpha val="41000"/>
              </a:schemeClr>
            </a:solidFill>
            <a:round/>
            <a:headEnd/>
            <a:tailEnd/>
          </a:ln>
          <a:effectLst/>
          <a:scene3d>
            <a:camera prst="orthographicFront">
              <a:rot lat="1500000" lon="0" rev="0"/>
            </a:camera>
            <a:lightRig rig="threePt" dir="t"/>
          </a:scene3d>
          <a:sp3d>
            <a:bevelT/>
            <a:bevelB/>
          </a:sp3d>
        </p:spPr>
        <p:txBody>
          <a:bodyPr wrap="none" anchor="ctr"/>
          <a:lstStyle/>
          <a:p>
            <a:pPr>
              <a:defRPr/>
            </a:pPr>
            <a:endParaRPr lang="zh-CN" altLang="en-US">
              <a:solidFill>
                <a:srgbClr val="3366FF"/>
              </a:solidFill>
              <a:latin typeface="楷体_GB2312" pitchFamily="49" charset="-122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gray">
          <a:xfrm>
            <a:off x="230136" y="419868"/>
            <a:ext cx="1143007" cy="591150"/>
          </a:xfrm>
          <a:prstGeom prst="roundRect">
            <a:avLst>
              <a:gd name="adj" fmla="val 11921"/>
            </a:avLst>
          </a:prstGeom>
          <a:gradFill>
            <a:gsLst>
              <a:gs pos="0">
                <a:srgbClr val="00206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38100">
            <a:solidFill>
              <a:srgbClr val="1F78B4"/>
            </a:solidFill>
            <a:round/>
            <a:headEnd/>
            <a:tailEnd/>
          </a:ln>
          <a:scene3d>
            <a:camera prst="orthographicFront">
              <a:rot lat="1800000" lon="0" rev="900000"/>
            </a:camera>
            <a:lightRig rig="threePt" dir="t"/>
          </a:scene3d>
          <a:sp3d>
            <a:bevelT/>
            <a:bevelB/>
          </a:sp3d>
        </p:spPr>
        <p:txBody>
          <a:bodyPr wrap="none" anchor="ctr"/>
          <a:lstStyle/>
          <a:p>
            <a:pPr algn="ctr"/>
            <a:r>
              <a:rPr lang="zh-CN" altLang="en-US" sz="2000" b="1" dirty="0" smtClean="0">
                <a:latin typeface="楷体_GB2312" pitchFamily="49" charset="-122"/>
              </a:rPr>
              <a:t>技术面</a:t>
            </a:r>
            <a:endParaRPr lang="zh-CN" altLang="en-US" sz="2000" b="1" dirty="0">
              <a:latin typeface="楷体_GB2312" pitchFamily="49" charset="-122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gray">
          <a:xfrm>
            <a:off x="0" y="507706"/>
            <a:ext cx="2147932" cy="5797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zh-CN" altLang="zh-CN" sz="3200" b="1">
              <a:solidFill>
                <a:srgbClr val="3366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楷体_GB2312" pitchFamily="49" charset="-122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后期走势分析及操作建议</a:t>
            </a:r>
          </a:p>
        </p:txBody>
      </p:sp>
      <p:cxnSp>
        <p:nvCxnSpPr>
          <p:cNvPr id="53" name="直接连接符 52"/>
          <p:cNvCxnSpPr/>
          <p:nvPr/>
        </p:nvCxnSpPr>
        <p:spPr>
          <a:xfrm>
            <a:off x="4039394" y="685800"/>
            <a:ext cx="4800600" cy="2362200"/>
          </a:xfrm>
          <a:prstGeom prst="line">
            <a:avLst/>
          </a:prstGeom>
          <a:ln w="76200" cmpd="dbl">
            <a:solidFill>
              <a:srgbClr val="00642D"/>
            </a:solidFill>
            <a:headEnd type="none"/>
            <a:tailEnd type="stealt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372394" y="4495800"/>
            <a:ext cx="792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400" b="1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短期：多，强势反弹（技术：颈线突破后的回抽确认；宏观面：利多；基本面：利多）</a:t>
            </a:r>
            <a:endParaRPr lang="en-US" altLang="zh-CN" sz="2400" b="1" dirty="0" smtClean="0">
              <a:solidFill>
                <a:srgbClr val="C0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371600" y="5276671"/>
            <a:ext cx="78493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10800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～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11250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区间：多空转换区域</a:t>
            </a: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时间点：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11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月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7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日欧盟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27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国财长会议，届时短多单子注意止盈；长线投资者找机会建立空单，止损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11500</a:t>
            </a:r>
          </a:p>
        </p:txBody>
      </p:sp>
      <p:grpSp>
        <p:nvGrpSpPr>
          <p:cNvPr id="54" name="组合 53"/>
          <p:cNvGrpSpPr/>
          <p:nvPr/>
        </p:nvGrpSpPr>
        <p:grpSpPr>
          <a:xfrm>
            <a:off x="6782594" y="2667000"/>
            <a:ext cx="2133600" cy="230188"/>
            <a:chOff x="6782594" y="2667000"/>
            <a:chExt cx="2133600" cy="230188"/>
          </a:xfrm>
        </p:grpSpPr>
        <p:cxnSp>
          <p:nvCxnSpPr>
            <p:cNvPr id="47" name="直接连接符 46"/>
            <p:cNvCxnSpPr/>
            <p:nvPr/>
          </p:nvCxnSpPr>
          <p:spPr>
            <a:xfrm>
              <a:off x="6782594" y="2667000"/>
              <a:ext cx="2133600" cy="1588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6782594" y="2895600"/>
              <a:ext cx="2133600" cy="1588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55" name="矩形 54"/>
          <p:cNvSpPr/>
          <p:nvPr/>
        </p:nvSpPr>
        <p:spPr>
          <a:xfrm>
            <a:off x="6249194" y="6324600"/>
            <a:ext cx="2896395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zh-CN" altLang="en-US" sz="2800" b="1" cap="none" spc="50" dirty="0" smtClean="0">
                <a:ln w="11430"/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</a:rPr>
              <a:t>总结：短多长空</a:t>
            </a:r>
            <a:endParaRPr lang="zh-CN" altLang="en-US" sz="2800" b="1" cap="none" spc="50" dirty="0">
              <a:ln w="11430"/>
              <a:solidFill>
                <a:srgbClr val="00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53994" y="1066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000" b="1" dirty="0" smtClean="0"/>
              <a:t>L1205</a:t>
            </a:r>
            <a:endParaRPr lang="zh-CN" alt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2" grpId="0"/>
      <p:bldP spid="44" grpId="0"/>
      <p:bldP spid="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slide_footer"/>
          <p:cNvSpPr>
            <a:spLocks noChangeArrowheads="1"/>
          </p:cNvSpPr>
          <p:nvPr/>
        </p:nvSpPr>
        <p:spPr bwMode="black">
          <a:xfrm>
            <a:off x="4802188" y="6324600"/>
            <a:ext cx="4114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905" tIns="46953" rIns="93905" bIns="46953"/>
          <a:lstStyle/>
          <a:p>
            <a:pPr algn="r" defTabSz="938213" eaLnBrk="0" hangingPunct="0"/>
            <a:r>
              <a:rPr lang="en-US" altLang="zh-CN" sz="1000" dirty="0">
                <a:solidFill>
                  <a:srgbClr val="5F5F5F"/>
                </a:solidFill>
                <a:ea typeface="宋体" pitchFamily="2" charset="-122"/>
              </a:rPr>
              <a:t>www.htfutures.com</a:t>
            </a:r>
          </a:p>
        </p:txBody>
      </p:sp>
      <p:sp>
        <p:nvSpPr>
          <p:cNvPr id="48143" name="slide_project&amp;pres_name"/>
          <p:cNvSpPr>
            <a:spLocks noChangeArrowheads="1"/>
          </p:cNvSpPr>
          <p:nvPr/>
        </p:nvSpPr>
        <p:spPr bwMode="blackWhite">
          <a:xfrm>
            <a:off x="610394" y="3200400"/>
            <a:ext cx="8535194" cy="288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86493" tIns="34922" rIns="86493" bIns="34922" anchor="b"/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ea typeface="宋体" pitchFamily="2" charset="-122"/>
              </a:rPr>
              <a:t>      感谢</a:t>
            </a:r>
            <a:r>
              <a:rPr lang="zh-CN" altLang="en-US" sz="3200" b="1" dirty="0">
                <a:ea typeface="宋体" pitchFamily="2" charset="-122"/>
              </a:rPr>
              <a:t>大商</a:t>
            </a:r>
            <a:r>
              <a:rPr lang="zh-CN" altLang="en-US" sz="3200" b="1" dirty="0" smtClean="0">
                <a:ea typeface="宋体" pitchFamily="2" charset="-122"/>
              </a:rPr>
              <a:t>所！ </a:t>
            </a:r>
            <a:endParaRPr lang="en-US" altLang="zh-CN" sz="3200" b="1" dirty="0" smtClean="0"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ea typeface="宋体" pitchFamily="2" charset="-122"/>
              </a:rPr>
              <a:t>              感谢和讯网！</a:t>
            </a:r>
            <a:endParaRPr lang="en-US" altLang="zh-CN" sz="3200" b="1" dirty="0" smtClean="0"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ea typeface="宋体" pitchFamily="2" charset="-122"/>
              </a:rPr>
              <a:t>                      感谢</a:t>
            </a:r>
            <a:r>
              <a:rPr lang="zh-CN" altLang="en-US" sz="3200" b="1" dirty="0">
                <a:ea typeface="宋体" pitchFamily="2" charset="-122"/>
              </a:rPr>
              <a:t>各位评委 </a:t>
            </a:r>
            <a:r>
              <a:rPr lang="en-US" altLang="zh-CN" sz="3200" b="1" dirty="0" smtClean="0">
                <a:ea typeface="宋体" pitchFamily="2" charset="-122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ea typeface="宋体" pitchFamily="2" charset="-122"/>
              </a:rPr>
              <a:t>                              感谢</a:t>
            </a:r>
            <a:r>
              <a:rPr lang="zh-CN" altLang="en-US" sz="3200" b="1" dirty="0">
                <a:ea typeface="宋体" pitchFamily="2" charset="-122"/>
              </a:rPr>
              <a:t>各位同仁</a:t>
            </a:r>
            <a:r>
              <a:rPr lang="en-US" altLang="zh-CN" sz="3200" b="1" dirty="0">
                <a:ea typeface="宋体" pitchFamily="2" charset="-122"/>
              </a:rPr>
              <a:t>!</a:t>
            </a:r>
            <a:endParaRPr lang="zh-CN" altLang="en-US" sz="3200" b="1" dirty="0">
              <a:ea typeface="宋体" pitchFamily="2" charset="-122"/>
            </a:endParaRPr>
          </a:p>
        </p:txBody>
      </p:sp>
      <p:pic>
        <p:nvPicPr>
          <p:cNvPr id="19461" name="Picture 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3089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7" name="titlemaster_line1"/>
          <p:cNvSpPr>
            <a:spLocks noChangeArrowheads="1"/>
          </p:cNvSpPr>
          <p:nvPr/>
        </p:nvSpPr>
        <p:spPr bwMode="black">
          <a:xfrm>
            <a:off x="-3175" y="3106738"/>
            <a:ext cx="2686050" cy="134937"/>
          </a:xfrm>
          <a:prstGeom prst="rect">
            <a:avLst/>
          </a:prstGeom>
          <a:solidFill>
            <a:srgbClr val="FFA645"/>
          </a:solidFill>
          <a:ln w="3175" algn="ctr">
            <a:solidFill>
              <a:srgbClr val="FFA64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 sz="1200" b="1">
              <a:ea typeface="宋体" pitchFamily="2" charset="-122"/>
              <a:cs typeface="Arial" pitchFamily="34" charset="0"/>
            </a:endParaRPr>
          </a:p>
        </p:txBody>
      </p:sp>
      <p:sp>
        <p:nvSpPr>
          <p:cNvPr id="8" name="titlemaster_line2"/>
          <p:cNvSpPr>
            <a:spLocks noChangeArrowheads="1"/>
          </p:cNvSpPr>
          <p:nvPr/>
        </p:nvSpPr>
        <p:spPr bwMode="black">
          <a:xfrm>
            <a:off x="2754313" y="3106738"/>
            <a:ext cx="6389687" cy="131762"/>
          </a:xfrm>
          <a:prstGeom prst="rect">
            <a:avLst/>
          </a:prstGeom>
          <a:solidFill>
            <a:srgbClr val="BBBBBA"/>
          </a:solidFill>
          <a:ln w="3175" algn="ctr">
            <a:solidFill>
              <a:srgbClr val="BBBBBA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3" grpId="0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446213" y="228600"/>
            <a:ext cx="78517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 sz="2400" b="1">
              <a:solidFill>
                <a:schemeClr val="accent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5194" y="1600200"/>
            <a:ext cx="73152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  <a:latin typeface="华文新魏" pitchFamily="2" charset="-122"/>
                <a:ea typeface="华文新魏" pitchFamily="2" charset="-122"/>
              </a:rPr>
              <a:t>实效性：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强势反弹</a:t>
            </a:r>
            <a:endParaRPr lang="en-US" altLang="zh-CN" sz="3600" b="1" dirty="0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  <a:p>
            <a:r>
              <a:rPr lang="zh-CN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ea typeface="+mn-ea"/>
              </a:rPr>
              <a:t>   保证金交易，相对股票，期货的实效性尤为重要。</a:t>
            </a: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ea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  <a:latin typeface="华文新魏" pitchFamily="2" charset="-122"/>
                <a:ea typeface="华文新魏" pitchFamily="2" charset="-122"/>
              </a:rPr>
              <a:t>趋势性：</a:t>
            </a:r>
            <a:r>
              <a:rPr lang="zh-CN" altLang="en-US" sz="3600" b="1" dirty="0" smtClean="0">
                <a:solidFill>
                  <a:srgbClr val="065E21"/>
                </a:solidFill>
                <a:latin typeface="华文新魏" pitchFamily="2" charset="-122"/>
                <a:ea typeface="华文新魏" pitchFamily="2" charset="-122"/>
              </a:rPr>
              <a:t>长期偏空</a:t>
            </a:r>
            <a:endParaRPr lang="en-US" altLang="zh-CN" sz="3600" b="1" dirty="0" smtClean="0">
              <a:solidFill>
                <a:srgbClr val="065E21"/>
              </a:solidFill>
              <a:latin typeface="华文新魏" pitchFamily="2" charset="-122"/>
              <a:ea typeface="华文新魏" pitchFamily="2" charset="-122"/>
            </a:endParaRPr>
          </a:p>
          <a:p>
            <a:r>
              <a:rPr lang="zh-CN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ea typeface="+mn-ea"/>
              </a:rPr>
              <a:t>   看大势赚大钱，看小势赚小钱，不看势不赚钱。</a:t>
            </a: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ea typeface="+mn-ea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  <a:latin typeface="华文新魏" pitchFamily="2" charset="-122"/>
                <a:ea typeface="华文新魏" pitchFamily="2" charset="-122"/>
              </a:rPr>
              <a:t>注重宏观</a:t>
            </a:r>
            <a:endParaRPr lang="en-US" altLang="zh-CN" sz="4000" b="1" dirty="0" smtClean="0">
              <a:solidFill>
                <a:schemeClr val="accent2">
                  <a:lumMod val="75000"/>
                </a:schemeClr>
              </a:solidFill>
              <a:latin typeface="华文新魏" pitchFamily="2" charset="-122"/>
              <a:ea typeface="华文新魏" pitchFamily="2" charset="-122"/>
            </a:endParaRPr>
          </a:p>
          <a:p>
            <a:r>
              <a:rPr lang="zh-CN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ea typeface="+mn-ea"/>
              </a:rPr>
              <a:t>   宏观是皮，其它是毛，皮之不存毛将焉附！</a:t>
            </a:r>
            <a:endParaRPr lang="en-US" altLang="zh-CN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187450" y="260350"/>
            <a:ext cx="6637338" cy="633413"/>
          </a:xfrm>
        </p:spPr>
        <p:txBody>
          <a:bodyPr/>
          <a:lstStyle/>
          <a:p>
            <a:endParaRPr lang="zh-CN" altLang="en-US" dirty="0" smtClean="0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8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228600"/>
            <a:ext cx="9297194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研究与服务三大特点</a:t>
            </a:r>
            <a:endParaRPr lang="zh-CN" altLang="en-US" sz="4000" b="1" dirty="0">
              <a:solidFill>
                <a:schemeClr val="accent2"/>
              </a:solidFill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446213" y="228600"/>
            <a:ext cx="78517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 sz="2400" b="1">
              <a:solidFill>
                <a:schemeClr val="accent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aphicFrame>
        <p:nvGraphicFramePr>
          <p:cNvPr id="9" name="图示 8"/>
          <p:cNvGraphicFramePr/>
          <p:nvPr/>
        </p:nvGraphicFramePr>
        <p:xfrm>
          <a:off x="-532606" y="914400"/>
          <a:ext cx="8916194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46213" y="228600"/>
            <a:ext cx="78517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 sz="2400" b="1">
              <a:solidFill>
                <a:schemeClr val="accent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187450" y="260350"/>
            <a:ext cx="6637338" cy="633413"/>
          </a:xfrm>
        </p:spPr>
        <p:txBody>
          <a:bodyPr/>
          <a:lstStyle/>
          <a:p>
            <a:endParaRPr lang="zh-CN" altLang="en-US" dirty="0" smtClean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7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228600"/>
            <a:ext cx="9297194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研究框架</a:t>
            </a:r>
            <a:endParaRPr lang="zh-CN" altLang="en-US" sz="4000" b="1" dirty="0">
              <a:solidFill>
                <a:schemeClr val="accent2"/>
              </a:solidFill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12295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b="1" dirty="0" smtClean="0">
                  <a:latin typeface="楷体_GB2312" pitchFamily="49" charset="-122"/>
                </a:rPr>
                <a:t>短期宏观面</a:t>
              </a:r>
              <a:endParaRPr lang="zh-CN" altLang="en-US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欧债危机：</a:t>
            </a: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达成一揽子协议</a:t>
            </a:r>
            <a:endParaRPr lang="zh-CN" altLang="en-US" sz="3200" b="1" dirty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88" y="1524000"/>
            <a:ext cx="91059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381794" y="5181600"/>
            <a:ext cx="87637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 EFSF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“</a:t>
            </a: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4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倍”杠杆化，扩大后规模为</a:t>
            </a: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万亿欧元；</a:t>
            </a:r>
            <a:endParaRPr lang="en-US" altLang="zh-CN" sz="28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 银行业重组达成</a:t>
            </a: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9%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一级资本充足率共识；</a:t>
            </a:r>
            <a:endParaRPr lang="en-US" altLang="zh-CN" sz="28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 希腊债务减记</a:t>
            </a: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50%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达成协议。</a:t>
            </a:r>
            <a:endParaRPr lang="zh-CN" altLang="en-US" sz="2800" b="1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58594" y="3581400"/>
            <a:ext cx="3352800" cy="381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 rot="5400000">
            <a:off x="7507288" y="2705100"/>
            <a:ext cx="1142206" cy="794"/>
          </a:xfrm>
          <a:prstGeom prst="line">
            <a:avLst/>
          </a:prstGeom>
          <a:ln w="22225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rot="5400000" flipH="1" flipV="1">
            <a:off x="7964488" y="4152900"/>
            <a:ext cx="1294606" cy="794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8077994" y="2133600"/>
            <a:ext cx="1067594" cy="38100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7950</a:t>
            </a:r>
            <a:r>
              <a:rPr lang="zh-CN" altLang="en-US" sz="2000" b="1" dirty="0" smtClean="0">
                <a:latin typeface="Times New Roman" pitchFamily="18" charset="0"/>
                <a:cs typeface="Times New Roman" pitchFamily="18" charset="0"/>
              </a:rPr>
              <a:t>亿</a:t>
            </a:r>
            <a:endParaRPr lang="zh-CN" alt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544594" y="4419600"/>
            <a:ext cx="1067594" cy="381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CN" altLang="en-US" sz="2000" b="1" dirty="0" smtClean="0">
                <a:latin typeface="Times New Roman" pitchFamily="18" charset="0"/>
                <a:cs typeface="Times New Roman" pitchFamily="18" charset="0"/>
              </a:rPr>
              <a:t>万亿</a:t>
            </a:r>
            <a:endParaRPr lang="zh-CN" alt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短期宏观面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中国：</a:t>
            </a: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紧缩周期结束迹象</a:t>
            </a:r>
            <a:endParaRPr lang="zh-CN" altLang="en-US" sz="3200" b="1" dirty="0">
              <a:latin typeface="华文新魏" pitchFamily="2" charset="-122"/>
              <a:ea typeface="华文新魏" pitchFamily="2" charset="-122"/>
            </a:endParaRPr>
          </a:p>
        </p:txBody>
      </p:sp>
      <p:graphicFrame>
        <p:nvGraphicFramePr>
          <p:cNvPr id="8" name="图示 7"/>
          <p:cNvGraphicFramePr/>
          <p:nvPr/>
        </p:nvGraphicFramePr>
        <p:xfrm>
          <a:off x="0" y="1524000"/>
          <a:ext cx="9145588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矩形 8"/>
          <p:cNvSpPr/>
          <p:nvPr/>
        </p:nvSpPr>
        <p:spPr>
          <a:xfrm>
            <a:off x="4922958" y="6334780"/>
            <a:ext cx="4222630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2800" b="1" cap="none" spc="50" dirty="0" smtClean="0">
                <a:ln w="11430"/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</a:rPr>
              <a:t>总结：短期宏观是利好的</a:t>
            </a:r>
            <a:endParaRPr lang="zh-CN" altLang="en-US" sz="2800" b="1" cap="none" spc="50" dirty="0">
              <a:ln w="11430"/>
              <a:solidFill>
                <a:srgbClr val="00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长期宏观面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 sz="2800" b="1" dirty="0">
              <a:latin typeface="楷体_GB2312" pitchFamily="49" charset="-122"/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 bwMode="auto">
          <a:xfrm>
            <a:off x="1448594" y="69850"/>
            <a:ext cx="769699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中国滞涨：</a:t>
            </a: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货币政策难言真正放松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0" y="5613737"/>
            <a:ext cx="91455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三季度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GDP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同比增长</a:t>
            </a:r>
            <a:r>
              <a:rPr lang="en-US" altLang="zh-CN" sz="2400" b="1" dirty="0">
                <a:solidFill>
                  <a:srgbClr val="002060"/>
                </a:solidFill>
                <a:latin typeface="华文新魏" pitchFamily="2" charset="-122"/>
                <a:ea typeface="华文新魏" pitchFamily="2" charset="-122"/>
              </a:rPr>
              <a:t>9.1%</a:t>
            </a:r>
            <a:r>
              <a:rPr lang="zh-CN" altLang="en-US" sz="2400" b="1" dirty="0">
                <a:latin typeface="华文新魏" pitchFamily="2" charset="-122"/>
                <a:ea typeface="华文新魏" pitchFamily="2" charset="-122"/>
              </a:rPr>
              <a:t>，低于二季度</a:t>
            </a:r>
            <a:r>
              <a:rPr lang="en-US" altLang="zh-CN" sz="2400" b="1" dirty="0">
                <a:latin typeface="华文新魏" pitchFamily="2" charset="-122"/>
                <a:ea typeface="华文新魏" pitchFamily="2" charset="-122"/>
              </a:rPr>
              <a:t>9.5%</a:t>
            </a:r>
            <a:r>
              <a:rPr lang="zh-CN" altLang="en-US" sz="2400" b="1" dirty="0">
                <a:latin typeface="华文新魏" pitchFamily="2" charset="-122"/>
                <a:ea typeface="华文新魏" pitchFamily="2" charset="-122"/>
              </a:rPr>
              <a:t>的增长速度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；</a:t>
            </a: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9</a:t>
            </a:r>
            <a:r>
              <a:rPr lang="zh-CN" altLang="en-US" sz="2400" b="1" dirty="0">
                <a:latin typeface="华文新魏" pitchFamily="2" charset="-122"/>
                <a:ea typeface="华文新魏" pitchFamily="2" charset="-122"/>
              </a:rPr>
              <a:t>月份</a:t>
            </a:r>
            <a:r>
              <a:rPr lang="en-US" altLang="zh-CN" sz="2400" b="1" dirty="0">
                <a:latin typeface="华文新魏" pitchFamily="2" charset="-122"/>
                <a:ea typeface="华文新魏" pitchFamily="2" charset="-122"/>
              </a:rPr>
              <a:t>CPI</a:t>
            </a:r>
            <a:r>
              <a:rPr lang="zh-CN" altLang="en-US" sz="2400" b="1" dirty="0">
                <a:latin typeface="华文新魏" pitchFamily="2" charset="-122"/>
                <a:ea typeface="华文新魏" pitchFamily="2" charset="-122"/>
              </a:rPr>
              <a:t>同比增长</a:t>
            </a:r>
            <a:r>
              <a:rPr lang="en-US" altLang="zh-CN" sz="2400" b="1" dirty="0">
                <a:solidFill>
                  <a:srgbClr val="800000"/>
                </a:solidFill>
                <a:latin typeface="华文新魏" pitchFamily="2" charset="-122"/>
                <a:ea typeface="华文新魏" pitchFamily="2" charset="-122"/>
              </a:rPr>
              <a:t>6.1%</a:t>
            </a:r>
            <a:r>
              <a:rPr lang="zh-CN" altLang="en-US" sz="2400" b="1" dirty="0">
                <a:latin typeface="华文新魏" pitchFamily="2" charset="-122"/>
                <a:ea typeface="华文新魏" pitchFamily="2" charset="-122"/>
              </a:rPr>
              <a:t>，较上月下降</a:t>
            </a:r>
            <a:r>
              <a:rPr lang="en-US" altLang="zh-CN" sz="2400" b="1" dirty="0">
                <a:latin typeface="华文新魏" pitchFamily="2" charset="-122"/>
                <a:ea typeface="华文新魏" pitchFamily="2" charset="-122"/>
              </a:rPr>
              <a:t>0.1</a:t>
            </a:r>
            <a:r>
              <a:rPr lang="zh-CN" altLang="en-US" sz="2400" b="1" dirty="0">
                <a:latin typeface="华文新魏" pitchFamily="2" charset="-122"/>
                <a:ea typeface="华文新魏" pitchFamily="2" charset="-122"/>
              </a:rPr>
              <a:t>个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百分点，处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6%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高位。</a:t>
            </a:r>
            <a:endParaRPr lang="zh-CN" altLang="en-US" sz="2400" b="1" dirty="0">
              <a:latin typeface="华文新魏" pitchFamily="2" charset="-122"/>
              <a:ea typeface="华文新魏" pitchFamily="2" charset="-122"/>
            </a:endParaRPr>
          </a:p>
        </p:txBody>
      </p:sp>
      <p:graphicFrame>
        <p:nvGraphicFramePr>
          <p:cNvPr id="11" name="Object 3"/>
          <p:cNvGraphicFramePr>
            <a:graphicFrameLocks/>
          </p:cNvGraphicFramePr>
          <p:nvPr/>
        </p:nvGraphicFramePr>
        <p:xfrm>
          <a:off x="0" y="1066800"/>
          <a:ext cx="9145588" cy="4318000"/>
        </p:xfrm>
        <a:graphic>
          <a:graphicData uri="http://schemas.openxmlformats.org/presentationml/2006/ole">
            <p:oleObj spid="_x0000_s19458" name="Worksheet" r:id="rId4" imgW="5743626" imgH="2828905" progId="Excel.Sheet.8">
              <p:link updateAutomatic="1"/>
            </p:oleObj>
          </a:graphicData>
        </a:graphic>
      </p:graphicFrame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5715794" y="5257800"/>
            <a:ext cx="342979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zh-CN" altLang="en-US" sz="1200" b="1" dirty="0">
                <a:latin typeface="+mn-ea"/>
                <a:ea typeface="+mn-ea"/>
              </a:rPr>
              <a:t>数据来源</a:t>
            </a:r>
            <a:r>
              <a:rPr lang="en-US" altLang="zh-CN" sz="1200" b="1" dirty="0">
                <a:latin typeface="+mn-ea"/>
                <a:ea typeface="+mn-ea"/>
              </a:rPr>
              <a:t>:</a:t>
            </a:r>
            <a:r>
              <a:rPr lang="en-US" altLang="zh-CN" sz="1200" b="1" dirty="0" smtClean="0">
                <a:latin typeface="+mn-ea"/>
                <a:ea typeface="+mn-ea"/>
              </a:rPr>
              <a:t>Wind</a:t>
            </a:r>
            <a:r>
              <a:rPr lang="zh-CN" altLang="en-US" sz="1200" b="1" dirty="0" smtClean="0">
                <a:latin typeface="+mn-ea"/>
                <a:ea typeface="+mn-ea"/>
              </a:rPr>
              <a:t>，海通期货投资咨询部</a:t>
            </a:r>
            <a:endParaRPr lang="zh-CN" altLang="en-US" sz="1200" b="1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长期宏观面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 sz="2800" b="1" dirty="0">
              <a:latin typeface="楷体_GB2312" pitchFamily="49" charset="-122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 bwMode="auto">
          <a:xfrm>
            <a:off x="1372393" y="66675"/>
            <a:ext cx="759698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全球经济疲软：</a:t>
            </a: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复苏路坎坷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0" y="5613737"/>
            <a:ext cx="91455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中美欧日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2011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年二季度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GDP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环比：美国年率增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1.3%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；</a:t>
            </a:r>
            <a:r>
              <a:rPr lang="zh-CN" altLang="en-US" sz="2400" b="1" dirty="0" smtClean="0">
                <a:solidFill>
                  <a:srgbClr val="008000"/>
                </a:solidFill>
                <a:latin typeface="华文新魏" pitchFamily="2" charset="-122"/>
                <a:ea typeface="华文新魏" pitchFamily="2" charset="-122"/>
              </a:rPr>
              <a:t>日本年率降</a:t>
            </a:r>
            <a:r>
              <a:rPr lang="en-US" altLang="zh-CN" sz="2400" b="1" dirty="0" smtClean="0">
                <a:solidFill>
                  <a:srgbClr val="008000"/>
                </a:solidFill>
                <a:latin typeface="华文新魏" pitchFamily="2" charset="-122"/>
                <a:ea typeface="华文新魏" pitchFamily="2" charset="-122"/>
              </a:rPr>
              <a:t>2.1%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；欧洲年率增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1.6%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；中国年率增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2.4%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（三季度增</a:t>
            </a:r>
            <a:r>
              <a:rPr lang="en-US" altLang="zh-CN" sz="2400" b="1" dirty="0" smtClean="0">
                <a:latin typeface="华文新魏" pitchFamily="2" charset="-122"/>
                <a:ea typeface="华文新魏" pitchFamily="2" charset="-122"/>
              </a:rPr>
              <a:t>2.3%</a:t>
            </a:r>
            <a:r>
              <a:rPr lang="zh-CN" altLang="en-US" sz="2400" b="1" dirty="0" smtClean="0">
                <a:latin typeface="华文新魏" pitchFamily="2" charset="-122"/>
                <a:ea typeface="华文新魏" pitchFamily="2" charset="-122"/>
              </a:rPr>
              <a:t>）。</a:t>
            </a:r>
            <a:endParaRPr lang="en-US" altLang="zh-CN" sz="2400" b="1" dirty="0" smtClean="0">
              <a:latin typeface="华文新魏" pitchFamily="2" charset="-122"/>
              <a:ea typeface="华文新魏" pitchFamily="2" charset="-122"/>
            </a:endParaRPr>
          </a:p>
        </p:txBody>
      </p:sp>
      <p:graphicFrame>
        <p:nvGraphicFramePr>
          <p:cNvPr id="12" name="Object 3"/>
          <p:cNvGraphicFramePr>
            <a:graphicFrameLocks/>
          </p:cNvGraphicFramePr>
          <p:nvPr/>
        </p:nvGraphicFramePr>
        <p:xfrm>
          <a:off x="0" y="1143000"/>
          <a:ext cx="9145588" cy="4343400"/>
        </p:xfrm>
        <a:graphic>
          <a:graphicData uri="http://schemas.openxmlformats.org/presentationml/2006/ole">
            <p:oleObj spid="_x0000_s3074" name="Worksheet" r:id="rId4" imgW="5562736" imgH="2848051" progId="Excel.Sheet.8">
              <p:link updateAutomatic="1"/>
            </p:oleObj>
          </a:graphicData>
        </a:graphic>
      </p:graphicFrame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715794" y="5334000"/>
            <a:ext cx="342979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zh-CN" altLang="en-US" sz="1200" b="1" dirty="0">
                <a:latin typeface="+mn-ea"/>
                <a:ea typeface="+mn-ea"/>
              </a:rPr>
              <a:t>数据来源</a:t>
            </a:r>
            <a:r>
              <a:rPr lang="en-US" altLang="zh-CN" sz="1200" b="1" dirty="0">
                <a:latin typeface="+mn-ea"/>
                <a:ea typeface="+mn-ea"/>
              </a:rPr>
              <a:t>:</a:t>
            </a:r>
            <a:r>
              <a:rPr lang="en-US" altLang="zh-CN" sz="1200" b="1" dirty="0" smtClean="0">
                <a:latin typeface="+mn-ea"/>
                <a:ea typeface="+mn-ea"/>
              </a:rPr>
              <a:t>Wind</a:t>
            </a:r>
            <a:r>
              <a:rPr lang="zh-CN" altLang="en-US" sz="1200" b="1" dirty="0" smtClean="0">
                <a:latin typeface="+mn-ea"/>
                <a:ea typeface="+mn-ea"/>
              </a:rPr>
              <a:t>，海通期货投资咨询部</a:t>
            </a:r>
            <a:endParaRPr lang="zh-CN" altLang="en-US" sz="1200" b="1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宏观面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zh-CN" altLang="en-US" sz="2800" b="1" dirty="0">
              <a:latin typeface="楷体_GB2312" pitchFamily="49" charset="-122"/>
            </a:endParaRPr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b="1" dirty="0" smtClean="0">
                  <a:latin typeface="楷体_GB2312" pitchFamily="49" charset="-122"/>
                </a:rPr>
                <a:t>长期宏观面</a:t>
              </a:r>
              <a:endParaRPr lang="zh-CN" altLang="en-US" b="1" dirty="0">
                <a:latin typeface="楷体_GB2312" pitchFamily="49" charset="-122"/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 dirty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447006" y="228600"/>
            <a:ext cx="78501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欧猪五国经济疲软：</a:t>
            </a:r>
            <a:r>
              <a:rPr lang="zh-CN" altLang="en-US" sz="3200" b="1" dirty="0" smtClean="0">
                <a:latin typeface="华文新魏" pitchFamily="2" charset="-122"/>
                <a:ea typeface="华文新魏" pitchFamily="2" charset="-122"/>
              </a:rPr>
              <a:t>欧债危机存隐患</a:t>
            </a:r>
            <a:endParaRPr lang="zh-CN" altLang="en-US" sz="3200" b="1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794" y="4876800"/>
            <a:ext cx="830580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  债务超黄线：</a:t>
            </a: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60%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；</a:t>
            </a:r>
            <a:endParaRPr lang="en-US" altLang="zh-CN" sz="28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endParaRPr lang="en-US" altLang="zh-CN" sz="11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  季度</a:t>
            </a:r>
            <a:r>
              <a:rPr lang="en-US" altLang="zh-CN" sz="2800" b="1" dirty="0" smtClean="0">
                <a:latin typeface="华文新魏" pitchFamily="2" charset="-122"/>
                <a:ea typeface="华文新魏" pitchFamily="2" charset="-122"/>
              </a:rPr>
              <a:t>GDP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同比呈零增长或负增长。</a:t>
            </a:r>
            <a:endParaRPr lang="zh-CN" altLang="en-US" sz="2800" b="1" dirty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1150"/>
            <a:ext cx="90582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矩形 14"/>
          <p:cNvSpPr/>
          <p:nvPr/>
        </p:nvSpPr>
        <p:spPr>
          <a:xfrm>
            <a:off x="4922958" y="6324600"/>
            <a:ext cx="4222631" cy="533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2800" b="1" cap="none" spc="50" dirty="0" smtClean="0">
                <a:ln w="11430"/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</a:rPr>
              <a:t>总结：长期宏观是利空的</a:t>
            </a:r>
            <a:endParaRPr lang="zh-CN" altLang="en-US" sz="2800" b="1" cap="none" spc="50" dirty="0">
              <a:ln w="11430"/>
              <a:solidFill>
                <a:srgbClr val="0066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304800"/>
            <a:ext cx="9146612" cy="782637"/>
            <a:chOff x="1091" y="1200"/>
            <a:chExt cx="3577" cy="891"/>
          </a:xfrm>
        </p:grpSpPr>
        <p:sp useBgFill="1">
          <p:nvSpPr>
            <p:cNvPr id="19" name="AutoShape 6"/>
            <p:cNvSpPr>
              <a:spLocks noChangeArrowheads="1"/>
            </p:cNvSpPr>
            <p:nvPr/>
          </p:nvSpPr>
          <p:spPr bwMode="gray">
            <a:xfrm>
              <a:off x="1091" y="1200"/>
              <a:ext cx="3577" cy="822"/>
            </a:xfrm>
            <a:prstGeom prst="roundRect">
              <a:avLst>
                <a:gd name="adj" fmla="val 10889"/>
              </a:avLst>
            </a:prstGeom>
            <a:ln w="38100" cmpd="dbl">
              <a:solidFill>
                <a:schemeClr val="bg1">
                  <a:alpha val="41000"/>
                </a:schemeClr>
              </a:solidFill>
              <a:round/>
              <a:headEnd/>
              <a:tailEnd/>
            </a:ln>
            <a:effectLst/>
            <a:scene3d>
              <a:camera prst="orthographicFront">
                <a:rot lat="1500000" lon="0" rev="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solidFill>
                  <a:srgbClr val="3366FF"/>
                </a:solidFill>
                <a:latin typeface="楷体_GB2312" pitchFamily="49" charset="-122"/>
              </a:endParaRPr>
            </a:p>
          </p:txBody>
        </p:sp>
        <p:sp>
          <p:nvSpPr>
            <p:cNvPr id="12298" name="AutoShape 7"/>
            <p:cNvSpPr>
              <a:spLocks noChangeArrowheads="1"/>
            </p:cNvSpPr>
            <p:nvPr/>
          </p:nvSpPr>
          <p:spPr bwMode="gray">
            <a:xfrm>
              <a:off x="1181" y="1331"/>
              <a:ext cx="447" cy="673"/>
            </a:xfrm>
            <a:prstGeom prst="roundRect">
              <a:avLst>
                <a:gd name="adj" fmla="val 11921"/>
              </a:avLst>
            </a:prstGeom>
            <a:gradFill>
              <a:gsLst>
                <a:gs pos="0">
                  <a:srgbClr val="002060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38100">
              <a:solidFill>
                <a:srgbClr val="1F78B4"/>
              </a:solidFill>
              <a:round/>
              <a:headEnd/>
              <a:tailEnd/>
            </a:ln>
            <a:scene3d>
              <a:camera prst="orthographicFront">
                <a:rot lat="1800000" lon="0" rev="900000"/>
              </a:camera>
              <a:lightRig rig="threePt" dir="t"/>
            </a:scene3d>
            <a:sp3d>
              <a:bevelT/>
              <a:bevelB/>
            </a:sp3d>
          </p:spPr>
          <p:txBody>
            <a:bodyPr wrap="none" anchor="ctr"/>
            <a:lstStyle/>
            <a:p>
              <a:pPr algn="ctr"/>
              <a:r>
                <a:rPr lang="zh-CN" altLang="en-US" sz="2000" b="1" dirty="0" smtClean="0">
                  <a:latin typeface="楷体_GB2312" pitchFamily="49" charset="-122"/>
                </a:rPr>
                <a:t>基本面</a:t>
              </a:r>
              <a:endParaRPr lang="zh-CN" altLang="en-US" sz="2000" b="1" dirty="0">
                <a:latin typeface="楷体_GB2312" pitchFamily="49" charset="-122"/>
              </a:endParaRP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gray">
            <a:xfrm>
              <a:off x="1091" y="1431"/>
              <a:ext cx="840" cy="66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zh-CN" altLang="zh-CN" sz="32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endParaRPr>
            </a:p>
          </p:txBody>
        </p:sp>
      </p:grp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296194" y="228600"/>
            <a:ext cx="8001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4000" b="1" dirty="0" smtClean="0">
                <a:solidFill>
                  <a:schemeClr val="accent2"/>
                </a:solidFill>
                <a:latin typeface="华文新魏" pitchFamily="2" charset="-122"/>
                <a:ea typeface="华文新魏" pitchFamily="2" charset="-122"/>
              </a:rPr>
              <a:t>供应面：</a:t>
            </a:r>
            <a:r>
              <a:rPr lang="zh-CN" altLang="en-US" sz="2800" b="1" dirty="0" smtClean="0">
                <a:latin typeface="华文新魏" pitchFamily="2" charset="-122"/>
                <a:ea typeface="华文新魏" pitchFamily="2" charset="-122"/>
              </a:rPr>
              <a:t>产量平稳、进口微增、期现库存双降</a:t>
            </a:r>
            <a:endParaRPr lang="zh-CN" altLang="en-US" sz="2800" b="1" dirty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" y="1143000"/>
            <a:ext cx="8953500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11570</TotalTime>
  <Words>607</Words>
  <Application>Microsoft Office PowerPoint</Application>
  <PresentationFormat>自定义</PresentationFormat>
  <Paragraphs>90</Paragraphs>
  <Slides>13</Slides>
  <Notes>12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链接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16" baseType="lpstr">
      <vt:lpstr>默认设计模板</vt:lpstr>
      <vt:lpstr>\\Shds\投资理财情报\宏观组\宏观经济百图：国内篇\Excel07\宏观百图A.xlsx!GDP![宏观百图A.xlsx]GDP 图表 6</vt:lpstr>
      <vt:lpstr>\\Shds\投资理财情报\宏观组\宏观经济百图：国内篇\Excel07\宏观百图A.xlsx!GDP![宏观百图A.xlsx]GDP 图表 16</vt:lpstr>
      <vt:lpstr>幻灯片 0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微软用户</cp:lastModifiedBy>
  <cp:revision>976</cp:revision>
  <cp:lastPrinted>1601-01-01T00:00:00Z</cp:lastPrinted>
  <dcterms:created xsi:type="dcterms:W3CDTF">1601-01-01T00:00:00Z</dcterms:created>
  <dcterms:modified xsi:type="dcterms:W3CDTF">2011-10-30T03:08:48Z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