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sldIdLst>
    <p:sldId id="256" r:id="rId4"/>
    <p:sldId id="303" r:id="rId5"/>
    <p:sldId id="304" r:id="rId6"/>
    <p:sldId id="306" r:id="rId7"/>
    <p:sldId id="305" r:id="rId8"/>
    <p:sldId id="310" r:id="rId9"/>
    <p:sldId id="309" r:id="rId10"/>
    <p:sldId id="315" r:id="rId11"/>
    <p:sldId id="311" r:id="rId12"/>
    <p:sldId id="314" r:id="rId13"/>
    <p:sldId id="313" r:id="rId14"/>
    <p:sldId id="316" r:id="rId1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浅色样式 1 - 强调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4" autoAdjust="0"/>
    <p:restoredTop sz="94660"/>
  </p:normalViewPr>
  <p:slideViewPr>
    <p:cSldViewPr>
      <p:cViewPr>
        <p:scale>
          <a:sx n="66" d="100"/>
          <a:sy n="66" d="100"/>
        </p:scale>
        <p:origin x="-1272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25991;&#20214;\&#25968;&#25454;&#36164;&#26009;\&#27668;&#20505;\enso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yduo\&#26700;&#38754;\enso2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myduo\&#26700;&#38754;\&#21335;&#32654;&#21333;&#20135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20892;&#20135;&#21697;&#25253;&#21578;\&#26032;&#24314;%20Microsoft%20Office%20Excel%20&#24037;&#20316;&#34920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20892;&#20135;&#21697;&#25253;&#21578;\&#26032;&#24314;%20Microsoft%20Office%20Excel%20&#24037;&#20316;&#34920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CN"/>
  <c:chart>
    <c:title>
      <c:tx>
        <c:rich>
          <a:bodyPr/>
          <a:lstStyle/>
          <a:p>
            <a:pPr>
              <a:defRPr/>
            </a:pPr>
            <a:r>
              <a:rPr lang="en-US"/>
              <a:t>Enso</a:t>
            </a:r>
            <a:r>
              <a:rPr lang="zh-CN"/>
              <a:t>指数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8.3976815398076304E-2"/>
          <c:y val="8.2962962962963266E-2"/>
          <c:w val="0.88824540682414765"/>
          <c:h val="0.7859182706328377"/>
        </c:manualLayout>
      </c:layout>
      <c:lineChart>
        <c:grouping val="standard"/>
        <c:ser>
          <c:idx val="0"/>
          <c:order val="0"/>
          <c:tx>
            <c:strRef>
              <c:f>Sheet2!$B$1</c:f>
              <c:strCache>
                <c:ptCount val="1"/>
                <c:pt idx="0">
                  <c:v>enso指数</c:v>
                </c:pt>
              </c:strCache>
            </c:strRef>
          </c:tx>
          <c:spPr>
            <a:ln w="12700">
              <a:solidFill>
                <a:srgbClr val="D00000"/>
              </a:solidFill>
            </a:ln>
          </c:spPr>
          <c:marker>
            <c:symbol val="none"/>
          </c:marker>
          <c:cat>
            <c:numRef>
              <c:f>Sheet2!$A$2:$A$121</c:f>
              <c:numCache>
                <c:formatCode>yyyy"年"m"月";@</c:formatCode>
                <c:ptCount val="120"/>
                <c:pt idx="0">
                  <c:v>36892</c:v>
                </c:pt>
                <c:pt idx="1">
                  <c:v>36924</c:v>
                </c:pt>
                <c:pt idx="2">
                  <c:v>36953</c:v>
                </c:pt>
                <c:pt idx="3">
                  <c:v>36985</c:v>
                </c:pt>
                <c:pt idx="4">
                  <c:v>37016</c:v>
                </c:pt>
                <c:pt idx="5">
                  <c:v>37048</c:v>
                </c:pt>
                <c:pt idx="6">
                  <c:v>37079</c:v>
                </c:pt>
                <c:pt idx="7">
                  <c:v>37111</c:v>
                </c:pt>
                <c:pt idx="8">
                  <c:v>37143</c:v>
                </c:pt>
                <c:pt idx="9">
                  <c:v>37174</c:v>
                </c:pt>
                <c:pt idx="10">
                  <c:v>37206</c:v>
                </c:pt>
                <c:pt idx="11">
                  <c:v>37237</c:v>
                </c:pt>
                <c:pt idx="12">
                  <c:v>37257</c:v>
                </c:pt>
                <c:pt idx="13">
                  <c:v>37289</c:v>
                </c:pt>
                <c:pt idx="14">
                  <c:v>37318</c:v>
                </c:pt>
                <c:pt idx="15">
                  <c:v>37350</c:v>
                </c:pt>
                <c:pt idx="16">
                  <c:v>37381</c:v>
                </c:pt>
                <c:pt idx="17">
                  <c:v>37413</c:v>
                </c:pt>
                <c:pt idx="18">
                  <c:v>37444</c:v>
                </c:pt>
                <c:pt idx="19">
                  <c:v>37476</c:v>
                </c:pt>
                <c:pt idx="20">
                  <c:v>37508</c:v>
                </c:pt>
                <c:pt idx="21">
                  <c:v>37539</c:v>
                </c:pt>
                <c:pt idx="22">
                  <c:v>37571</c:v>
                </c:pt>
                <c:pt idx="23">
                  <c:v>37602</c:v>
                </c:pt>
                <c:pt idx="24">
                  <c:v>37622</c:v>
                </c:pt>
                <c:pt idx="25">
                  <c:v>37680</c:v>
                </c:pt>
                <c:pt idx="26">
                  <c:v>37711</c:v>
                </c:pt>
                <c:pt idx="27">
                  <c:v>37741</c:v>
                </c:pt>
                <c:pt idx="28">
                  <c:v>37772</c:v>
                </c:pt>
                <c:pt idx="29">
                  <c:v>37802</c:v>
                </c:pt>
                <c:pt idx="30">
                  <c:v>37833</c:v>
                </c:pt>
                <c:pt idx="31">
                  <c:v>37864</c:v>
                </c:pt>
                <c:pt idx="32">
                  <c:v>37894</c:v>
                </c:pt>
                <c:pt idx="33">
                  <c:v>37925</c:v>
                </c:pt>
                <c:pt idx="34">
                  <c:v>37955</c:v>
                </c:pt>
                <c:pt idx="35">
                  <c:v>37986</c:v>
                </c:pt>
                <c:pt idx="36">
                  <c:v>38017</c:v>
                </c:pt>
                <c:pt idx="37">
                  <c:v>38046</c:v>
                </c:pt>
                <c:pt idx="38">
                  <c:v>38077</c:v>
                </c:pt>
                <c:pt idx="39">
                  <c:v>38107</c:v>
                </c:pt>
                <c:pt idx="40">
                  <c:v>38138</c:v>
                </c:pt>
                <c:pt idx="41">
                  <c:v>38168</c:v>
                </c:pt>
                <c:pt idx="42">
                  <c:v>38199</c:v>
                </c:pt>
                <c:pt idx="43">
                  <c:v>38230</c:v>
                </c:pt>
                <c:pt idx="44">
                  <c:v>38260</c:v>
                </c:pt>
                <c:pt idx="45">
                  <c:v>38291</c:v>
                </c:pt>
                <c:pt idx="46">
                  <c:v>38321</c:v>
                </c:pt>
                <c:pt idx="47">
                  <c:v>38352</c:v>
                </c:pt>
                <c:pt idx="48">
                  <c:v>38383</c:v>
                </c:pt>
                <c:pt idx="49">
                  <c:v>38411</c:v>
                </c:pt>
                <c:pt idx="50">
                  <c:v>38442</c:v>
                </c:pt>
                <c:pt idx="51">
                  <c:v>38472</c:v>
                </c:pt>
                <c:pt idx="52">
                  <c:v>38503</c:v>
                </c:pt>
                <c:pt idx="53">
                  <c:v>38533</c:v>
                </c:pt>
                <c:pt idx="54">
                  <c:v>38564</c:v>
                </c:pt>
                <c:pt idx="55">
                  <c:v>38595</c:v>
                </c:pt>
                <c:pt idx="56">
                  <c:v>38625</c:v>
                </c:pt>
                <c:pt idx="57">
                  <c:v>38656</c:v>
                </c:pt>
                <c:pt idx="58">
                  <c:v>38686</c:v>
                </c:pt>
                <c:pt idx="59">
                  <c:v>38717</c:v>
                </c:pt>
                <c:pt idx="60">
                  <c:v>38748</c:v>
                </c:pt>
                <c:pt idx="61">
                  <c:v>38776</c:v>
                </c:pt>
                <c:pt idx="62">
                  <c:v>38807</c:v>
                </c:pt>
                <c:pt idx="63">
                  <c:v>38837</c:v>
                </c:pt>
                <c:pt idx="64">
                  <c:v>38868</c:v>
                </c:pt>
                <c:pt idx="65">
                  <c:v>38898</c:v>
                </c:pt>
                <c:pt idx="66">
                  <c:v>38929</c:v>
                </c:pt>
                <c:pt idx="67">
                  <c:v>38960</c:v>
                </c:pt>
                <c:pt idx="68">
                  <c:v>38990</c:v>
                </c:pt>
                <c:pt idx="69">
                  <c:v>39021</c:v>
                </c:pt>
                <c:pt idx="70">
                  <c:v>39051</c:v>
                </c:pt>
                <c:pt idx="71">
                  <c:v>39082</c:v>
                </c:pt>
                <c:pt idx="72">
                  <c:v>39113</c:v>
                </c:pt>
                <c:pt idx="73">
                  <c:v>39141</c:v>
                </c:pt>
                <c:pt idx="74">
                  <c:v>39172</c:v>
                </c:pt>
                <c:pt idx="75">
                  <c:v>39202</c:v>
                </c:pt>
                <c:pt idx="76">
                  <c:v>39233</c:v>
                </c:pt>
                <c:pt idx="77">
                  <c:v>39263</c:v>
                </c:pt>
                <c:pt idx="78">
                  <c:v>39294</c:v>
                </c:pt>
                <c:pt idx="79">
                  <c:v>39325</c:v>
                </c:pt>
                <c:pt idx="80">
                  <c:v>39355</c:v>
                </c:pt>
                <c:pt idx="81">
                  <c:v>39386</c:v>
                </c:pt>
                <c:pt idx="82">
                  <c:v>39416</c:v>
                </c:pt>
                <c:pt idx="83">
                  <c:v>39447</c:v>
                </c:pt>
                <c:pt idx="84">
                  <c:v>39478</c:v>
                </c:pt>
                <c:pt idx="85">
                  <c:v>39507</c:v>
                </c:pt>
                <c:pt idx="86">
                  <c:v>39538</c:v>
                </c:pt>
                <c:pt idx="87">
                  <c:v>39568</c:v>
                </c:pt>
                <c:pt idx="88">
                  <c:v>39599</c:v>
                </c:pt>
                <c:pt idx="89">
                  <c:v>39629</c:v>
                </c:pt>
                <c:pt idx="90">
                  <c:v>39660</c:v>
                </c:pt>
                <c:pt idx="91">
                  <c:v>39691</c:v>
                </c:pt>
                <c:pt idx="92">
                  <c:v>39721</c:v>
                </c:pt>
                <c:pt idx="93">
                  <c:v>39752</c:v>
                </c:pt>
                <c:pt idx="94">
                  <c:v>39782</c:v>
                </c:pt>
                <c:pt idx="95">
                  <c:v>39813</c:v>
                </c:pt>
                <c:pt idx="96">
                  <c:v>39844</c:v>
                </c:pt>
                <c:pt idx="97">
                  <c:v>39872</c:v>
                </c:pt>
                <c:pt idx="98">
                  <c:v>39903</c:v>
                </c:pt>
                <c:pt idx="99">
                  <c:v>39933</c:v>
                </c:pt>
                <c:pt idx="100">
                  <c:v>39964</c:v>
                </c:pt>
                <c:pt idx="101">
                  <c:v>39994</c:v>
                </c:pt>
                <c:pt idx="102">
                  <c:v>40025</c:v>
                </c:pt>
                <c:pt idx="103">
                  <c:v>40056</c:v>
                </c:pt>
                <c:pt idx="104">
                  <c:v>40086</c:v>
                </c:pt>
                <c:pt idx="105">
                  <c:v>40117</c:v>
                </c:pt>
                <c:pt idx="106">
                  <c:v>40147</c:v>
                </c:pt>
                <c:pt idx="107">
                  <c:v>40178</c:v>
                </c:pt>
                <c:pt idx="108">
                  <c:v>40209</c:v>
                </c:pt>
                <c:pt idx="109">
                  <c:v>40237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40423</c:v>
                </c:pt>
              </c:numCache>
            </c:numRef>
          </c:cat>
          <c:val>
            <c:numRef>
              <c:f>Sheet2!$B$2:$B$121</c:f>
              <c:numCache>
                <c:formatCode>General</c:formatCode>
                <c:ptCount val="120"/>
                <c:pt idx="0">
                  <c:v>-0.52500000000000002</c:v>
                </c:pt>
                <c:pt idx="1">
                  <c:v>-0.66700000000000415</c:v>
                </c:pt>
                <c:pt idx="2">
                  <c:v>-0.57399999999999995</c:v>
                </c:pt>
                <c:pt idx="3">
                  <c:v>-0.13</c:v>
                </c:pt>
                <c:pt idx="4">
                  <c:v>0.16500000000000001</c:v>
                </c:pt>
                <c:pt idx="5">
                  <c:v>-5.0000000000000114E-3</c:v>
                </c:pt>
                <c:pt idx="6">
                  <c:v>0.19400000000000001</c:v>
                </c:pt>
                <c:pt idx="7">
                  <c:v>0.32100000000000184</c:v>
                </c:pt>
                <c:pt idx="8">
                  <c:v>-0.21000000000000021</c:v>
                </c:pt>
                <c:pt idx="9">
                  <c:v>-0.33000000000000207</c:v>
                </c:pt>
                <c:pt idx="10">
                  <c:v>-0.24800000000000041</c:v>
                </c:pt>
                <c:pt idx="11">
                  <c:v>-4.8000000000000001E-2</c:v>
                </c:pt>
                <c:pt idx="12">
                  <c:v>-1.4999999999999998E-2</c:v>
                </c:pt>
                <c:pt idx="13">
                  <c:v>-0.15300000000000041</c:v>
                </c:pt>
                <c:pt idx="14">
                  <c:v>-9.6000000000000002E-2</c:v>
                </c:pt>
                <c:pt idx="15">
                  <c:v>0.40800000000000008</c:v>
                </c:pt>
                <c:pt idx="16">
                  <c:v>0.88700000000000001</c:v>
                </c:pt>
                <c:pt idx="17">
                  <c:v>0.83800000000000063</c:v>
                </c:pt>
                <c:pt idx="18">
                  <c:v>0.58799999999999997</c:v>
                </c:pt>
                <c:pt idx="19">
                  <c:v>0.88600000000000001</c:v>
                </c:pt>
                <c:pt idx="20">
                  <c:v>0.78200000000000003</c:v>
                </c:pt>
                <c:pt idx="21">
                  <c:v>0.90100000000000002</c:v>
                </c:pt>
                <c:pt idx="22">
                  <c:v>0.98399999999999999</c:v>
                </c:pt>
                <c:pt idx="23">
                  <c:v>1.1519999999999928</c:v>
                </c:pt>
                <c:pt idx="24">
                  <c:v>1.2529999999999928</c:v>
                </c:pt>
                <c:pt idx="25">
                  <c:v>0.93100000000000005</c:v>
                </c:pt>
                <c:pt idx="26">
                  <c:v>0.80400000000000005</c:v>
                </c:pt>
                <c:pt idx="27">
                  <c:v>0.38600000000000184</c:v>
                </c:pt>
                <c:pt idx="28">
                  <c:v>5.3999999999999999E-2</c:v>
                </c:pt>
                <c:pt idx="29">
                  <c:v>9.0000000000000028E-3</c:v>
                </c:pt>
                <c:pt idx="30">
                  <c:v>2.8000000000000001E-2</c:v>
                </c:pt>
                <c:pt idx="31">
                  <c:v>0.27700000000000002</c:v>
                </c:pt>
                <c:pt idx="32">
                  <c:v>0.47000000000000008</c:v>
                </c:pt>
                <c:pt idx="33">
                  <c:v>0.56200000000000061</c:v>
                </c:pt>
                <c:pt idx="34">
                  <c:v>0.53600000000000003</c:v>
                </c:pt>
                <c:pt idx="35">
                  <c:v>0.36100000000000032</c:v>
                </c:pt>
                <c:pt idx="36">
                  <c:v>0.33600000000000207</c:v>
                </c:pt>
                <c:pt idx="37">
                  <c:v>0.37300000000000161</c:v>
                </c:pt>
                <c:pt idx="38">
                  <c:v>-9.4000000000000028E-2</c:v>
                </c:pt>
                <c:pt idx="39">
                  <c:v>0.28300000000000008</c:v>
                </c:pt>
                <c:pt idx="40">
                  <c:v>0.45200000000000001</c:v>
                </c:pt>
                <c:pt idx="41">
                  <c:v>0.24000000000000021</c:v>
                </c:pt>
                <c:pt idx="42">
                  <c:v>0.47100000000000031</c:v>
                </c:pt>
                <c:pt idx="43">
                  <c:v>0.62200000000000322</c:v>
                </c:pt>
                <c:pt idx="44">
                  <c:v>0.56799999999999995</c:v>
                </c:pt>
                <c:pt idx="45">
                  <c:v>0.52</c:v>
                </c:pt>
                <c:pt idx="46">
                  <c:v>0.81599999999999995</c:v>
                </c:pt>
                <c:pt idx="47">
                  <c:v>0.68400000000000005</c:v>
                </c:pt>
                <c:pt idx="48">
                  <c:v>0.32500000000000184</c:v>
                </c:pt>
                <c:pt idx="49">
                  <c:v>0.76200000000000356</c:v>
                </c:pt>
                <c:pt idx="50">
                  <c:v>0.94699999999999995</c:v>
                </c:pt>
                <c:pt idx="51">
                  <c:v>0.57500000000000062</c:v>
                </c:pt>
                <c:pt idx="52">
                  <c:v>0.72500000000000064</c:v>
                </c:pt>
                <c:pt idx="53">
                  <c:v>0.46</c:v>
                </c:pt>
                <c:pt idx="54">
                  <c:v>0.42900000000000038</c:v>
                </c:pt>
                <c:pt idx="55">
                  <c:v>0.43200000000000038</c:v>
                </c:pt>
                <c:pt idx="56">
                  <c:v>0.20600000000000004</c:v>
                </c:pt>
                <c:pt idx="57">
                  <c:v>-0.254</c:v>
                </c:pt>
                <c:pt idx="58">
                  <c:v>-0.39700000000000207</c:v>
                </c:pt>
                <c:pt idx="59">
                  <c:v>-0.53200000000000003</c:v>
                </c:pt>
                <c:pt idx="60">
                  <c:v>-0.38300000000000184</c:v>
                </c:pt>
                <c:pt idx="61">
                  <c:v>-0.46400000000000002</c:v>
                </c:pt>
                <c:pt idx="62">
                  <c:v>-0.59399999999999997</c:v>
                </c:pt>
                <c:pt idx="63">
                  <c:v>-0.62500000000000333</c:v>
                </c:pt>
                <c:pt idx="64">
                  <c:v>6.0000000000000114E-3</c:v>
                </c:pt>
                <c:pt idx="65">
                  <c:v>0.49600000000000088</c:v>
                </c:pt>
                <c:pt idx="66">
                  <c:v>0.64800000000000368</c:v>
                </c:pt>
                <c:pt idx="67">
                  <c:v>0.75200000000000355</c:v>
                </c:pt>
                <c:pt idx="68">
                  <c:v>0.86800000000000321</c:v>
                </c:pt>
                <c:pt idx="69">
                  <c:v>1.014</c:v>
                </c:pt>
                <c:pt idx="70">
                  <c:v>1.288</c:v>
                </c:pt>
                <c:pt idx="71">
                  <c:v>0.96300000000000063</c:v>
                </c:pt>
                <c:pt idx="72">
                  <c:v>0.98599999999999999</c:v>
                </c:pt>
                <c:pt idx="73">
                  <c:v>0.501</c:v>
                </c:pt>
                <c:pt idx="74">
                  <c:v>0.125</c:v>
                </c:pt>
                <c:pt idx="75">
                  <c:v>8.2000000000000003E-2</c:v>
                </c:pt>
                <c:pt idx="76">
                  <c:v>0.17500000000000004</c:v>
                </c:pt>
                <c:pt idx="77">
                  <c:v>-0.30700000000000038</c:v>
                </c:pt>
                <c:pt idx="78">
                  <c:v>-0.26400000000000001</c:v>
                </c:pt>
                <c:pt idx="79">
                  <c:v>-0.41100000000000031</c:v>
                </c:pt>
                <c:pt idx="80">
                  <c:v>-1.1060000000000001</c:v>
                </c:pt>
                <c:pt idx="81">
                  <c:v>-1.119</c:v>
                </c:pt>
                <c:pt idx="82">
                  <c:v>-1.1339999999999928</c:v>
                </c:pt>
                <c:pt idx="83">
                  <c:v>-1.1439999999999928</c:v>
                </c:pt>
                <c:pt idx="84">
                  <c:v>-0.96500000000000064</c:v>
                </c:pt>
                <c:pt idx="85">
                  <c:v>-1.355</c:v>
                </c:pt>
                <c:pt idx="86">
                  <c:v>-1.5289999999999928</c:v>
                </c:pt>
                <c:pt idx="87">
                  <c:v>-0.84900000000000064</c:v>
                </c:pt>
                <c:pt idx="88">
                  <c:v>-0.36700000000000038</c:v>
                </c:pt>
                <c:pt idx="89">
                  <c:v>6.9000000000000034E-2</c:v>
                </c:pt>
                <c:pt idx="90">
                  <c:v>4.1000000000000002E-2</c:v>
                </c:pt>
                <c:pt idx="91">
                  <c:v>-0.17400000000000004</c:v>
                </c:pt>
                <c:pt idx="92">
                  <c:v>-0.55400000000000005</c:v>
                </c:pt>
                <c:pt idx="93">
                  <c:v>-0.72800000000000065</c:v>
                </c:pt>
                <c:pt idx="94">
                  <c:v>-0.54700000000000004</c:v>
                </c:pt>
                <c:pt idx="95">
                  <c:v>-0.62600000000000344</c:v>
                </c:pt>
                <c:pt idx="96">
                  <c:v>-0.70300000000000062</c:v>
                </c:pt>
                <c:pt idx="97">
                  <c:v>-0.71600000000000064</c:v>
                </c:pt>
                <c:pt idx="98">
                  <c:v>-0.67500000000000415</c:v>
                </c:pt>
                <c:pt idx="99">
                  <c:v>-0.16800000000000001</c:v>
                </c:pt>
                <c:pt idx="100">
                  <c:v>0.34500000000000008</c:v>
                </c:pt>
                <c:pt idx="101">
                  <c:v>0.85500000000000065</c:v>
                </c:pt>
                <c:pt idx="102">
                  <c:v>0.89700000000000002</c:v>
                </c:pt>
                <c:pt idx="103">
                  <c:v>0.97800000000000065</c:v>
                </c:pt>
                <c:pt idx="104">
                  <c:v>0.75400000000000356</c:v>
                </c:pt>
                <c:pt idx="105">
                  <c:v>0.999</c:v>
                </c:pt>
                <c:pt idx="106">
                  <c:v>1.038999999999993</c:v>
                </c:pt>
                <c:pt idx="107">
                  <c:v>1.0840000000000001</c:v>
                </c:pt>
                <c:pt idx="108">
                  <c:v>1.157</c:v>
                </c:pt>
                <c:pt idx="109">
                  <c:v>1.502</c:v>
                </c:pt>
                <c:pt idx="110">
                  <c:v>1.383</c:v>
                </c:pt>
                <c:pt idx="111">
                  <c:v>0.87500000000000333</c:v>
                </c:pt>
                <c:pt idx="112">
                  <c:v>0.53900000000000003</c:v>
                </c:pt>
                <c:pt idx="113">
                  <c:v>-0.41200000000000031</c:v>
                </c:pt>
                <c:pt idx="114">
                  <c:v>-1.1659999999999933</c:v>
                </c:pt>
                <c:pt idx="115">
                  <c:v>-1.81</c:v>
                </c:pt>
                <c:pt idx="116">
                  <c:v>-1.9900000000000071</c:v>
                </c:pt>
              </c:numCache>
            </c:numRef>
          </c:val>
        </c:ser>
        <c:marker val="1"/>
        <c:axId val="127857408"/>
        <c:axId val="127858944"/>
      </c:lineChart>
      <c:dateAx>
        <c:axId val="127857408"/>
        <c:scaling>
          <c:orientation val="minMax"/>
        </c:scaling>
        <c:axPos val="b"/>
        <c:numFmt formatCode="yyyy/mm" sourceLinked="0"/>
        <c:majorTickMark val="in"/>
        <c:tickLblPos val="low"/>
        <c:spPr>
          <a:ln>
            <a:solidFill>
              <a:schemeClr val="tx1"/>
            </a:solidFill>
          </a:ln>
        </c:spPr>
        <c:txPr>
          <a:bodyPr rot="-5400000" vert="horz"/>
          <a:lstStyle/>
          <a:p>
            <a:pPr>
              <a:defRPr/>
            </a:pPr>
            <a:endParaRPr lang="zh-CN"/>
          </a:p>
        </c:txPr>
        <c:crossAx val="127858944"/>
        <c:crosses val="autoZero"/>
        <c:auto val="1"/>
        <c:lblOffset val="100"/>
        <c:majorUnit val="8"/>
        <c:majorTimeUnit val="months"/>
      </c:dateAx>
      <c:valAx>
        <c:axId val="127858944"/>
        <c:scaling>
          <c:orientation val="minMax"/>
        </c:scaling>
        <c:axPos val="l"/>
        <c:numFmt formatCode="#,##0.0_ " sourceLinked="0"/>
        <c:majorTickMark val="in"/>
        <c:tickLblPos val="nextTo"/>
        <c:spPr>
          <a:ln>
            <a:solidFill>
              <a:schemeClr val="tx1"/>
            </a:solidFill>
          </a:ln>
        </c:spPr>
        <c:crossAx val="127857408"/>
        <c:crosses val="autoZero"/>
        <c:crossBetween val="between"/>
      </c:valAx>
    </c:plotArea>
    <c:plotVisOnly val="1"/>
  </c:chart>
  <c:spPr>
    <a:ln>
      <a:noFill/>
    </a:ln>
  </c:spPr>
  <c:txPr>
    <a:bodyPr/>
    <a:lstStyle/>
    <a:p>
      <a:pPr>
        <a:defRPr sz="1200" baseline="0">
          <a:latin typeface="Arial" pitchFamily="34" charset="0"/>
        </a:defRPr>
      </a:pPr>
      <a:endParaRPr lang="zh-CN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plotArea>
      <c:layout>
        <c:manualLayout>
          <c:layoutTarget val="inner"/>
          <c:xMode val="edge"/>
          <c:yMode val="edge"/>
          <c:x val="6.5961111111111123E-2"/>
          <c:y val="0.12195416666666667"/>
          <c:w val="0.91389669762311476"/>
          <c:h val="0.78094627416877072"/>
        </c:manualLayout>
      </c:layout>
      <c:lineChart>
        <c:grouping val="standard"/>
        <c:ser>
          <c:idx val="0"/>
          <c:order val="0"/>
          <c:tx>
            <c:strRef>
              <c:f>Sheet3!$A$2</c:f>
              <c:strCache>
                <c:ptCount val="1"/>
                <c:pt idx="0">
                  <c:v>1970年</c:v>
                </c:pt>
              </c:strCache>
            </c:strRef>
          </c:tx>
          <c:spPr>
            <a:ln w="12700">
              <a:solidFill>
                <a:srgbClr val="00B050"/>
              </a:solidFill>
            </a:ln>
          </c:spPr>
          <c:marker>
            <c:symbol val="none"/>
          </c:marker>
          <c:cat>
            <c:strRef>
              <c:f>Sheet3!$B$1:$Y$1</c:f>
              <c:strCache>
                <c:ptCount val="24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  <c:pt idx="6">
                  <c:v>7月</c:v>
                </c:pt>
                <c:pt idx="7">
                  <c:v>8月</c:v>
                </c:pt>
                <c:pt idx="8">
                  <c:v>9月</c:v>
                </c:pt>
                <c:pt idx="9">
                  <c:v>10月</c:v>
                </c:pt>
                <c:pt idx="10">
                  <c:v>11月</c:v>
                </c:pt>
                <c:pt idx="11">
                  <c:v>12月</c:v>
                </c:pt>
                <c:pt idx="12">
                  <c:v>1月</c:v>
                </c:pt>
                <c:pt idx="13">
                  <c:v>2月</c:v>
                </c:pt>
                <c:pt idx="14">
                  <c:v>3月</c:v>
                </c:pt>
                <c:pt idx="15">
                  <c:v>4月</c:v>
                </c:pt>
                <c:pt idx="16">
                  <c:v>5月</c:v>
                </c:pt>
                <c:pt idx="17">
                  <c:v>6月</c:v>
                </c:pt>
                <c:pt idx="18">
                  <c:v>7月</c:v>
                </c:pt>
                <c:pt idx="19">
                  <c:v>8月</c:v>
                </c:pt>
                <c:pt idx="20">
                  <c:v>9月</c:v>
                </c:pt>
                <c:pt idx="21">
                  <c:v>10月</c:v>
                </c:pt>
                <c:pt idx="22">
                  <c:v>11月</c:v>
                </c:pt>
                <c:pt idx="23">
                  <c:v>12月</c:v>
                </c:pt>
              </c:strCache>
            </c:strRef>
          </c:cat>
          <c:val>
            <c:numRef>
              <c:f>Sheet3!$B$2:$Y$2</c:f>
              <c:numCache>
                <c:formatCode>General</c:formatCode>
                <c:ptCount val="24"/>
                <c:pt idx="0">
                  <c:v>0.37800000000000022</c:v>
                </c:pt>
                <c:pt idx="1">
                  <c:v>0.4110000000000002</c:v>
                </c:pt>
                <c:pt idx="2">
                  <c:v>0.2080000000000001</c:v>
                </c:pt>
                <c:pt idx="3">
                  <c:v>-3.5999999999999997E-2</c:v>
                </c:pt>
                <c:pt idx="4">
                  <c:v>-0.13200000000000001</c:v>
                </c:pt>
                <c:pt idx="5">
                  <c:v>-0.6870000000000005</c:v>
                </c:pt>
                <c:pt idx="6">
                  <c:v>-1.0920000000000001</c:v>
                </c:pt>
                <c:pt idx="7">
                  <c:v>-1.03</c:v>
                </c:pt>
                <c:pt idx="8">
                  <c:v>-1.242</c:v>
                </c:pt>
                <c:pt idx="9">
                  <c:v>-1.095</c:v>
                </c:pt>
                <c:pt idx="10">
                  <c:v>-1.079</c:v>
                </c:pt>
                <c:pt idx="11">
                  <c:v>-1.2149999999999992</c:v>
                </c:pt>
                <c:pt idx="12">
                  <c:v>-1.208</c:v>
                </c:pt>
                <c:pt idx="13">
                  <c:v>-1.516</c:v>
                </c:pt>
                <c:pt idx="14">
                  <c:v>-1.794999999999999</c:v>
                </c:pt>
                <c:pt idx="15">
                  <c:v>-1.8480000000000001</c:v>
                </c:pt>
                <c:pt idx="16">
                  <c:v>-1.456</c:v>
                </c:pt>
                <c:pt idx="17">
                  <c:v>-1.4809999999999992</c:v>
                </c:pt>
                <c:pt idx="18">
                  <c:v>-1.226</c:v>
                </c:pt>
                <c:pt idx="19">
                  <c:v>-1.2429999999999992</c:v>
                </c:pt>
                <c:pt idx="20">
                  <c:v>-1.466</c:v>
                </c:pt>
                <c:pt idx="21">
                  <c:v>-1.4149999999999991</c:v>
                </c:pt>
                <c:pt idx="22">
                  <c:v>-1.33</c:v>
                </c:pt>
                <c:pt idx="23">
                  <c:v>-1.012</c:v>
                </c:pt>
              </c:numCache>
            </c:numRef>
          </c:val>
        </c:ser>
        <c:ser>
          <c:idx val="1"/>
          <c:order val="1"/>
          <c:tx>
            <c:strRef>
              <c:f>Sheet3!$A$3</c:f>
              <c:strCache>
                <c:ptCount val="1"/>
                <c:pt idx="0">
                  <c:v>1973年</c:v>
                </c:pt>
              </c:strCache>
            </c:strRef>
          </c:tx>
          <c:spPr>
            <a:ln w="12700">
              <a:solidFill>
                <a:srgbClr val="00B0F0"/>
              </a:solidFill>
            </a:ln>
          </c:spPr>
          <c:marker>
            <c:symbol val="none"/>
          </c:marker>
          <c:cat>
            <c:strRef>
              <c:f>Sheet3!$B$1:$Y$1</c:f>
              <c:strCache>
                <c:ptCount val="24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  <c:pt idx="6">
                  <c:v>7月</c:v>
                </c:pt>
                <c:pt idx="7">
                  <c:v>8月</c:v>
                </c:pt>
                <c:pt idx="8">
                  <c:v>9月</c:v>
                </c:pt>
                <c:pt idx="9">
                  <c:v>10月</c:v>
                </c:pt>
                <c:pt idx="10">
                  <c:v>11月</c:v>
                </c:pt>
                <c:pt idx="11">
                  <c:v>12月</c:v>
                </c:pt>
                <c:pt idx="12">
                  <c:v>1月</c:v>
                </c:pt>
                <c:pt idx="13">
                  <c:v>2月</c:v>
                </c:pt>
                <c:pt idx="14">
                  <c:v>3月</c:v>
                </c:pt>
                <c:pt idx="15">
                  <c:v>4月</c:v>
                </c:pt>
                <c:pt idx="16">
                  <c:v>5月</c:v>
                </c:pt>
                <c:pt idx="17">
                  <c:v>6月</c:v>
                </c:pt>
                <c:pt idx="18">
                  <c:v>7月</c:v>
                </c:pt>
                <c:pt idx="19">
                  <c:v>8月</c:v>
                </c:pt>
                <c:pt idx="20">
                  <c:v>9月</c:v>
                </c:pt>
                <c:pt idx="21">
                  <c:v>10月</c:v>
                </c:pt>
                <c:pt idx="22">
                  <c:v>11月</c:v>
                </c:pt>
                <c:pt idx="23">
                  <c:v>12月</c:v>
                </c:pt>
              </c:strCache>
            </c:strRef>
          </c:cat>
          <c:val>
            <c:numRef>
              <c:f>Sheet3!$B$3:$Y$3</c:f>
              <c:numCache>
                <c:formatCode>General</c:formatCode>
                <c:ptCount val="24"/>
                <c:pt idx="0">
                  <c:v>1.746</c:v>
                </c:pt>
                <c:pt idx="1">
                  <c:v>1.506</c:v>
                </c:pt>
                <c:pt idx="2">
                  <c:v>0.87800000000000045</c:v>
                </c:pt>
                <c:pt idx="3">
                  <c:v>0.5</c:v>
                </c:pt>
                <c:pt idx="4">
                  <c:v>-0.1450000000000001</c:v>
                </c:pt>
                <c:pt idx="5">
                  <c:v>-0.79</c:v>
                </c:pt>
                <c:pt idx="6">
                  <c:v>-1.05</c:v>
                </c:pt>
                <c:pt idx="7">
                  <c:v>-1.3109999999999991</c:v>
                </c:pt>
                <c:pt idx="8">
                  <c:v>-1.6930000000000001</c:v>
                </c:pt>
                <c:pt idx="9">
                  <c:v>-1.667</c:v>
                </c:pt>
                <c:pt idx="10">
                  <c:v>-1.4889999999999992</c:v>
                </c:pt>
                <c:pt idx="11">
                  <c:v>-1.8440000000000001</c:v>
                </c:pt>
                <c:pt idx="12">
                  <c:v>-1.905999999999999</c:v>
                </c:pt>
                <c:pt idx="13">
                  <c:v>-1.766999999999999</c:v>
                </c:pt>
                <c:pt idx="14">
                  <c:v>-1.752999999999999</c:v>
                </c:pt>
                <c:pt idx="15">
                  <c:v>-1.657999999999999</c:v>
                </c:pt>
                <c:pt idx="16">
                  <c:v>-1.089</c:v>
                </c:pt>
                <c:pt idx="17">
                  <c:v>-0.62900000000000045</c:v>
                </c:pt>
                <c:pt idx="18">
                  <c:v>-0.77400000000000047</c:v>
                </c:pt>
                <c:pt idx="19">
                  <c:v>-0.69499999999999995</c:v>
                </c:pt>
                <c:pt idx="20">
                  <c:v>-0.63600000000000045</c:v>
                </c:pt>
                <c:pt idx="21">
                  <c:v>-1.040999999999999</c:v>
                </c:pt>
                <c:pt idx="22">
                  <c:v>-1.256</c:v>
                </c:pt>
                <c:pt idx="23">
                  <c:v>-0.93400000000000005</c:v>
                </c:pt>
              </c:numCache>
            </c:numRef>
          </c:val>
        </c:ser>
        <c:ser>
          <c:idx val="2"/>
          <c:order val="2"/>
          <c:tx>
            <c:strRef>
              <c:f>Sheet3!$A$4</c:f>
              <c:strCache>
                <c:ptCount val="1"/>
                <c:pt idx="0">
                  <c:v>1975年</c:v>
                </c:pt>
              </c:strCache>
            </c:strRef>
          </c:tx>
          <c:spPr>
            <a:ln w="12700">
              <a:solidFill>
                <a:srgbClr val="0000FF"/>
              </a:solidFill>
            </a:ln>
          </c:spPr>
          <c:marker>
            <c:symbol val="none"/>
          </c:marker>
          <c:cat>
            <c:strRef>
              <c:f>Sheet3!$B$1:$Y$1</c:f>
              <c:strCache>
                <c:ptCount val="24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  <c:pt idx="6">
                  <c:v>7月</c:v>
                </c:pt>
                <c:pt idx="7">
                  <c:v>8月</c:v>
                </c:pt>
                <c:pt idx="8">
                  <c:v>9月</c:v>
                </c:pt>
                <c:pt idx="9">
                  <c:v>10月</c:v>
                </c:pt>
                <c:pt idx="10">
                  <c:v>11月</c:v>
                </c:pt>
                <c:pt idx="11">
                  <c:v>12月</c:v>
                </c:pt>
                <c:pt idx="12">
                  <c:v>1月</c:v>
                </c:pt>
                <c:pt idx="13">
                  <c:v>2月</c:v>
                </c:pt>
                <c:pt idx="14">
                  <c:v>3月</c:v>
                </c:pt>
                <c:pt idx="15">
                  <c:v>4月</c:v>
                </c:pt>
                <c:pt idx="16">
                  <c:v>5月</c:v>
                </c:pt>
                <c:pt idx="17">
                  <c:v>6月</c:v>
                </c:pt>
                <c:pt idx="18">
                  <c:v>7月</c:v>
                </c:pt>
                <c:pt idx="19">
                  <c:v>8月</c:v>
                </c:pt>
                <c:pt idx="20">
                  <c:v>9月</c:v>
                </c:pt>
                <c:pt idx="21">
                  <c:v>10月</c:v>
                </c:pt>
                <c:pt idx="22">
                  <c:v>11月</c:v>
                </c:pt>
                <c:pt idx="23">
                  <c:v>12月</c:v>
                </c:pt>
              </c:strCache>
            </c:strRef>
          </c:cat>
          <c:val>
            <c:numRef>
              <c:f>Sheet3!$B$4:$Y$4</c:f>
              <c:numCache>
                <c:formatCode>General</c:formatCode>
                <c:ptCount val="24"/>
                <c:pt idx="0">
                  <c:v>-0.55500000000000005</c:v>
                </c:pt>
                <c:pt idx="1">
                  <c:v>-0.58699999999999997</c:v>
                </c:pt>
                <c:pt idx="2">
                  <c:v>-0.85000000000000042</c:v>
                </c:pt>
                <c:pt idx="3">
                  <c:v>-0.93</c:v>
                </c:pt>
                <c:pt idx="4">
                  <c:v>-0.87900000000000045</c:v>
                </c:pt>
                <c:pt idx="5">
                  <c:v>-1.173</c:v>
                </c:pt>
                <c:pt idx="6">
                  <c:v>-1.504999999999999</c:v>
                </c:pt>
                <c:pt idx="7">
                  <c:v>-1.6919999999999991</c:v>
                </c:pt>
                <c:pt idx="8">
                  <c:v>-1.8360000000000001</c:v>
                </c:pt>
                <c:pt idx="9">
                  <c:v>-1.9760000000000009</c:v>
                </c:pt>
                <c:pt idx="10">
                  <c:v>-1.770999999999999</c:v>
                </c:pt>
                <c:pt idx="11">
                  <c:v>-1.7469999999999992</c:v>
                </c:pt>
                <c:pt idx="12">
                  <c:v>-1.6040000000000001</c:v>
                </c:pt>
                <c:pt idx="13">
                  <c:v>-1.381999999999999</c:v>
                </c:pt>
                <c:pt idx="14">
                  <c:v>-1.2349999999999992</c:v>
                </c:pt>
                <c:pt idx="15">
                  <c:v>-1.161999999999999</c:v>
                </c:pt>
                <c:pt idx="16">
                  <c:v>-0.49100000000000027</c:v>
                </c:pt>
                <c:pt idx="17">
                  <c:v>0.2920000000000002</c:v>
                </c:pt>
                <c:pt idx="18">
                  <c:v>0.58899999999999997</c:v>
                </c:pt>
                <c:pt idx="19">
                  <c:v>0.67700000000000071</c:v>
                </c:pt>
                <c:pt idx="20">
                  <c:v>1.046</c:v>
                </c:pt>
                <c:pt idx="21">
                  <c:v>0.9520000000000004</c:v>
                </c:pt>
                <c:pt idx="22">
                  <c:v>0.45900000000000002</c:v>
                </c:pt>
                <c:pt idx="23">
                  <c:v>0.54600000000000004</c:v>
                </c:pt>
              </c:numCache>
            </c:numRef>
          </c:val>
        </c:ser>
        <c:ser>
          <c:idx val="3"/>
          <c:order val="3"/>
          <c:tx>
            <c:strRef>
              <c:f>Sheet3!$A$5</c:f>
              <c:strCache>
                <c:ptCount val="1"/>
                <c:pt idx="0">
                  <c:v>1988年</c:v>
                </c:pt>
              </c:strCache>
            </c:strRef>
          </c:tx>
          <c:spPr>
            <a:ln w="12700">
              <a:solidFill>
                <a:srgbClr val="7030A0"/>
              </a:solidFill>
            </a:ln>
          </c:spPr>
          <c:marker>
            <c:symbol val="none"/>
          </c:marker>
          <c:cat>
            <c:strRef>
              <c:f>Sheet3!$B$1:$Y$1</c:f>
              <c:strCache>
                <c:ptCount val="24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  <c:pt idx="6">
                  <c:v>7月</c:v>
                </c:pt>
                <c:pt idx="7">
                  <c:v>8月</c:v>
                </c:pt>
                <c:pt idx="8">
                  <c:v>9月</c:v>
                </c:pt>
                <c:pt idx="9">
                  <c:v>10月</c:v>
                </c:pt>
                <c:pt idx="10">
                  <c:v>11月</c:v>
                </c:pt>
                <c:pt idx="11">
                  <c:v>12月</c:v>
                </c:pt>
                <c:pt idx="12">
                  <c:v>1月</c:v>
                </c:pt>
                <c:pt idx="13">
                  <c:v>2月</c:v>
                </c:pt>
                <c:pt idx="14">
                  <c:v>3月</c:v>
                </c:pt>
                <c:pt idx="15">
                  <c:v>4月</c:v>
                </c:pt>
                <c:pt idx="16">
                  <c:v>5月</c:v>
                </c:pt>
                <c:pt idx="17">
                  <c:v>6月</c:v>
                </c:pt>
                <c:pt idx="18">
                  <c:v>7月</c:v>
                </c:pt>
                <c:pt idx="19">
                  <c:v>8月</c:v>
                </c:pt>
                <c:pt idx="20">
                  <c:v>9月</c:v>
                </c:pt>
                <c:pt idx="21">
                  <c:v>10月</c:v>
                </c:pt>
                <c:pt idx="22">
                  <c:v>11月</c:v>
                </c:pt>
                <c:pt idx="23">
                  <c:v>12月</c:v>
                </c:pt>
              </c:strCache>
            </c:strRef>
          </c:cat>
          <c:val>
            <c:numRef>
              <c:f>Sheet3!$B$5:$Y$5</c:f>
              <c:numCache>
                <c:formatCode>General</c:formatCode>
                <c:ptCount val="24"/>
                <c:pt idx="0">
                  <c:v>1.129</c:v>
                </c:pt>
                <c:pt idx="1">
                  <c:v>0.68899999999999995</c:v>
                </c:pt>
                <c:pt idx="2">
                  <c:v>0.48500000000000026</c:v>
                </c:pt>
                <c:pt idx="3">
                  <c:v>0.33700000000000035</c:v>
                </c:pt>
                <c:pt idx="4">
                  <c:v>9.0000000000000024E-2</c:v>
                </c:pt>
                <c:pt idx="5">
                  <c:v>-0.66100000000000059</c:v>
                </c:pt>
                <c:pt idx="6">
                  <c:v>-1.115</c:v>
                </c:pt>
                <c:pt idx="7">
                  <c:v>-1.276</c:v>
                </c:pt>
                <c:pt idx="8">
                  <c:v>-1.536999999999999</c:v>
                </c:pt>
                <c:pt idx="9">
                  <c:v>-1.327</c:v>
                </c:pt>
                <c:pt idx="10">
                  <c:v>-1.46</c:v>
                </c:pt>
                <c:pt idx="11">
                  <c:v>-1.319</c:v>
                </c:pt>
                <c:pt idx="12">
                  <c:v>-1.127999999999999</c:v>
                </c:pt>
                <c:pt idx="13">
                  <c:v>-1.286</c:v>
                </c:pt>
                <c:pt idx="14">
                  <c:v>-1.030999999999999</c:v>
                </c:pt>
                <c:pt idx="15">
                  <c:v>-0.77600000000000058</c:v>
                </c:pt>
                <c:pt idx="16">
                  <c:v>-0.502</c:v>
                </c:pt>
                <c:pt idx="17">
                  <c:v>-0.28300000000000008</c:v>
                </c:pt>
                <c:pt idx="18">
                  <c:v>-0.43700000000000022</c:v>
                </c:pt>
                <c:pt idx="19">
                  <c:v>-0.48800000000000027</c:v>
                </c:pt>
                <c:pt idx="20">
                  <c:v>-0.27100000000000002</c:v>
                </c:pt>
                <c:pt idx="21">
                  <c:v>-0.31900000000000023</c:v>
                </c:pt>
                <c:pt idx="22">
                  <c:v>-5.9000000000000025E-2</c:v>
                </c:pt>
                <c:pt idx="23">
                  <c:v>0.14300000000000004</c:v>
                </c:pt>
              </c:numCache>
            </c:numRef>
          </c:val>
        </c:ser>
        <c:ser>
          <c:idx val="4"/>
          <c:order val="4"/>
          <c:tx>
            <c:strRef>
              <c:f>Sheet3!$A$6</c:f>
              <c:strCache>
                <c:ptCount val="1"/>
                <c:pt idx="0">
                  <c:v>1999年</c:v>
                </c:pt>
              </c:strCache>
            </c:strRef>
          </c:tx>
          <c:spPr>
            <a:ln w="12700">
              <a:solidFill>
                <a:srgbClr val="FF00FF"/>
              </a:solidFill>
            </a:ln>
          </c:spPr>
          <c:marker>
            <c:symbol val="none"/>
          </c:marker>
          <c:cat>
            <c:strRef>
              <c:f>Sheet3!$B$1:$Y$1</c:f>
              <c:strCache>
                <c:ptCount val="24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  <c:pt idx="6">
                  <c:v>7月</c:v>
                </c:pt>
                <c:pt idx="7">
                  <c:v>8月</c:v>
                </c:pt>
                <c:pt idx="8">
                  <c:v>9月</c:v>
                </c:pt>
                <c:pt idx="9">
                  <c:v>10月</c:v>
                </c:pt>
                <c:pt idx="10">
                  <c:v>11月</c:v>
                </c:pt>
                <c:pt idx="11">
                  <c:v>12月</c:v>
                </c:pt>
                <c:pt idx="12">
                  <c:v>1月</c:v>
                </c:pt>
                <c:pt idx="13">
                  <c:v>2月</c:v>
                </c:pt>
                <c:pt idx="14">
                  <c:v>3月</c:v>
                </c:pt>
                <c:pt idx="15">
                  <c:v>4月</c:v>
                </c:pt>
                <c:pt idx="16">
                  <c:v>5月</c:v>
                </c:pt>
                <c:pt idx="17">
                  <c:v>6月</c:v>
                </c:pt>
                <c:pt idx="18">
                  <c:v>7月</c:v>
                </c:pt>
                <c:pt idx="19">
                  <c:v>8月</c:v>
                </c:pt>
                <c:pt idx="20">
                  <c:v>9月</c:v>
                </c:pt>
                <c:pt idx="21">
                  <c:v>10月</c:v>
                </c:pt>
                <c:pt idx="22">
                  <c:v>11月</c:v>
                </c:pt>
                <c:pt idx="23">
                  <c:v>12月</c:v>
                </c:pt>
              </c:strCache>
            </c:strRef>
          </c:cat>
          <c:val>
            <c:numRef>
              <c:f>Sheet3!$B$6:$Y$6</c:f>
              <c:numCache>
                <c:formatCode>General</c:formatCode>
                <c:ptCount val="24"/>
                <c:pt idx="0">
                  <c:v>-1.05</c:v>
                </c:pt>
                <c:pt idx="1">
                  <c:v>-1.113</c:v>
                </c:pt>
                <c:pt idx="2">
                  <c:v>-0.9370000000000005</c:v>
                </c:pt>
                <c:pt idx="3">
                  <c:v>-0.9370000000000005</c:v>
                </c:pt>
                <c:pt idx="4">
                  <c:v>-0.65500000000000058</c:v>
                </c:pt>
                <c:pt idx="5">
                  <c:v>-0.38400000000000023</c:v>
                </c:pt>
                <c:pt idx="6">
                  <c:v>-0.51800000000000002</c:v>
                </c:pt>
                <c:pt idx="7">
                  <c:v>-0.73700000000000043</c:v>
                </c:pt>
                <c:pt idx="8">
                  <c:v>-0.89300000000000002</c:v>
                </c:pt>
                <c:pt idx="9">
                  <c:v>-0.94699999999999995</c:v>
                </c:pt>
                <c:pt idx="10">
                  <c:v>-1.048</c:v>
                </c:pt>
                <c:pt idx="11">
                  <c:v>-1.2049999999999992</c:v>
                </c:pt>
                <c:pt idx="12">
                  <c:v>-1.129</c:v>
                </c:pt>
                <c:pt idx="13">
                  <c:v>-1.177</c:v>
                </c:pt>
                <c:pt idx="14">
                  <c:v>-1.016</c:v>
                </c:pt>
                <c:pt idx="15">
                  <c:v>-0.40200000000000002</c:v>
                </c:pt>
                <c:pt idx="16">
                  <c:v>2.1000000000000012E-2</c:v>
                </c:pt>
                <c:pt idx="17">
                  <c:v>-0.26700000000000002</c:v>
                </c:pt>
                <c:pt idx="18">
                  <c:v>-0.2110000000000001</c:v>
                </c:pt>
                <c:pt idx="19">
                  <c:v>-0.1450000000000001</c:v>
                </c:pt>
                <c:pt idx="20">
                  <c:v>-0.22900000000000001</c:v>
                </c:pt>
                <c:pt idx="21">
                  <c:v>-0.32400000000000023</c:v>
                </c:pt>
                <c:pt idx="22">
                  <c:v>-0.72500000000000042</c:v>
                </c:pt>
                <c:pt idx="23">
                  <c:v>-0.62500000000000044</c:v>
                </c:pt>
              </c:numCache>
            </c:numRef>
          </c:val>
        </c:ser>
        <c:ser>
          <c:idx val="5"/>
          <c:order val="5"/>
          <c:tx>
            <c:strRef>
              <c:f>Sheet3!$A$7</c:f>
              <c:strCache>
                <c:ptCount val="1"/>
                <c:pt idx="0">
                  <c:v>2007年</c:v>
                </c:pt>
              </c:strCache>
            </c:strRef>
          </c:tx>
          <c:spPr>
            <a:ln w="12700">
              <a:solidFill>
                <a:srgbClr val="FFCC00"/>
              </a:solidFill>
            </a:ln>
          </c:spPr>
          <c:marker>
            <c:symbol val="none"/>
          </c:marker>
          <c:cat>
            <c:strRef>
              <c:f>Sheet3!$B$1:$Y$1</c:f>
              <c:strCache>
                <c:ptCount val="24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  <c:pt idx="6">
                  <c:v>7月</c:v>
                </c:pt>
                <c:pt idx="7">
                  <c:v>8月</c:v>
                </c:pt>
                <c:pt idx="8">
                  <c:v>9月</c:v>
                </c:pt>
                <c:pt idx="9">
                  <c:v>10月</c:v>
                </c:pt>
                <c:pt idx="10">
                  <c:v>11月</c:v>
                </c:pt>
                <c:pt idx="11">
                  <c:v>12月</c:v>
                </c:pt>
                <c:pt idx="12">
                  <c:v>1月</c:v>
                </c:pt>
                <c:pt idx="13">
                  <c:v>2月</c:v>
                </c:pt>
                <c:pt idx="14">
                  <c:v>3月</c:v>
                </c:pt>
                <c:pt idx="15">
                  <c:v>4月</c:v>
                </c:pt>
                <c:pt idx="16">
                  <c:v>5月</c:v>
                </c:pt>
                <c:pt idx="17">
                  <c:v>6月</c:v>
                </c:pt>
                <c:pt idx="18">
                  <c:v>7月</c:v>
                </c:pt>
                <c:pt idx="19">
                  <c:v>8月</c:v>
                </c:pt>
                <c:pt idx="20">
                  <c:v>9月</c:v>
                </c:pt>
                <c:pt idx="21">
                  <c:v>10月</c:v>
                </c:pt>
                <c:pt idx="22">
                  <c:v>11月</c:v>
                </c:pt>
                <c:pt idx="23">
                  <c:v>12月</c:v>
                </c:pt>
              </c:strCache>
            </c:strRef>
          </c:cat>
          <c:val>
            <c:numRef>
              <c:f>Sheet3!$B$7:$Y$7</c:f>
              <c:numCache>
                <c:formatCode>General</c:formatCode>
                <c:ptCount val="24"/>
                <c:pt idx="0">
                  <c:v>0.98599999999999999</c:v>
                </c:pt>
                <c:pt idx="1">
                  <c:v>0.501</c:v>
                </c:pt>
                <c:pt idx="2">
                  <c:v>0.125</c:v>
                </c:pt>
                <c:pt idx="3">
                  <c:v>8.2000000000000003E-2</c:v>
                </c:pt>
                <c:pt idx="4">
                  <c:v>0.17500000000000004</c:v>
                </c:pt>
                <c:pt idx="5">
                  <c:v>-0.30700000000000022</c:v>
                </c:pt>
                <c:pt idx="6">
                  <c:v>-0.26400000000000001</c:v>
                </c:pt>
                <c:pt idx="7">
                  <c:v>-0.4110000000000002</c:v>
                </c:pt>
                <c:pt idx="8">
                  <c:v>-1.1060000000000001</c:v>
                </c:pt>
                <c:pt idx="9">
                  <c:v>-1.119</c:v>
                </c:pt>
                <c:pt idx="10">
                  <c:v>-1.133999999999999</c:v>
                </c:pt>
                <c:pt idx="11">
                  <c:v>-1.143999999999999</c:v>
                </c:pt>
                <c:pt idx="12">
                  <c:v>-0.96500000000000041</c:v>
                </c:pt>
                <c:pt idx="13">
                  <c:v>-1.355</c:v>
                </c:pt>
                <c:pt idx="14">
                  <c:v>-1.528999999999999</c:v>
                </c:pt>
                <c:pt idx="15">
                  <c:v>-0.84900000000000042</c:v>
                </c:pt>
                <c:pt idx="16">
                  <c:v>-0.36700000000000027</c:v>
                </c:pt>
                <c:pt idx="17">
                  <c:v>6.9000000000000034E-2</c:v>
                </c:pt>
                <c:pt idx="18">
                  <c:v>4.1000000000000002E-2</c:v>
                </c:pt>
                <c:pt idx="19">
                  <c:v>-0.17400000000000004</c:v>
                </c:pt>
                <c:pt idx="20">
                  <c:v>-0.55400000000000005</c:v>
                </c:pt>
                <c:pt idx="21">
                  <c:v>-0.72800000000000042</c:v>
                </c:pt>
                <c:pt idx="22">
                  <c:v>-0.54700000000000004</c:v>
                </c:pt>
                <c:pt idx="23">
                  <c:v>-0.62600000000000044</c:v>
                </c:pt>
              </c:numCache>
            </c:numRef>
          </c:val>
        </c:ser>
        <c:ser>
          <c:idx val="6"/>
          <c:order val="6"/>
          <c:tx>
            <c:strRef>
              <c:f>Sheet3!$A$8</c:f>
              <c:strCache>
                <c:ptCount val="1"/>
                <c:pt idx="0">
                  <c:v>2010年</c:v>
                </c:pt>
              </c:strCache>
            </c:strRef>
          </c:tx>
          <c:spPr>
            <a:ln w="12700">
              <a:solidFill>
                <a:srgbClr val="D00000"/>
              </a:solidFill>
            </a:ln>
          </c:spPr>
          <c:marker>
            <c:symbol val="none"/>
          </c:marker>
          <c:cat>
            <c:strRef>
              <c:f>Sheet3!$B$1:$Y$1</c:f>
              <c:strCache>
                <c:ptCount val="24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  <c:pt idx="6">
                  <c:v>7月</c:v>
                </c:pt>
                <c:pt idx="7">
                  <c:v>8月</c:v>
                </c:pt>
                <c:pt idx="8">
                  <c:v>9月</c:v>
                </c:pt>
                <c:pt idx="9">
                  <c:v>10月</c:v>
                </c:pt>
                <c:pt idx="10">
                  <c:v>11月</c:v>
                </c:pt>
                <c:pt idx="11">
                  <c:v>12月</c:v>
                </c:pt>
                <c:pt idx="12">
                  <c:v>1月</c:v>
                </c:pt>
                <c:pt idx="13">
                  <c:v>2月</c:v>
                </c:pt>
                <c:pt idx="14">
                  <c:v>3月</c:v>
                </c:pt>
                <c:pt idx="15">
                  <c:v>4月</c:v>
                </c:pt>
                <c:pt idx="16">
                  <c:v>5月</c:v>
                </c:pt>
                <c:pt idx="17">
                  <c:v>6月</c:v>
                </c:pt>
                <c:pt idx="18">
                  <c:v>7月</c:v>
                </c:pt>
                <c:pt idx="19">
                  <c:v>8月</c:v>
                </c:pt>
                <c:pt idx="20">
                  <c:v>9月</c:v>
                </c:pt>
                <c:pt idx="21">
                  <c:v>10月</c:v>
                </c:pt>
                <c:pt idx="22">
                  <c:v>11月</c:v>
                </c:pt>
                <c:pt idx="23">
                  <c:v>12月</c:v>
                </c:pt>
              </c:strCache>
            </c:strRef>
          </c:cat>
          <c:val>
            <c:numRef>
              <c:f>Sheet3!$B$8:$Y$8</c:f>
              <c:numCache>
                <c:formatCode>General</c:formatCode>
                <c:ptCount val="24"/>
                <c:pt idx="0">
                  <c:v>1.157</c:v>
                </c:pt>
                <c:pt idx="1">
                  <c:v>1.502</c:v>
                </c:pt>
                <c:pt idx="2">
                  <c:v>1.383</c:v>
                </c:pt>
                <c:pt idx="3">
                  <c:v>0.87500000000000044</c:v>
                </c:pt>
                <c:pt idx="4">
                  <c:v>0.53900000000000003</c:v>
                </c:pt>
                <c:pt idx="5">
                  <c:v>-0.4120000000000002</c:v>
                </c:pt>
                <c:pt idx="6">
                  <c:v>-1.165999999999999</c:v>
                </c:pt>
                <c:pt idx="7">
                  <c:v>-1.81</c:v>
                </c:pt>
              </c:numCache>
            </c:numRef>
          </c:val>
        </c:ser>
        <c:marker val="1"/>
        <c:axId val="128230912"/>
        <c:axId val="128232448"/>
      </c:lineChart>
      <c:catAx>
        <c:axId val="128230912"/>
        <c:scaling>
          <c:orientation val="minMax"/>
        </c:scaling>
        <c:axPos val="b"/>
        <c:numFmt formatCode="[DBNum1][$-804]m&quot;月&quot;" sourceLinked="0"/>
        <c:majorTickMark val="in"/>
        <c:tickLblPos val="low"/>
        <c:spPr>
          <a:ln>
            <a:solidFill>
              <a:schemeClr val="tx1"/>
            </a:solidFill>
          </a:ln>
        </c:spPr>
        <c:txPr>
          <a:bodyPr rot="0" vert="horz"/>
          <a:lstStyle/>
          <a:p>
            <a:pPr>
              <a:defRPr/>
            </a:pPr>
            <a:endParaRPr lang="zh-CN"/>
          </a:p>
        </c:txPr>
        <c:crossAx val="128232448"/>
        <c:crosses val="autoZero"/>
        <c:auto val="1"/>
        <c:lblAlgn val="ctr"/>
        <c:lblOffset val="100"/>
      </c:catAx>
      <c:valAx>
        <c:axId val="128232448"/>
        <c:scaling>
          <c:orientation val="minMax"/>
          <c:max val="2"/>
          <c:min val="-2"/>
        </c:scaling>
        <c:axPos val="l"/>
        <c:numFmt formatCode="General" sourceLinked="1"/>
        <c:majorTickMark val="in"/>
        <c:tickLblPos val="nextTo"/>
        <c:spPr>
          <a:ln w="12700">
            <a:solidFill>
              <a:sysClr val="windowText" lastClr="000000"/>
            </a:solidFill>
          </a:ln>
        </c:spPr>
        <c:crossAx val="128230912"/>
        <c:crosses val="autoZero"/>
        <c:crossBetween val="between"/>
      </c:valAx>
    </c:plotArea>
    <c:legend>
      <c:legendPos val="t"/>
      <c:layout/>
    </c:legend>
    <c:plotVisOnly val="1"/>
  </c:chart>
  <c:spPr>
    <a:ln>
      <a:noFill/>
    </a:ln>
  </c:spPr>
  <c:txPr>
    <a:bodyPr/>
    <a:lstStyle/>
    <a:p>
      <a:pPr>
        <a:defRPr sz="1200" baseline="0">
          <a:latin typeface="Arial" pitchFamily="34" charset="0"/>
        </a:defRPr>
      </a:pPr>
      <a:endParaRPr lang="zh-CN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CN"/>
  <c:chart>
    <c:plotArea>
      <c:layout>
        <c:manualLayout>
          <c:layoutTarget val="inner"/>
          <c:xMode val="edge"/>
          <c:yMode val="edge"/>
          <c:x val="5.8686973319521829E-2"/>
          <c:y val="8.5169257657989134E-2"/>
          <c:w val="0.92475895181835999"/>
          <c:h val="0.70304919750592931"/>
        </c:manualLayout>
      </c:layout>
      <c:lineChart>
        <c:grouping val="standard"/>
        <c:ser>
          <c:idx val="0"/>
          <c:order val="0"/>
          <c:tx>
            <c:strRef>
              <c:f>Sheet1!$D$1</c:f>
              <c:strCache>
                <c:ptCount val="1"/>
                <c:pt idx="0">
                  <c:v>巴西单产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Sheet1!$A$2:$A$27</c:f>
              <c:numCache>
                <c:formatCode>yyyy"年"m"月";@</c:formatCode>
                <c:ptCount val="26"/>
                <c:pt idx="0">
                  <c:v>40180</c:v>
                </c:pt>
                <c:pt idx="1">
                  <c:v>39815</c:v>
                </c:pt>
                <c:pt idx="2">
                  <c:v>39449</c:v>
                </c:pt>
                <c:pt idx="3">
                  <c:v>39084</c:v>
                </c:pt>
                <c:pt idx="4">
                  <c:v>38719</c:v>
                </c:pt>
                <c:pt idx="5">
                  <c:v>38354</c:v>
                </c:pt>
                <c:pt idx="6">
                  <c:v>37988</c:v>
                </c:pt>
                <c:pt idx="7">
                  <c:v>37623</c:v>
                </c:pt>
                <c:pt idx="8">
                  <c:v>37258</c:v>
                </c:pt>
                <c:pt idx="9">
                  <c:v>36893</c:v>
                </c:pt>
                <c:pt idx="10">
                  <c:v>36527</c:v>
                </c:pt>
                <c:pt idx="11">
                  <c:v>36162</c:v>
                </c:pt>
                <c:pt idx="12">
                  <c:v>35797</c:v>
                </c:pt>
                <c:pt idx="13">
                  <c:v>35432</c:v>
                </c:pt>
                <c:pt idx="14">
                  <c:v>35066</c:v>
                </c:pt>
                <c:pt idx="15">
                  <c:v>34701</c:v>
                </c:pt>
                <c:pt idx="16">
                  <c:v>34336</c:v>
                </c:pt>
                <c:pt idx="17">
                  <c:v>33971</c:v>
                </c:pt>
                <c:pt idx="18">
                  <c:v>33605</c:v>
                </c:pt>
                <c:pt idx="19">
                  <c:v>33240</c:v>
                </c:pt>
                <c:pt idx="20">
                  <c:v>32875</c:v>
                </c:pt>
                <c:pt idx="21">
                  <c:v>32510</c:v>
                </c:pt>
                <c:pt idx="22">
                  <c:v>32144</c:v>
                </c:pt>
                <c:pt idx="23">
                  <c:v>31779</c:v>
                </c:pt>
                <c:pt idx="24">
                  <c:v>31414</c:v>
                </c:pt>
                <c:pt idx="25">
                  <c:v>31049</c:v>
                </c:pt>
              </c:numCache>
            </c:numRef>
          </c:cat>
          <c:val>
            <c:numRef>
              <c:f>Sheet1!$D$2:$D$27</c:f>
              <c:numCache>
                <c:formatCode>General</c:formatCode>
                <c:ptCount val="26"/>
                <c:pt idx="0">
                  <c:v>2.7835051546391751</c:v>
                </c:pt>
                <c:pt idx="1">
                  <c:v>2.9361702127659592</c:v>
                </c:pt>
                <c:pt idx="2">
                  <c:v>2.6635944700460872</c:v>
                </c:pt>
                <c:pt idx="3">
                  <c:v>2.863849765258216</c:v>
                </c:pt>
                <c:pt idx="4">
                  <c:v>2.8502415458937187</c:v>
                </c:pt>
                <c:pt idx="5">
                  <c:v>2.5642179135363712</c:v>
                </c:pt>
                <c:pt idx="6">
                  <c:v>2.3126936335471413</c:v>
                </c:pt>
                <c:pt idx="7">
                  <c:v>2.3698884758364307</c:v>
                </c:pt>
                <c:pt idx="8">
                  <c:v>2.818733738074588</c:v>
                </c:pt>
                <c:pt idx="9">
                  <c:v>2.6605504587156008</c:v>
                </c:pt>
                <c:pt idx="10">
                  <c:v>2.8347925936558021</c:v>
                </c:pt>
                <c:pt idx="11">
                  <c:v>2.5514705882352939</c:v>
                </c:pt>
                <c:pt idx="12">
                  <c:v>2.4263565891472867</c:v>
                </c:pt>
                <c:pt idx="13">
                  <c:v>2.5</c:v>
                </c:pt>
                <c:pt idx="14">
                  <c:v>2.3135593220338944</c:v>
                </c:pt>
                <c:pt idx="15">
                  <c:v>2.2054794520547945</c:v>
                </c:pt>
                <c:pt idx="16">
                  <c:v>2.2174657534246576</c:v>
                </c:pt>
                <c:pt idx="17">
                  <c:v>2.1590909090909087</c:v>
                </c:pt>
                <c:pt idx="18">
                  <c:v>2.1176470588235294</c:v>
                </c:pt>
                <c:pt idx="19">
                  <c:v>1.9896907216494846</c:v>
                </c:pt>
                <c:pt idx="20">
                  <c:v>1.6153846153846132</c:v>
                </c:pt>
                <c:pt idx="21">
                  <c:v>1.7610389610389621</c:v>
                </c:pt>
                <c:pt idx="22">
                  <c:v>1.9423868312757238</c:v>
                </c:pt>
                <c:pt idx="23">
                  <c:v>1.7080568720379148</c:v>
                </c:pt>
                <c:pt idx="24">
                  <c:v>1.8662351672060431</c:v>
                </c:pt>
                <c:pt idx="25">
                  <c:v>1.8662351672060431</c:v>
                </c:pt>
              </c:numCache>
            </c:numRef>
          </c:val>
        </c:ser>
        <c:ser>
          <c:idx val="1"/>
          <c:order val="1"/>
          <c:tx>
            <c:strRef>
              <c:f>Sheet1!$H$1</c:f>
              <c:strCache>
                <c:ptCount val="1"/>
                <c:pt idx="0">
                  <c:v>阿根廷单产</c:v>
                </c:pt>
              </c:strCache>
            </c:strRef>
          </c:tx>
          <c:spPr>
            <a:ln w="12700">
              <a:solidFill>
                <a:srgbClr val="D00000"/>
              </a:solidFill>
            </a:ln>
          </c:spPr>
          <c:marker>
            <c:symbol val="none"/>
          </c:marker>
          <c:cat>
            <c:numRef>
              <c:f>Sheet1!$A$2:$A$27</c:f>
              <c:numCache>
                <c:formatCode>yyyy"年"m"月";@</c:formatCode>
                <c:ptCount val="26"/>
                <c:pt idx="0">
                  <c:v>40180</c:v>
                </c:pt>
                <c:pt idx="1">
                  <c:v>39815</c:v>
                </c:pt>
                <c:pt idx="2">
                  <c:v>39449</c:v>
                </c:pt>
                <c:pt idx="3">
                  <c:v>39084</c:v>
                </c:pt>
                <c:pt idx="4">
                  <c:v>38719</c:v>
                </c:pt>
                <c:pt idx="5">
                  <c:v>38354</c:v>
                </c:pt>
                <c:pt idx="6">
                  <c:v>37988</c:v>
                </c:pt>
                <c:pt idx="7">
                  <c:v>37623</c:v>
                </c:pt>
                <c:pt idx="8">
                  <c:v>37258</c:v>
                </c:pt>
                <c:pt idx="9">
                  <c:v>36893</c:v>
                </c:pt>
                <c:pt idx="10">
                  <c:v>36527</c:v>
                </c:pt>
                <c:pt idx="11">
                  <c:v>36162</c:v>
                </c:pt>
                <c:pt idx="12">
                  <c:v>35797</c:v>
                </c:pt>
                <c:pt idx="13">
                  <c:v>35432</c:v>
                </c:pt>
                <c:pt idx="14">
                  <c:v>35066</c:v>
                </c:pt>
                <c:pt idx="15">
                  <c:v>34701</c:v>
                </c:pt>
                <c:pt idx="16">
                  <c:v>34336</c:v>
                </c:pt>
                <c:pt idx="17">
                  <c:v>33971</c:v>
                </c:pt>
                <c:pt idx="18">
                  <c:v>33605</c:v>
                </c:pt>
                <c:pt idx="19">
                  <c:v>33240</c:v>
                </c:pt>
                <c:pt idx="20">
                  <c:v>32875</c:v>
                </c:pt>
                <c:pt idx="21">
                  <c:v>32510</c:v>
                </c:pt>
                <c:pt idx="22">
                  <c:v>32144</c:v>
                </c:pt>
                <c:pt idx="23">
                  <c:v>31779</c:v>
                </c:pt>
                <c:pt idx="24">
                  <c:v>31414</c:v>
                </c:pt>
                <c:pt idx="25">
                  <c:v>31049</c:v>
                </c:pt>
              </c:numCache>
            </c:numRef>
          </c:cat>
          <c:val>
            <c:numRef>
              <c:f>Sheet1!$H$2:$H$27</c:f>
              <c:numCache>
                <c:formatCode>General</c:formatCode>
                <c:ptCount val="26"/>
                <c:pt idx="0">
                  <c:v>2.795698924731179</c:v>
                </c:pt>
                <c:pt idx="1">
                  <c:v>2.9301075268817205</c:v>
                </c:pt>
                <c:pt idx="2">
                  <c:v>2</c:v>
                </c:pt>
                <c:pt idx="3">
                  <c:v>2.8220634048011681</c:v>
                </c:pt>
                <c:pt idx="4">
                  <c:v>2.9938650306748404</c:v>
                </c:pt>
                <c:pt idx="5">
                  <c:v>2.6644736842105261</c:v>
                </c:pt>
                <c:pt idx="6">
                  <c:v>2.708333333333337</c:v>
                </c:pt>
                <c:pt idx="7">
                  <c:v>2.3571428571428572</c:v>
                </c:pt>
                <c:pt idx="8">
                  <c:v>2.8174603174603181</c:v>
                </c:pt>
                <c:pt idx="9">
                  <c:v>2.6315789473684208</c:v>
                </c:pt>
                <c:pt idx="10">
                  <c:v>2.6730769230769229</c:v>
                </c:pt>
                <c:pt idx="11">
                  <c:v>2.4699988349062068</c:v>
                </c:pt>
                <c:pt idx="12">
                  <c:v>2.4494794856093067</c:v>
                </c:pt>
                <c:pt idx="13">
                  <c:v>2.804141501294219</c:v>
                </c:pt>
                <c:pt idx="14">
                  <c:v>1.806451612903226</c:v>
                </c:pt>
                <c:pt idx="15">
                  <c:v>2.0869565217391304</c:v>
                </c:pt>
                <c:pt idx="16">
                  <c:v>2.192982456140351</c:v>
                </c:pt>
                <c:pt idx="17">
                  <c:v>2.2962962962962972</c:v>
                </c:pt>
                <c:pt idx="18">
                  <c:v>2.3163265306122427</c:v>
                </c:pt>
                <c:pt idx="19">
                  <c:v>2.3645833333333335</c:v>
                </c:pt>
                <c:pt idx="20">
                  <c:v>2.4210526315789429</c:v>
                </c:pt>
                <c:pt idx="21">
                  <c:v>2.1717171717171753</c:v>
                </c:pt>
                <c:pt idx="22">
                  <c:v>1.625</c:v>
                </c:pt>
                <c:pt idx="23">
                  <c:v>2.3474178403755892</c:v>
                </c:pt>
                <c:pt idx="24">
                  <c:v>1.9943019943019962</c:v>
                </c:pt>
                <c:pt idx="25">
                  <c:v>1.9943019943019962</c:v>
                </c:pt>
              </c:numCache>
            </c:numRef>
          </c:val>
        </c:ser>
        <c:marker val="1"/>
        <c:axId val="127750912"/>
        <c:axId val="127752448"/>
      </c:lineChart>
      <c:dateAx>
        <c:axId val="127750912"/>
        <c:scaling>
          <c:orientation val="minMax"/>
        </c:scaling>
        <c:axPos val="b"/>
        <c:numFmt formatCode="yyyy/mm" sourceLinked="0"/>
        <c:majorTickMark val="in"/>
        <c:tickLblPos val="nextTo"/>
        <c:spPr>
          <a:ln>
            <a:solidFill>
              <a:schemeClr val="tx1"/>
            </a:solidFill>
          </a:ln>
        </c:spPr>
        <c:txPr>
          <a:bodyPr rot="-5400000" vert="horz"/>
          <a:lstStyle/>
          <a:p>
            <a:pPr>
              <a:defRPr/>
            </a:pPr>
            <a:endParaRPr lang="zh-CN"/>
          </a:p>
        </c:txPr>
        <c:crossAx val="127752448"/>
        <c:crosses val="autoZero"/>
        <c:auto val="1"/>
        <c:lblOffset val="100"/>
        <c:majorUnit val="2"/>
        <c:majorTimeUnit val="years"/>
      </c:dateAx>
      <c:valAx>
        <c:axId val="127752448"/>
        <c:scaling>
          <c:orientation val="minMax"/>
          <c:max val="3"/>
          <c:min val="1.5"/>
        </c:scaling>
        <c:axPos val="l"/>
        <c:numFmt formatCode="General" sourceLinked="1"/>
        <c:majorTickMark val="in"/>
        <c:tickLblPos val="nextTo"/>
        <c:spPr>
          <a:ln>
            <a:solidFill>
              <a:schemeClr val="tx1"/>
            </a:solidFill>
          </a:ln>
        </c:spPr>
        <c:crossAx val="127750912"/>
        <c:crosses val="autoZero"/>
        <c:crossBetween val="between"/>
      </c:valAx>
    </c:plotArea>
    <c:legend>
      <c:legendPos val="t"/>
      <c:layout/>
    </c:legend>
    <c:plotVisOnly val="1"/>
  </c:chart>
  <c:spPr>
    <a:ln>
      <a:noFill/>
    </a:ln>
  </c:spPr>
  <c:txPr>
    <a:bodyPr/>
    <a:lstStyle/>
    <a:p>
      <a:pPr>
        <a:defRPr sz="1200" baseline="0">
          <a:latin typeface="Arial" pitchFamily="34" charset="0"/>
        </a:defRPr>
      </a:pPr>
      <a:endParaRPr lang="zh-CN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CN"/>
  <c:chart>
    <c:plotArea>
      <c:layout>
        <c:manualLayout>
          <c:layoutTarget val="inner"/>
          <c:xMode val="edge"/>
          <c:yMode val="edge"/>
          <c:x val="8.3473809523809686E-2"/>
          <c:y val="0.11019490740740749"/>
          <c:w val="0.89160579318381483"/>
          <c:h val="0.69939164521511243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 胡宁</c:v>
                </c:pt>
              </c:strCache>
            </c:strRef>
          </c:tx>
          <c:spPr>
            <a:ln w="12700">
              <a:solidFill>
                <a:srgbClr val="D00000"/>
              </a:solidFill>
            </a:ln>
          </c:spPr>
          <c:marker>
            <c:symbol val="diamond"/>
            <c:size val="5"/>
            <c:spPr>
              <a:solidFill>
                <a:srgbClr val="D00000"/>
              </a:solidFill>
              <a:ln>
                <a:solidFill>
                  <a:srgbClr val="D00000"/>
                </a:solidFill>
              </a:ln>
            </c:spPr>
          </c:marker>
          <c:cat>
            <c:numRef>
              <c:f>Sheet1!$A$2:$A$12</c:f>
              <c:numCache>
                <c:formatCode>yyyy/m/d</c:formatCode>
                <c:ptCount val="11"/>
                <c:pt idx="0">
                  <c:v>40209</c:v>
                </c:pt>
                <c:pt idx="1">
                  <c:v>40237</c:v>
                </c:pt>
                <c:pt idx="2">
                  <c:v>40268</c:v>
                </c:pt>
                <c:pt idx="3">
                  <c:v>40298</c:v>
                </c:pt>
                <c:pt idx="4">
                  <c:v>40329</c:v>
                </c:pt>
                <c:pt idx="5">
                  <c:v>40359</c:v>
                </c:pt>
                <c:pt idx="6">
                  <c:v>40390</c:v>
                </c:pt>
                <c:pt idx="7">
                  <c:v>40421</c:v>
                </c:pt>
                <c:pt idx="8" formatCode="yyyy\-m\-d">
                  <c:v>40451</c:v>
                </c:pt>
                <c:pt idx="9">
                  <c:v>40482</c:v>
                </c:pt>
                <c:pt idx="10">
                  <c:v>40512</c:v>
                </c:pt>
              </c:numCache>
            </c:num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54.843000000000004</c:v>
                </c:pt>
                <c:pt idx="1">
                  <c:v>237.71299999999999</c:v>
                </c:pt>
                <c:pt idx="2">
                  <c:v>-61.326500000000003</c:v>
                </c:pt>
                <c:pt idx="3">
                  <c:v>-18.292999999999989</c:v>
                </c:pt>
                <c:pt idx="4">
                  <c:v>61.960500000000003</c:v>
                </c:pt>
                <c:pt idx="5">
                  <c:v>-80.066500000000005</c:v>
                </c:pt>
                <c:pt idx="6">
                  <c:v>39.544600000000003</c:v>
                </c:pt>
                <c:pt idx="7">
                  <c:v>-81.634900000000002</c:v>
                </c:pt>
                <c:pt idx="8">
                  <c:v>41.873699999999999</c:v>
                </c:pt>
                <c:pt idx="9">
                  <c:v>-58.201100000000011</c:v>
                </c:pt>
                <c:pt idx="10">
                  <c:v>-71.036199999999994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拉沃拉耶</c:v>
                </c:pt>
              </c:strCache>
            </c:strRef>
          </c:tx>
          <c:spPr>
            <a:ln w="12700">
              <a:solidFill>
                <a:srgbClr val="7030A0"/>
              </a:solidFill>
            </a:ln>
          </c:spPr>
          <c:marker>
            <c:symbol val="square"/>
            <c:size val="5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</c:marker>
          <c:cat>
            <c:numRef>
              <c:f>Sheet1!$A$2:$A$12</c:f>
              <c:numCache>
                <c:formatCode>yyyy/m/d</c:formatCode>
                <c:ptCount val="11"/>
                <c:pt idx="0">
                  <c:v>40209</c:v>
                </c:pt>
                <c:pt idx="1">
                  <c:v>40237</c:v>
                </c:pt>
                <c:pt idx="2">
                  <c:v>40268</c:v>
                </c:pt>
                <c:pt idx="3">
                  <c:v>40298</c:v>
                </c:pt>
                <c:pt idx="4">
                  <c:v>40329</c:v>
                </c:pt>
                <c:pt idx="5">
                  <c:v>40359</c:v>
                </c:pt>
                <c:pt idx="6">
                  <c:v>40390</c:v>
                </c:pt>
                <c:pt idx="7">
                  <c:v>40421</c:v>
                </c:pt>
                <c:pt idx="8" formatCode="yyyy\-m\-d">
                  <c:v>40451</c:v>
                </c:pt>
                <c:pt idx="9">
                  <c:v>40482</c:v>
                </c:pt>
                <c:pt idx="10">
                  <c:v>40512</c:v>
                </c:pt>
              </c:numCache>
            </c:numRef>
          </c:cat>
          <c:val>
            <c:numRef>
              <c:f>Sheet1!$C$2:$C$12</c:f>
              <c:numCache>
                <c:formatCode>0.00_ </c:formatCode>
                <c:ptCount val="11"/>
                <c:pt idx="0">
                  <c:v>57.562200000000011</c:v>
                </c:pt>
                <c:pt idx="1">
                  <c:v>44.011299999999999</c:v>
                </c:pt>
                <c:pt idx="2">
                  <c:v>-50.593800000000002</c:v>
                </c:pt>
                <c:pt idx="3">
                  <c:v>-66.975399999999979</c:v>
                </c:pt>
                <c:pt idx="4">
                  <c:v>-50.049000000000007</c:v>
                </c:pt>
                <c:pt idx="5">
                  <c:v>140.85900000000001</c:v>
                </c:pt>
                <c:pt idx="6">
                  <c:v>-81.062000000000012</c:v>
                </c:pt>
                <c:pt idx="7">
                  <c:v>-100</c:v>
                </c:pt>
                <c:pt idx="8">
                  <c:v>63.358800000000002</c:v>
                </c:pt>
                <c:pt idx="9" formatCode="General">
                  <c:v>146.63999999999999</c:v>
                </c:pt>
                <c:pt idx="10" formatCode="General">
                  <c:v>-67.47829999999999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库亚巴</c:v>
                </c:pt>
              </c:strCache>
            </c:strRef>
          </c:tx>
          <c:spPr>
            <a:ln w="12700">
              <a:solidFill>
                <a:srgbClr val="00B050"/>
              </a:solidFill>
            </a:ln>
          </c:spPr>
          <c:marker>
            <c:symbol val="triangle"/>
            <c:size val="5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Sheet1!$A$2:$A$12</c:f>
              <c:numCache>
                <c:formatCode>yyyy/m/d</c:formatCode>
                <c:ptCount val="11"/>
                <c:pt idx="0">
                  <c:v>40209</c:v>
                </c:pt>
                <c:pt idx="1">
                  <c:v>40237</c:v>
                </c:pt>
                <c:pt idx="2">
                  <c:v>40268</c:v>
                </c:pt>
                <c:pt idx="3">
                  <c:v>40298</c:v>
                </c:pt>
                <c:pt idx="4">
                  <c:v>40329</c:v>
                </c:pt>
                <c:pt idx="5">
                  <c:v>40359</c:v>
                </c:pt>
                <c:pt idx="6">
                  <c:v>40390</c:v>
                </c:pt>
                <c:pt idx="7">
                  <c:v>40421</c:v>
                </c:pt>
                <c:pt idx="8" formatCode="yyyy\-m\-d">
                  <c:v>40451</c:v>
                </c:pt>
                <c:pt idx="9">
                  <c:v>40482</c:v>
                </c:pt>
                <c:pt idx="10">
                  <c:v>40512</c:v>
                </c:pt>
              </c:numCache>
            </c:numRef>
          </c:cat>
          <c:val>
            <c:numRef>
              <c:f>Sheet1!$D$2:$D$12</c:f>
              <c:numCache>
                <c:formatCode>General</c:formatCode>
                <c:ptCount val="11"/>
                <c:pt idx="0">
                  <c:v>31.041799999999967</c:v>
                </c:pt>
                <c:pt idx="1">
                  <c:v>1.2556999999999976</c:v>
                </c:pt>
                <c:pt idx="2">
                  <c:v>61.699400000000011</c:v>
                </c:pt>
                <c:pt idx="3">
                  <c:v>-44.516600000000004</c:v>
                </c:pt>
                <c:pt idx="4">
                  <c:v>-91.022599999999983</c:v>
                </c:pt>
                <c:pt idx="5">
                  <c:v>-100</c:v>
                </c:pt>
                <c:pt idx="6">
                  <c:v>-70.238200000000006</c:v>
                </c:pt>
                <c:pt idx="7">
                  <c:v>-92.224000000000004</c:v>
                </c:pt>
                <c:pt idx="8">
                  <c:v>-86.168699999999987</c:v>
                </c:pt>
                <c:pt idx="9">
                  <c:v>2.6105999999999998</c:v>
                </c:pt>
                <c:pt idx="10">
                  <c:v>10.972300000000002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大坎普</c:v>
                </c:pt>
              </c:strCache>
            </c:strRef>
          </c:tx>
          <c:spPr>
            <a:ln w="12700">
              <a:solidFill>
                <a:srgbClr val="00B0F0"/>
              </a:solidFill>
            </a:ln>
          </c:spPr>
          <c:marker>
            <c:symbol val="x"/>
            <c:size val="5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</c:marker>
          <c:cat>
            <c:numRef>
              <c:f>Sheet1!$A$2:$A$12</c:f>
              <c:numCache>
                <c:formatCode>yyyy/m/d</c:formatCode>
                <c:ptCount val="11"/>
                <c:pt idx="0">
                  <c:v>40209</c:v>
                </c:pt>
                <c:pt idx="1">
                  <c:v>40237</c:v>
                </c:pt>
                <c:pt idx="2">
                  <c:v>40268</c:v>
                </c:pt>
                <c:pt idx="3">
                  <c:v>40298</c:v>
                </c:pt>
                <c:pt idx="4">
                  <c:v>40329</c:v>
                </c:pt>
                <c:pt idx="5">
                  <c:v>40359</c:v>
                </c:pt>
                <c:pt idx="6">
                  <c:v>40390</c:v>
                </c:pt>
                <c:pt idx="7">
                  <c:v>40421</c:v>
                </c:pt>
                <c:pt idx="8" formatCode="yyyy\-m\-d">
                  <c:v>40451</c:v>
                </c:pt>
                <c:pt idx="9">
                  <c:v>40482</c:v>
                </c:pt>
                <c:pt idx="10">
                  <c:v>40512</c:v>
                </c:pt>
              </c:numCache>
            </c:numRef>
          </c:cat>
          <c:val>
            <c:numRef>
              <c:f>Sheet1!$E$2:$E$12</c:f>
              <c:numCache>
                <c:formatCode>0.00_ </c:formatCode>
                <c:ptCount val="11"/>
                <c:pt idx="0">
                  <c:v>85.662399999999948</c:v>
                </c:pt>
                <c:pt idx="1">
                  <c:v>35.718300000000013</c:v>
                </c:pt>
                <c:pt idx="2">
                  <c:v>-48.366800000000005</c:v>
                </c:pt>
                <c:pt idx="3">
                  <c:v>73.062600000000003</c:v>
                </c:pt>
                <c:pt idx="4">
                  <c:v>-1.1523000000000001</c:v>
                </c:pt>
                <c:pt idx="5">
                  <c:v>-50.562900000000013</c:v>
                </c:pt>
                <c:pt idx="6">
                  <c:v>-28.115100000000005</c:v>
                </c:pt>
                <c:pt idx="7">
                  <c:v>-100</c:v>
                </c:pt>
                <c:pt idx="8">
                  <c:v>132.24899999999997</c:v>
                </c:pt>
                <c:pt idx="9" formatCode="General">
                  <c:v>60.362900000000003</c:v>
                </c:pt>
                <c:pt idx="10" formatCode="General">
                  <c:v>52.554699999999997</c:v>
                </c:pt>
              </c:numCache>
            </c:numRef>
          </c:val>
        </c:ser>
        <c:marker val="1"/>
        <c:axId val="128475904"/>
        <c:axId val="128477824"/>
      </c:lineChart>
      <c:dateAx>
        <c:axId val="128475904"/>
        <c:scaling>
          <c:orientation val="minMax"/>
        </c:scaling>
        <c:axPos val="b"/>
        <c:numFmt formatCode="yyyy/mm" sourceLinked="0"/>
        <c:majorTickMark val="in"/>
        <c:tickLblPos val="low"/>
        <c:spPr>
          <a:ln w="12700">
            <a:solidFill>
              <a:schemeClr val="tx1"/>
            </a:solidFill>
          </a:ln>
        </c:spPr>
        <c:txPr>
          <a:bodyPr rot="-5400000" vert="horz"/>
          <a:lstStyle/>
          <a:p>
            <a:pPr>
              <a:defRPr/>
            </a:pPr>
            <a:endParaRPr lang="zh-CN"/>
          </a:p>
        </c:txPr>
        <c:crossAx val="128477824"/>
        <c:crosses val="autoZero"/>
        <c:auto val="1"/>
        <c:lblOffset val="100"/>
      </c:dateAx>
      <c:valAx>
        <c:axId val="128477824"/>
        <c:scaling>
          <c:orientation val="minMax"/>
          <c:max val="250"/>
        </c:scaling>
        <c:axPos val="l"/>
        <c:numFmt formatCode="General" sourceLinked="1"/>
        <c:majorTickMark val="in"/>
        <c:tickLblPos val="nextTo"/>
        <c:spPr>
          <a:ln w="12700">
            <a:solidFill>
              <a:sysClr val="windowText" lastClr="000000"/>
            </a:solidFill>
          </a:ln>
        </c:spPr>
        <c:crossAx val="128475904"/>
        <c:crosses val="autoZero"/>
        <c:crossBetween val="between"/>
      </c:valAx>
    </c:plotArea>
    <c:legend>
      <c:legendPos val="t"/>
      <c:layout/>
    </c:legend>
    <c:plotVisOnly val="1"/>
  </c:chart>
  <c:spPr>
    <a:ln>
      <a:noFill/>
    </a:ln>
  </c:spPr>
  <c:txPr>
    <a:bodyPr/>
    <a:lstStyle/>
    <a:p>
      <a:pPr>
        <a:defRPr sz="1200" baseline="0">
          <a:latin typeface="Arial" pitchFamily="34" charset="0"/>
        </a:defRPr>
      </a:pPr>
      <a:endParaRPr lang="zh-CN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CN"/>
  <c:chart>
    <c:plotArea>
      <c:layout>
        <c:manualLayout>
          <c:layoutTarget val="inner"/>
          <c:xMode val="edge"/>
          <c:yMode val="edge"/>
          <c:x val="7.0874603174603173E-2"/>
          <c:y val="9.8435648148148452E-2"/>
          <c:w val="0.91252429926774403"/>
          <c:h val="0.6500047084693914"/>
        </c:manualLayout>
      </c:layout>
      <c:lineChart>
        <c:grouping val="standard"/>
        <c:ser>
          <c:idx val="0"/>
          <c:order val="0"/>
          <c:tx>
            <c:strRef>
              <c:f>Sheet2!$B$1</c:f>
              <c:strCache>
                <c:ptCount val="1"/>
                <c:pt idx="0">
                  <c:v>胡宁</c:v>
                </c:pt>
              </c:strCache>
            </c:strRef>
          </c:tx>
          <c:spPr>
            <a:ln w="12700">
              <a:solidFill>
                <a:srgbClr val="7030A0"/>
              </a:solidFill>
            </a:ln>
          </c:spPr>
          <c:marker>
            <c:symbol val="none"/>
          </c:marker>
          <c:cat>
            <c:numRef>
              <c:f>Sheet2!$A$153:$A$340</c:f>
              <c:numCache>
                <c:formatCode>yyyy/m/d</c:formatCode>
                <c:ptCount val="188"/>
                <c:pt idx="0">
                  <c:v>40330</c:v>
                </c:pt>
                <c:pt idx="1">
                  <c:v>40331</c:v>
                </c:pt>
                <c:pt idx="2">
                  <c:v>40332</c:v>
                </c:pt>
                <c:pt idx="3">
                  <c:v>40333</c:v>
                </c:pt>
                <c:pt idx="4">
                  <c:v>40334</c:v>
                </c:pt>
                <c:pt idx="5">
                  <c:v>40335</c:v>
                </c:pt>
                <c:pt idx="6">
                  <c:v>40336</c:v>
                </c:pt>
                <c:pt idx="7">
                  <c:v>40337</c:v>
                </c:pt>
                <c:pt idx="8">
                  <c:v>40338</c:v>
                </c:pt>
                <c:pt idx="9">
                  <c:v>40339</c:v>
                </c:pt>
                <c:pt idx="10">
                  <c:v>40340</c:v>
                </c:pt>
                <c:pt idx="11">
                  <c:v>40341</c:v>
                </c:pt>
                <c:pt idx="12">
                  <c:v>40342</c:v>
                </c:pt>
                <c:pt idx="13">
                  <c:v>40343</c:v>
                </c:pt>
                <c:pt idx="14">
                  <c:v>40344</c:v>
                </c:pt>
                <c:pt idx="15">
                  <c:v>40345</c:v>
                </c:pt>
                <c:pt idx="16">
                  <c:v>40346</c:v>
                </c:pt>
                <c:pt idx="17">
                  <c:v>40347</c:v>
                </c:pt>
                <c:pt idx="18">
                  <c:v>40348</c:v>
                </c:pt>
                <c:pt idx="19">
                  <c:v>40349</c:v>
                </c:pt>
                <c:pt idx="20">
                  <c:v>40350</c:v>
                </c:pt>
                <c:pt idx="21">
                  <c:v>40351</c:v>
                </c:pt>
                <c:pt idx="22">
                  <c:v>40352</c:v>
                </c:pt>
                <c:pt idx="23">
                  <c:v>40353</c:v>
                </c:pt>
                <c:pt idx="24">
                  <c:v>40354</c:v>
                </c:pt>
                <c:pt idx="25">
                  <c:v>40355</c:v>
                </c:pt>
                <c:pt idx="26">
                  <c:v>40356</c:v>
                </c:pt>
                <c:pt idx="27">
                  <c:v>40357</c:v>
                </c:pt>
                <c:pt idx="28">
                  <c:v>40358</c:v>
                </c:pt>
                <c:pt idx="29">
                  <c:v>40359</c:v>
                </c:pt>
                <c:pt idx="30">
                  <c:v>40360</c:v>
                </c:pt>
                <c:pt idx="31">
                  <c:v>40361</c:v>
                </c:pt>
                <c:pt idx="32">
                  <c:v>40362</c:v>
                </c:pt>
                <c:pt idx="33">
                  <c:v>40363</c:v>
                </c:pt>
                <c:pt idx="34">
                  <c:v>40364</c:v>
                </c:pt>
                <c:pt idx="35">
                  <c:v>40365</c:v>
                </c:pt>
                <c:pt idx="36">
                  <c:v>40366</c:v>
                </c:pt>
                <c:pt idx="37">
                  <c:v>40367</c:v>
                </c:pt>
                <c:pt idx="38">
                  <c:v>40368</c:v>
                </c:pt>
                <c:pt idx="39">
                  <c:v>40369</c:v>
                </c:pt>
                <c:pt idx="40">
                  <c:v>40370</c:v>
                </c:pt>
                <c:pt idx="41">
                  <c:v>40371</c:v>
                </c:pt>
                <c:pt idx="42">
                  <c:v>40372</c:v>
                </c:pt>
                <c:pt idx="43">
                  <c:v>40373</c:v>
                </c:pt>
                <c:pt idx="44">
                  <c:v>40374</c:v>
                </c:pt>
                <c:pt idx="45">
                  <c:v>40375</c:v>
                </c:pt>
                <c:pt idx="46">
                  <c:v>40376</c:v>
                </c:pt>
                <c:pt idx="47">
                  <c:v>40377</c:v>
                </c:pt>
                <c:pt idx="48">
                  <c:v>40378</c:v>
                </c:pt>
                <c:pt idx="49">
                  <c:v>40379</c:v>
                </c:pt>
                <c:pt idx="50">
                  <c:v>40380</c:v>
                </c:pt>
                <c:pt idx="51">
                  <c:v>40381</c:v>
                </c:pt>
                <c:pt idx="52">
                  <c:v>40382</c:v>
                </c:pt>
                <c:pt idx="53">
                  <c:v>40383</c:v>
                </c:pt>
                <c:pt idx="54">
                  <c:v>40384</c:v>
                </c:pt>
                <c:pt idx="55">
                  <c:v>40385</c:v>
                </c:pt>
                <c:pt idx="56">
                  <c:v>40386</c:v>
                </c:pt>
                <c:pt idx="57">
                  <c:v>40387</c:v>
                </c:pt>
                <c:pt idx="58">
                  <c:v>40388</c:v>
                </c:pt>
                <c:pt idx="59">
                  <c:v>40389</c:v>
                </c:pt>
                <c:pt idx="60">
                  <c:v>40390</c:v>
                </c:pt>
                <c:pt idx="61">
                  <c:v>40391</c:v>
                </c:pt>
                <c:pt idx="62">
                  <c:v>40392</c:v>
                </c:pt>
                <c:pt idx="63">
                  <c:v>40393</c:v>
                </c:pt>
                <c:pt idx="64">
                  <c:v>40394</c:v>
                </c:pt>
                <c:pt idx="65">
                  <c:v>40395</c:v>
                </c:pt>
                <c:pt idx="66">
                  <c:v>40396</c:v>
                </c:pt>
                <c:pt idx="67">
                  <c:v>40397</c:v>
                </c:pt>
                <c:pt idx="68">
                  <c:v>40398</c:v>
                </c:pt>
                <c:pt idx="69">
                  <c:v>40399</c:v>
                </c:pt>
                <c:pt idx="70">
                  <c:v>40400</c:v>
                </c:pt>
                <c:pt idx="71">
                  <c:v>40401</c:v>
                </c:pt>
                <c:pt idx="72">
                  <c:v>40402</c:v>
                </c:pt>
                <c:pt idx="73">
                  <c:v>40403</c:v>
                </c:pt>
                <c:pt idx="74">
                  <c:v>40404</c:v>
                </c:pt>
                <c:pt idx="75">
                  <c:v>40405</c:v>
                </c:pt>
                <c:pt idx="76">
                  <c:v>40406</c:v>
                </c:pt>
                <c:pt idx="77">
                  <c:v>40407</c:v>
                </c:pt>
                <c:pt idx="78">
                  <c:v>40408</c:v>
                </c:pt>
                <c:pt idx="79">
                  <c:v>40409</c:v>
                </c:pt>
                <c:pt idx="80">
                  <c:v>40410</c:v>
                </c:pt>
                <c:pt idx="81">
                  <c:v>40411</c:v>
                </c:pt>
                <c:pt idx="82">
                  <c:v>40412</c:v>
                </c:pt>
                <c:pt idx="83">
                  <c:v>40413</c:v>
                </c:pt>
                <c:pt idx="84">
                  <c:v>40414</c:v>
                </c:pt>
                <c:pt idx="85">
                  <c:v>40415</c:v>
                </c:pt>
                <c:pt idx="86">
                  <c:v>40416</c:v>
                </c:pt>
                <c:pt idx="87">
                  <c:v>40417</c:v>
                </c:pt>
                <c:pt idx="88">
                  <c:v>40418</c:v>
                </c:pt>
                <c:pt idx="89">
                  <c:v>40419</c:v>
                </c:pt>
                <c:pt idx="90">
                  <c:v>40420</c:v>
                </c:pt>
                <c:pt idx="91">
                  <c:v>40421</c:v>
                </c:pt>
                <c:pt idx="92">
                  <c:v>40422</c:v>
                </c:pt>
                <c:pt idx="93">
                  <c:v>40423</c:v>
                </c:pt>
                <c:pt idx="94">
                  <c:v>40424</c:v>
                </c:pt>
                <c:pt idx="95">
                  <c:v>40425</c:v>
                </c:pt>
                <c:pt idx="96">
                  <c:v>40426</c:v>
                </c:pt>
                <c:pt idx="97">
                  <c:v>40427</c:v>
                </c:pt>
                <c:pt idx="98">
                  <c:v>40428</c:v>
                </c:pt>
                <c:pt idx="99">
                  <c:v>40429</c:v>
                </c:pt>
                <c:pt idx="100">
                  <c:v>40430</c:v>
                </c:pt>
                <c:pt idx="101">
                  <c:v>40431</c:v>
                </c:pt>
                <c:pt idx="102">
                  <c:v>40432</c:v>
                </c:pt>
                <c:pt idx="103">
                  <c:v>40433</c:v>
                </c:pt>
                <c:pt idx="104">
                  <c:v>40434</c:v>
                </c:pt>
                <c:pt idx="105">
                  <c:v>40435</c:v>
                </c:pt>
                <c:pt idx="106">
                  <c:v>40436</c:v>
                </c:pt>
                <c:pt idx="107">
                  <c:v>40437</c:v>
                </c:pt>
                <c:pt idx="108">
                  <c:v>40438</c:v>
                </c:pt>
                <c:pt idx="109">
                  <c:v>40439</c:v>
                </c:pt>
                <c:pt idx="110">
                  <c:v>40440</c:v>
                </c:pt>
                <c:pt idx="111">
                  <c:v>40441</c:v>
                </c:pt>
                <c:pt idx="112">
                  <c:v>40442</c:v>
                </c:pt>
                <c:pt idx="113">
                  <c:v>40443</c:v>
                </c:pt>
                <c:pt idx="114">
                  <c:v>40444</c:v>
                </c:pt>
                <c:pt idx="115">
                  <c:v>40445</c:v>
                </c:pt>
                <c:pt idx="116">
                  <c:v>40446</c:v>
                </c:pt>
                <c:pt idx="117">
                  <c:v>40447</c:v>
                </c:pt>
                <c:pt idx="118">
                  <c:v>40448</c:v>
                </c:pt>
                <c:pt idx="119">
                  <c:v>40449</c:v>
                </c:pt>
                <c:pt idx="120">
                  <c:v>40450</c:v>
                </c:pt>
                <c:pt idx="121">
                  <c:v>40451</c:v>
                </c:pt>
                <c:pt idx="122">
                  <c:v>40452</c:v>
                </c:pt>
                <c:pt idx="123">
                  <c:v>40453</c:v>
                </c:pt>
                <c:pt idx="124">
                  <c:v>40454</c:v>
                </c:pt>
                <c:pt idx="125">
                  <c:v>40455</c:v>
                </c:pt>
                <c:pt idx="126">
                  <c:v>40456</c:v>
                </c:pt>
                <c:pt idx="127">
                  <c:v>40457</c:v>
                </c:pt>
                <c:pt idx="128">
                  <c:v>40458</c:v>
                </c:pt>
                <c:pt idx="129">
                  <c:v>40459</c:v>
                </c:pt>
                <c:pt idx="130">
                  <c:v>40460</c:v>
                </c:pt>
                <c:pt idx="131">
                  <c:v>40461</c:v>
                </c:pt>
                <c:pt idx="132">
                  <c:v>40462</c:v>
                </c:pt>
                <c:pt idx="133">
                  <c:v>40463</c:v>
                </c:pt>
                <c:pt idx="134">
                  <c:v>40464</c:v>
                </c:pt>
                <c:pt idx="135">
                  <c:v>40465</c:v>
                </c:pt>
                <c:pt idx="136">
                  <c:v>40466</c:v>
                </c:pt>
                <c:pt idx="137">
                  <c:v>40467</c:v>
                </c:pt>
                <c:pt idx="138">
                  <c:v>40468</c:v>
                </c:pt>
                <c:pt idx="139">
                  <c:v>40469</c:v>
                </c:pt>
                <c:pt idx="140">
                  <c:v>40470</c:v>
                </c:pt>
                <c:pt idx="141">
                  <c:v>40471</c:v>
                </c:pt>
                <c:pt idx="142">
                  <c:v>40472</c:v>
                </c:pt>
                <c:pt idx="143">
                  <c:v>40473</c:v>
                </c:pt>
                <c:pt idx="144">
                  <c:v>40474</c:v>
                </c:pt>
                <c:pt idx="145">
                  <c:v>40475</c:v>
                </c:pt>
                <c:pt idx="146">
                  <c:v>40476</c:v>
                </c:pt>
                <c:pt idx="147">
                  <c:v>40477</c:v>
                </c:pt>
                <c:pt idx="148">
                  <c:v>40478</c:v>
                </c:pt>
                <c:pt idx="149">
                  <c:v>40479</c:v>
                </c:pt>
                <c:pt idx="150">
                  <c:v>40480</c:v>
                </c:pt>
                <c:pt idx="151">
                  <c:v>40481</c:v>
                </c:pt>
                <c:pt idx="152">
                  <c:v>40482</c:v>
                </c:pt>
                <c:pt idx="153">
                  <c:v>40483</c:v>
                </c:pt>
                <c:pt idx="154">
                  <c:v>40484</c:v>
                </c:pt>
                <c:pt idx="155">
                  <c:v>40485</c:v>
                </c:pt>
                <c:pt idx="156">
                  <c:v>40486</c:v>
                </c:pt>
                <c:pt idx="157">
                  <c:v>40487</c:v>
                </c:pt>
                <c:pt idx="158">
                  <c:v>40488</c:v>
                </c:pt>
                <c:pt idx="159">
                  <c:v>40489</c:v>
                </c:pt>
                <c:pt idx="160">
                  <c:v>40490</c:v>
                </c:pt>
                <c:pt idx="161">
                  <c:v>40491</c:v>
                </c:pt>
                <c:pt idx="162">
                  <c:v>40492</c:v>
                </c:pt>
                <c:pt idx="163">
                  <c:v>40493</c:v>
                </c:pt>
                <c:pt idx="164">
                  <c:v>40494</c:v>
                </c:pt>
                <c:pt idx="165">
                  <c:v>40495</c:v>
                </c:pt>
                <c:pt idx="166">
                  <c:v>40496</c:v>
                </c:pt>
                <c:pt idx="167">
                  <c:v>40497</c:v>
                </c:pt>
                <c:pt idx="168">
                  <c:v>40498</c:v>
                </c:pt>
                <c:pt idx="169">
                  <c:v>40499</c:v>
                </c:pt>
                <c:pt idx="170">
                  <c:v>40500</c:v>
                </c:pt>
                <c:pt idx="171">
                  <c:v>40501</c:v>
                </c:pt>
                <c:pt idx="172">
                  <c:v>40502</c:v>
                </c:pt>
                <c:pt idx="173">
                  <c:v>40503</c:v>
                </c:pt>
                <c:pt idx="174">
                  <c:v>40504</c:v>
                </c:pt>
                <c:pt idx="175">
                  <c:v>40505</c:v>
                </c:pt>
                <c:pt idx="176">
                  <c:v>40506</c:v>
                </c:pt>
                <c:pt idx="177">
                  <c:v>40507</c:v>
                </c:pt>
                <c:pt idx="178">
                  <c:v>40508</c:v>
                </c:pt>
                <c:pt idx="179">
                  <c:v>40509</c:v>
                </c:pt>
                <c:pt idx="180">
                  <c:v>40510</c:v>
                </c:pt>
                <c:pt idx="181">
                  <c:v>40511</c:v>
                </c:pt>
                <c:pt idx="182">
                  <c:v>40512</c:v>
                </c:pt>
                <c:pt idx="183">
                  <c:v>40513</c:v>
                </c:pt>
                <c:pt idx="184">
                  <c:v>40514</c:v>
                </c:pt>
                <c:pt idx="185">
                  <c:v>40515</c:v>
                </c:pt>
                <c:pt idx="186">
                  <c:v>40516</c:v>
                </c:pt>
                <c:pt idx="187">
                  <c:v>40517</c:v>
                </c:pt>
              </c:numCache>
            </c:numRef>
          </c:cat>
          <c:val>
            <c:numRef>
              <c:f>Sheet2!$B$153:$B$340</c:f>
              <c:numCache>
                <c:formatCode>General</c:formatCode>
                <c:ptCount val="188"/>
                <c:pt idx="0">
                  <c:v>-16.666699999999967</c:v>
                </c:pt>
                <c:pt idx="1">
                  <c:v>-23.076899999999988</c:v>
                </c:pt>
                <c:pt idx="2">
                  <c:v>-7.6922999999999995</c:v>
                </c:pt>
                <c:pt idx="3">
                  <c:v>0</c:v>
                </c:pt>
                <c:pt idx="4">
                  <c:v>-7.1428999999999965</c:v>
                </c:pt>
                <c:pt idx="5">
                  <c:v>8.3333000000000013</c:v>
                </c:pt>
                <c:pt idx="6">
                  <c:v>0</c:v>
                </c:pt>
                <c:pt idx="7">
                  <c:v>-7.1428999999999965</c:v>
                </c:pt>
                <c:pt idx="8">
                  <c:v>-7.6922999999999995</c:v>
                </c:pt>
                <c:pt idx="9">
                  <c:v>-27.272699999999961</c:v>
                </c:pt>
                <c:pt idx="10">
                  <c:v>-18.181799999999971</c:v>
                </c:pt>
                <c:pt idx="11">
                  <c:v>18.181799999999971</c:v>
                </c:pt>
                <c:pt idx="12">
                  <c:v>0</c:v>
                </c:pt>
                <c:pt idx="13">
                  <c:v>23.076899999999988</c:v>
                </c:pt>
                <c:pt idx="14">
                  <c:v>18.181799999999971</c:v>
                </c:pt>
                <c:pt idx="15">
                  <c:v>33.333300000000001</c:v>
                </c:pt>
                <c:pt idx="16">
                  <c:v>30</c:v>
                </c:pt>
                <c:pt idx="17">
                  <c:v>30</c:v>
                </c:pt>
                <c:pt idx="18">
                  <c:v>0</c:v>
                </c:pt>
                <c:pt idx="19">
                  <c:v>-16.666699999999967</c:v>
                </c:pt>
                <c:pt idx="20">
                  <c:v>-10</c:v>
                </c:pt>
                <c:pt idx="21">
                  <c:v>0</c:v>
                </c:pt>
                <c:pt idx="22">
                  <c:v>10</c:v>
                </c:pt>
                <c:pt idx="23">
                  <c:v>40</c:v>
                </c:pt>
                <c:pt idx="24">
                  <c:v>20</c:v>
                </c:pt>
                <c:pt idx="25">
                  <c:v>0</c:v>
                </c:pt>
                <c:pt idx="26">
                  <c:v>9.0909000000000013</c:v>
                </c:pt>
                <c:pt idx="27">
                  <c:v>-41.666700000000013</c:v>
                </c:pt>
                <c:pt idx="28">
                  <c:v>-38.461500000000001</c:v>
                </c:pt>
                <c:pt idx="29">
                  <c:v>-25</c:v>
                </c:pt>
                <c:pt idx="30">
                  <c:v>-7.6922999999999995</c:v>
                </c:pt>
                <c:pt idx="31">
                  <c:v>25</c:v>
                </c:pt>
                <c:pt idx="32">
                  <c:v>23.076899999999988</c:v>
                </c:pt>
                <c:pt idx="33">
                  <c:v>46.153800000000004</c:v>
                </c:pt>
                <c:pt idx="34">
                  <c:v>61.538500000000013</c:v>
                </c:pt>
                <c:pt idx="35">
                  <c:v>42.857099999999996</c:v>
                </c:pt>
                <c:pt idx="36">
                  <c:v>-7.1428999999999965</c:v>
                </c:pt>
                <c:pt idx="37">
                  <c:v>-9.0909000000000013</c:v>
                </c:pt>
                <c:pt idx="38">
                  <c:v>37.5</c:v>
                </c:pt>
                <c:pt idx="39">
                  <c:v>25</c:v>
                </c:pt>
                <c:pt idx="40">
                  <c:v>22.222199999999965</c:v>
                </c:pt>
                <c:pt idx="41">
                  <c:v>-54.545500000000011</c:v>
                </c:pt>
                <c:pt idx="42">
                  <c:v>-36.363600000000005</c:v>
                </c:pt>
                <c:pt idx="43">
                  <c:v>-45.454499999999996</c:v>
                </c:pt>
                <c:pt idx="44">
                  <c:v>-54.545500000000011</c:v>
                </c:pt>
                <c:pt idx="45">
                  <c:v>-72.7273</c:v>
                </c:pt>
                <c:pt idx="46">
                  <c:v>-81.818200000000004</c:v>
                </c:pt>
                <c:pt idx="47">
                  <c:v>-72.7273</c:v>
                </c:pt>
                <c:pt idx="48">
                  <c:v>-36.363600000000005</c:v>
                </c:pt>
                <c:pt idx="49">
                  <c:v>-46.153800000000004</c:v>
                </c:pt>
                <c:pt idx="50">
                  <c:v>-25</c:v>
                </c:pt>
                <c:pt idx="51">
                  <c:v>-40</c:v>
                </c:pt>
                <c:pt idx="52">
                  <c:v>-33.333300000000001</c:v>
                </c:pt>
                <c:pt idx="53">
                  <c:v>-11.1111</c:v>
                </c:pt>
                <c:pt idx="54">
                  <c:v>-10</c:v>
                </c:pt>
                <c:pt idx="55">
                  <c:v>-18.181799999999971</c:v>
                </c:pt>
                <c:pt idx="56">
                  <c:v>-9.0909000000000013</c:v>
                </c:pt>
                <c:pt idx="57">
                  <c:v>22.222199999999965</c:v>
                </c:pt>
                <c:pt idx="58">
                  <c:v>-10</c:v>
                </c:pt>
                <c:pt idx="59">
                  <c:v>9.0909000000000013</c:v>
                </c:pt>
                <c:pt idx="60">
                  <c:v>-9.0909000000000013</c:v>
                </c:pt>
                <c:pt idx="61">
                  <c:v>-58.333300000000001</c:v>
                </c:pt>
                <c:pt idx="62">
                  <c:v>-50</c:v>
                </c:pt>
                <c:pt idx="63">
                  <c:v>-66.666699999999992</c:v>
                </c:pt>
                <c:pt idx="64">
                  <c:v>-69.230800000000002</c:v>
                </c:pt>
                <c:pt idx="65">
                  <c:v>-66.666699999999992</c:v>
                </c:pt>
                <c:pt idx="66">
                  <c:v>-10</c:v>
                </c:pt>
                <c:pt idx="67">
                  <c:v>-9.0909000000000013</c:v>
                </c:pt>
                <c:pt idx="68">
                  <c:v>-10</c:v>
                </c:pt>
                <c:pt idx="69">
                  <c:v>-18.181799999999971</c:v>
                </c:pt>
                <c:pt idx="70">
                  <c:v>-8.3333000000000013</c:v>
                </c:pt>
                <c:pt idx="71">
                  <c:v>-30.769199999999966</c:v>
                </c:pt>
                <c:pt idx="72">
                  <c:v>-15.384600000000002</c:v>
                </c:pt>
                <c:pt idx="73">
                  <c:v>-57.142900000000012</c:v>
                </c:pt>
                <c:pt idx="74">
                  <c:v>-66.666699999999992</c:v>
                </c:pt>
                <c:pt idx="75">
                  <c:v>-57.142900000000012</c:v>
                </c:pt>
                <c:pt idx="76">
                  <c:v>-8.3333000000000013</c:v>
                </c:pt>
                <c:pt idx="77">
                  <c:v>25</c:v>
                </c:pt>
                <c:pt idx="78">
                  <c:v>33.333300000000001</c:v>
                </c:pt>
                <c:pt idx="79">
                  <c:v>25</c:v>
                </c:pt>
                <c:pt idx="80">
                  <c:v>8.3333000000000013</c:v>
                </c:pt>
                <c:pt idx="81">
                  <c:v>33.333300000000001</c:v>
                </c:pt>
                <c:pt idx="82">
                  <c:v>46.153800000000004</c:v>
                </c:pt>
                <c:pt idx="83">
                  <c:v>30.769199999999966</c:v>
                </c:pt>
                <c:pt idx="84">
                  <c:v>-7.1428999999999965</c:v>
                </c:pt>
                <c:pt idx="85">
                  <c:v>-40</c:v>
                </c:pt>
                <c:pt idx="86">
                  <c:v>-50</c:v>
                </c:pt>
                <c:pt idx="87">
                  <c:v>-20</c:v>
                </c:pt>
                <c:pt idx="88">
                  <c:v>14.2857</c:v>
                </c:pt>
                <c:pt idx="89">
                  <c:v>7.1428999999999965</c:v>
                </c:pt>
                <c:pt idx="90">
                  <c:v>-21.428599999999943</c:v>
                </c:pt>
                <c:pt idx="91">
                  <c:v>0</c:v>
                </c:pt>
                <c:pt idx="92">
                  <c:v>-15.384600000000002</c:v>
                </c:pt>
                <c:pt idx="93">
                  <c:v>-30.769199999999966</c:v>
                </c:pt>
                <c:pt idx="94">
                  <c:v>-23.076899999999988</c:v>
                </c:pt>
                <c:pt idx="95">
                  <c:v>-13.333300000000001</c:v>
                </c:pt>
                <c:pt idx="96">
                  <c:v>-6.6666999999999996</c:v>
                </c:pt>
                <c:pt idx="97">
                  <c:v>0</c:v>
                </c:pt>
                <c:pt idx="98">
                  <c:v>6.6666999999999996</c:v>
                </c:pt>
                <c:pt idx="99">
                  <c:v>20</c:v>
                </c:pt>
                <c:pt idx="100">
                  <c:v>42.857099999999996</c:v>
                </c:pt>
                <c:pt idx="101">
                  <c:v>40</c:v>
                </c:pt>
                <c:pt idx="102">
                  <c:v>21.428599999999943</c:v>
                </c:pt>
                <c:pt idx="103">
                  <c:v>0</c:v>
                </c:pt>
                <c:pt idx="104">
                  <c:v>0</c:v>
                </c:pt>
                <c:pt idx="105">
                  <c:v>7.6922999999999995</c:v>
                </c:pt>
                <c:pt idx="106">
                  <c:v>15.384600000000002</c:v>
                </c:pt>
                <c:pt idx="107">
                  <c:v>23.076899999999988</c:v>
                </c:pt>
                <c:pt idx="108">
                  <c:v>-6.6666999999999996</c:v>
                </c:pt>
                <c:pt idx="109">
                  <c:v>-17.647099999999988</c:v>
                </c:pt>
                <c:pt idx="110">
                  <c:v>13.333300000000001</c:v>
                </c:pt>
                <c:pt idx="111">
                  <c:v>26.666699999999967</c:v>
                </c:pt>
                <c:pt idx="112">
                  <c:v>0</c:v>
                </c:pt>
                <c:pt idx="113">
                  <c:v>-11.764700000000001</c:v>
                </c:pt>
                <c:pt idx="114">
                  <c:v>0</c:v>
                </c:pt>
                <c:pt idx="115">
                  <c:v>-6.6666999999999996</c:v>
                </c:pt>
                <c:pt idx="116">
                  <c:v>6.6666999999999996</c:v>
                </c:pt>
                <c:pt idx="117">
                  <c:v>11.764700000000001</c:v>
                </c:pt>
                <c:pt idx="118">
                  <c:v>-5.5556000000000001</c:v>
                </c:pt>
                <c:pt idx="119">
                  <c:v>-6.25</c:v>
                </c:pt>
                <c:pt idx="120">
                  <c:v>-11.764700000000001</c:v>
                </c:pt>
                <c:pt idx="121">
                  <c:v>-23.529399999999967</c:v>
                </c:pt>
                <c:pt idx="122">
                  <c:v>-35.294100000000057</c:v>
                </c:pt>
                <c:pt idx="123">
                  <c:v>-29.411799999999989</c:v>
                </c:pt>
                <c:pt idx="124">
                  <c:v>-22.222199999999965</c:v>
                </c:pt>
                <c:pt idx="125">
                  <c:v>-16.666699999999967</c:v>
                </c:pt>
                <c:pt idx="126">
                  <c:v>5.5556000000000001</c:v>
                </c:pt>
                <c:pt idx="127">
                  <c:v>0</c:v>
                </c:pt>
                <c:pt idx="128">
                  <c:v>0</c:v>
                </c:pt>
                <c:pt idx="129">
                  <c:v>-22.222199999999965</c:v>
                </c:pt>
                <c:pt idx="130">
                  <c:v>-11.1111</c:v>
                </c:pt>
                <c:pt idx="131">
                  <c:v>0</c:v>
                </c:pt>
                <c:pt idx="132">
                  <c:v>0</c:v>
                </c:pt>
                <c:pt idx="133">
                  <c:v>5.2632000000000003</c:v>
                </c:pt>
                <c:pt idx="134">
                  <c:v>10.526300000000001</c:v>
                </c:pt>
                <c:pt idx="135">
                  <c:v>0</c:v>
                </c:pt>
                <c:pt idx="136">
                  <c:v>-22.222199999999965</c:v>
                </c:pt>
                <c:pt idx="137">
                  <c:v>-22.222199999999965</c:v>
                </c:pt>
                <c:pt idx="138">
                  <c:v>-22.222199999999965</c:v>
                </c:pt>
                <c:pt idx="139">
                  <c:v>-21.052600000000002</c:v>
                </c:pt>
                <c:pt idx="140">
                  <c:v>5.2632000000000003</c:v>
                </c:pt>
                <c:pt idx="141">
                  <c:v>5</c:v>
                </c:pt>
                <c:pt idx="142">
                  <c:v>5</c:v>
                </c:pt>
                <c:pt idx="143">
                  <c:v>-5.2632000000000003</c:v>
                </c:pt>
                <c:pt idx="144">
                  <c:v>-25</c:v>
                </c:pt>
                <c:pt idx="145">
                  <c:v>-20</c:v>
                </c:pt>
                <c:pt idx="146">
                  <c:v>-20</c:v>
                </c:pt>
                <c:pt idx="147">
                  <c:v>-20</c:v>
                </c:pt>
                <c:pt idx="148">
                  <c:v>5.2632000000000003</c:v>
                </c:pt>
                <c:pt idx="149">
                  <c:v>0</c:v>
                </c:pt>
                <c:pt idx="150">
                  <c:v>-20</c:v>
                </c:pt>
                <c:pt idx="151">
                  <c:v>-28.571400000000001</c:v>
                </c:pt>
                <c:pt idx="152">
                  <c:v>-5</c:v>
                </c:pt>
                <c:pt idx="153">
                  <c:v>-9.5238000000000014</c:v>
                </c:pt>
                <c:pt idx="154">
                  <c:v>0</c:v>
                </c:pt>
                <c:pt idx="155">
                  <c:v>19.047599999999989</c:v>
                </c:pt>
                <c:pt idx="156">
                  <c:v>25</c:v>
                </c:pt>
                <c:pt idx="157">
                  <c:v>0</c:v>
                </c:pt>
                <c:pt idx="158">
                  <c:v>10</c:v>
                </c:pt>
                <c:pt idx="159">
                  <c:v>30</c:v>
                </c:pt>
                <c:pt idx="160">
                  <c:v>0</c:v>
                </c:pt>
                <c:pt idx="161">
                  <c:v>-20</c:v>
                </c:pt>
                <c:pt idx="162">
                  <c:v>-20</c:v>
                </c:pt>
                <c:pt idx="163">
                  <c:v>-10</c:v>
                </c:pt>
                <c:pt idx="164">
                  <c:v>0</c:v>
                </c:pt>
                <c:pt idx="165">
                  <c:v>-9.5238000000000014</c:v>
                </c:pt>
                <c:pt idx="166">
                  <c:v>-9.0909000000000013</c:v>
                </c:pt>
                <c:pt idx="167">
                  <c:v>-9.5238000000000014</c:v>
                </c:pt>
                <c:pt idx="168">
                  <c:v>-5</c:v>
                </c:pt>
                <c:pt idx="169">
                  <c:v>-13.6364</c:v>
                </c:pt>
                <c:pt idx="170">
                  <c:v>-4.7618999999999998</c:v>
                </c:pt>
                <c:pt idx="171">
                  <c:v>0</c:v>
                </c:pt>
                <c:pt idx="172">
                  <c:v>-9.0909000000000013</c:v>
                </c:pt>
                <c:pt idx="173">
                  <c:v>4.3477999999999986</c:v>
                </c:pt>
                <c:pt idx="174">
                  <c:v>0</c:v>
                </c:pt>
                <c:pt idx="175">
                  <c:v>-16</c:v>
                </c:pt>
                <c:pt idx="176">
                  <c:v>4.7618999999999998</c:v>
                </c:pt>
                <c:pt idx="177">
                  <c:v>9.0909000000000013</c:v>
                </c:pt>
                <c:pt idx="178">
                  <c:v>4.1666999999999996</c:v>
                </c:pt>
                <c:pt idx="179">
                  <c:v>13.0435</c:v>
                </c:pt>
                <c:pt idx="180">
                  <c:v>-4.3477999999999986</c:v>
                </c:pt>
                <c:pt idx="181">
                  <c:v>-9.0909000000000013</c:v>
                </c:pt>
                <c:pt idx="182">
                  <c:v>-4.3477999999999986</c:v>
                </c:pt>
                <c:pt idx="183">
                  <c:v>4.3477999999999986</c:v>
                </c:pt>
                <c:pt idx="184">
                  <c:v>22.7273</c:v>
                </c:pt>
                <c:pt idx="185">
                  <c:v>9.5238000000000014</c:v>
                </c:pt>
                <c:pt idx="186">
                  <c:v>-5</c:v>
                </c:pt>
                <c:pt idx="187">
                  <c:v>9.5238000000000014</c:v>
                </c:pt>
              </c:numCache>
            </c:numRef>
          </c:val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拉沃拉耶</c:v>
                </c:pt>
              </c:strCache>
            </c:strRef>
          </c:tx>
          <c:spPr>
            <a:ln w="12700">
              <a:solidFill>
                <a:srgbClr val="D00000"/>
              </a:solidFill>
            </a:ln>
          </c:spPr>
          <c:marker>
            <c:symbol val="none"/>
          </c:marker>
          <c:cat>
            <c:numRef>
              <c:f>Sheet2!$A$153:$A$340</c:f>
              <c:numCache>
                <c:formatCode>yyyy/m/d</c:formatCode>
                <c:ptCount val="188"/>
                <c:pt idx="0">
                  <c:v>40330</c:v>
                </c:pt>
                <c:pt idx="1">
                  <c:v>40331</c:v>
                </c:pt>
                <c:pt idx="2">
                  <c:v>40332</c:v>
                </c:pt>
                <c:pt idx="3">
                  <c:v>40333</c:v>
                </c:pt>
                <c:pt idx="4">
                  <c:v>40334</c:v>
                </c:pt>
                <c:pt idx="5">
                  <c:v>40335</c:v>
                </c:pt>
                <c:pt idx="6">
                  <c:v>40336</c:v>
                </c:pt>
                <c:pt idx="7">
                  <c:v>40337</c:v>
                </c:pt>
                <c:pt idx="8">
                  <c:v>40338</c:v>
                </c:pt>
                <c:pt idx="9">
                  <c:v>40339</c:v>
                </c:pt>
                <c:pt idx="10">
                  <c:v>40340</c:v>
                </c:pt>
                <c:pt idx="11">
                  <c:v>40341</c:v>
                </c:pt>
                <c:pt idx="12">
                  <c:v>40342</c:v>
                </c:pt>
                <c:pt idx="13">
                  <c:v>40343</c:v>
                </c:pt>
                <c:pt idx="14">
                  <c:v>40344</c:v>
                </c:pt>
                <c:pt idx="15">
                  <c:v>40345</c:v>
                </c:pt>
                <c:pt idx="16">
                  <c:v>40346</c:v>
                </c:pt>
                <c:pt idx="17">
                  <c:v>40347</c:v>
                </c:pt>
                <c:pt idx="18">
                  <c:v>40348</c:v>
                </c:pt>
                <c:pt idx="19">
                  <c:v>40349</c:v>
                </c:pt>
                <c:pt idx="20">
                  <c:v>40350</c:v>
                </c:pt>
                <c:pt idx="21">
                  <c:v>40351</c:v>
                </c:pt>
                <c:pt idx="22">
                  <c:v>40352</c:v>
                </c:pt>
                <c:pt idx="23">
                  <c:v>40353</c:v>
                </c:pt>
                <c:pt idx="24">
                  <c:v>40354</c:v>
                </c:pt>
                <c:pt idx="25">
                  <c:v>40355</c:v>
                </c:pt>
                <c:pt idx="26">
                  <c:v>40356</c:v>
                </c:pt>
                <c:pt idx="27">
                  <c:v>40357</c:v>
                </c:pt>
                <c:pt idx="28">
                  <c:v>40358</c:v>
                </c:pt>
                <c:pt idx="29">
                  <c:v>40359</c:v>
                </c:pt>
                <c:pt idx="30">
                  <c:v>40360</c:v>
                </c:pt>
                <c:pt idx="31">
                  <c:v>40361</c:v>
                </c:pt>
                <c:pt idx="32">
                  <c:v>40362</c:v>
                </c:pt>
                <c:pt idx="33">
                  <c:v>40363</c:v>
                </c:pt>
                <c:pt idx="34">
                  <c:v>40364</c:v>
                </c:pt>
                <c:pt idx="35">
                  <c:v>40365</c:v>
                </c:pt>
                <c:pt idx="36">
                  <c:v>40366</c:v>
                </c:pt>
                <c:pt idx="37">
                  <c:v>40367</c:v>
                </c:pt>
                <c:pt idx="38">
                  <c:v>40368</c:v>
                </c:pt>
                <c:pt idx="39">
                  <c:v>40369</c:v>
                </c:pt>
                <c:pt idx="40">
                  <c:v>40370</c:v>
                </c:pt>
                <c:pt idx="41">
                  <c:v>40371</c:v>
                </c:pt>
                <c:pt idx="42">
                  <c:v>40372</c:v>
                </c:pt>
                <c:pt idx="43">
                  <c:v>40373</c:v>
                </c:pt>
                <c:pt idx="44">
                  <c:v>40374</c:v>
                </c:pt>
                <c:pt idx="45">
                  <c:v>40375</c:v>
                </c:pt>
                <c:pt idx="46">
                  <c:v>40376</c:v>
                </c:pt>
                <c:pt idx="47">
                  <c:v>40377</c:v>
                </c:pt>
                <c:pt idx="48">
                  <c:v>40378</c:v>
                </c:pt>
                <c:pt idx="49">
                  <c:v>40379</c:v>
                </c:pt>
                <c:pt idx="50">
                  <c:v>40380</c:v>
                </c:pt>
                <c:pt idx="51">
                  <c:v>40381</c:v>
                </c:pt>
                <c:pt idx="52">
                  <c:v>40382</c:v>
                </c:pt>
                <c:pt idx="53">
                  <c:v>40383</c:v>
                </c:pt>
                <c:pt idx="54">
                  <c:v>40384</c:v>
                </c:pt>
                <c:pt idx="55">
                  <c:v>40385</c:v>
                </c:pt>
                <c:pt idx="56">
                  <c:v>40386</c:v>
                </c:pt>
                <c:pt idx="57">
                  <c:v>40387</c:v>
                </c:pt>
                <c:pt idx="58">
                  <c:v>40388</c:v>
                </c:pt>
                <c:pt idx="59">
                  <c:v>40389</c:v>
                </c:pt>
                <c:pt idx="60">
                  <c:v>40390</c:v>
                </c:pt>
                <c:pt idx="61">
                  <c:v>40391</c:v>
                </c:pt>
                <c:pt idx="62">
                  <c:v>40392</c:v>
                </c:pt>
                <c:pt idx="63">
                  <c:v>40393</c:v>
                </c:pt>
                <c:pt idx="64">
                  <c:v>40394</c:v>
                </c:pt>
                <c:pt idx="65">
                  <c:v>40395</c:v>
                </c:pt>
                <c:pt idx="66">
                  <c:v>40396</c:v>
                </c:pt>
                <c:pt idx="67">
                  <c:v>40397</c:v>
                </c:pt>
                <c:pt idx="68">
                  <c:v>40398</c:v>
                </c:pt>
                <c:pt idx="69">
                  <c:v>40399</c:v>
                </c:pt>
                <c:pt idx="70">
                  <c:v>40400</c:v>
                </c:pt>
                <c:pt idx="71">
                  <c:v>40401</c:v>
                </c:pt>
                <c:pt idx="72">
                  <c:v>40402</c:v>
                </c:pt>
                <c:pt idx="73">
                  <c:v>40403</c:v>
                </c:pt>
                <c:pt idx="74">
                  <c:v>40404</c:v>
                </c:pt>
                <c:pt idx="75">
                  <c:v>40405</c:v>
                </c:pt>
                <c:pt idx="76">
                  <c:v>40406</c:v>
                </c:pt>
                <c:pt idx="77">
                  <c:v>40407</c:v>
                </c:pt>
                <c:pt idx="78">
                  <c:v>40408</c:v>
                </c:pt>
                <c:pt idx="79">
                  <c:v>40409</c:v>
                </c:pt>
                <c:pt idx="80">
                  <c:v>40410</c:v>
                </c:pt>
                <c:pt idx="81">
                  <c:v>40411</c:v>
                </c:pt>
                <c:pt idx="82">
                  <c:v>40412</c:v>
                </c:pt>
                <c:pt idx="83">
                  <c:v>40413</c:v>
                </c:pt>
                <c:pt idx="84">
                  <c:v>40414</c:v>
                </c:pt>
                <c:pt idx="85">
                  <c:v>40415</c:v>
                </c:pt>
                <c:pt idx="86">
                  <c:v>40416</c:v>
                </c:pt>
                <c:pt idx="87">
                  <c:v>40417</c:v>
                </c:pt>
                <c:pt idx="88">
                  <c:v>40418</c:v>
                </c:pt>
                <c:pt idx="89">
                  <c:v>40419</c:v>
                </c:pt>
                <c:pt idx="90">
                  <c:v>40420</c:v>
                </c:pt>
                <c:pt idx="91">
                  <c:v>40421</c:v>
                </c:pt>
                <c:pt idx="92">
                  <c:v>40422</c:v>
                </c:pt>
                <c:pt idx="93">
                  <c:v>40423</c:v>
                </c:pt>
                <c:pt idx="94">
                  <c:v>40424</c:v>
                </c:pt>
                <c:pt idx="95">
                  <c:v>40425</c:v>
                </c:pt>
                <c:pt idx="96">
                  <c:v>40426</c:v>
                </c:pt>
                <c:pt idx="97">
                  <c:v>40427</c:v>
                </c:pt>
                <c:pt idx="98">
                  <c:v>40428</c:v>
                </c:pt>
                <c:pt idx="99">
                  <c:v>40429</c:v>
                </c:pt>
                <c:pt idx="100">
                  <c:v>40430</c:v>
                </c:pt>
                <c:pt idx="101">
                  <c:v>40431</c:v>
                </c:pt>
                <c:pt idx="102">
                  <c:v>40432</c:v>
                </c:pt>
                <c:pt idx="103">
                  <c:v>40433</c:v>
                </c:pt>
                <c:pt idx="104">
                  <c:v>40434</c:v>
                </c:pt>
                <c:pt idx="105">
                  <c:v>40435</c:v>
                </c:pt>
                <c:pt idx="106">
                  <c:v>40436</c:v>
                </c:pt>
                <c:pt idx="107">
                  <c:v>40437</c:v>
                </c:pt>
                <c:pt idx="108">
                  <c:v>40438</c:v>
                </c:pt>
                <c:pt idx="109">
                  <c:v>40439</c:v>
                </c:pt>
                <c:pt idx="110">
                  <c:v>40440</c:v>
                </c:pt>
                <c:pt idx="111">
                  <c:v>40441</c:v>
                </c:pt>
                <c:pt idx="112">
                  <c:v>40442</c:v>
                </c:pt>
                <c:pt idx="113">
                  <c:v>40443</c:v>
                </c:pt>
                <c:pt idx="114">
                  <c:v>40444</c:v>
                </c:pt>
                <c:pt idx="115">
                  <c:v>40445</c:v>
                </c:pt>
                <c:pt idx="116">
                  <c:v>40446</c:v>
                </c:pt>
                <c:pt idx="117">
                  <c:v>40447</c:v>
                </c:pt>
                <c:pt idx="118">
                  <c:v>40448</c:v>
                </c:pt>
                <c:pt idx="119">
                  <c:v>40449</c:v>
                </c:pt>
                <c:pt idx="120">
                  <c:v>40450</c:v>
                </c:pt>
                <c:pt idx="121">
                  <c:v>40451</c:v>
                </c:pt>
                <c:pt idx="122">
                  <c:v>40452</c:v>
                </c:pt>
                <c:pt idx="123">
                  <c:v>40453</c:v>
                </c:pt>
                <c:pt idx="124">
                  <c:v>40454</c:v>
                </c:pt>
                <c:pt idx="125">
                  <c:v>40455</c:v>
                </c:pt>
                <c:pt idx="126">
                  <c:v>40456</c:v>
                </c:pt>
                <c:pt idx="127">
                  <c:v>40457</c:v>
                </c:pt>
                <c:pt idx="128">
                  <c:v>40458</c:v>
                </c:pt>
                <c:pt idx="129">
                  <c:v>40459</c:v>
                </c:pt>
                <c:pt idx="130">
                  <c:v>40460</c:v>
                </c:pt>
                <c:pt idx="131">
                  <c:v>40461</c:v>
                </c:pt>
                <c:pt idx="132">
                  <c:v>40462</c:v>
                </c:pt>
                <c:pt idx="133">
                  <c:v>40463</c:v>
                </c:pt>
                <c:pt idx="134">
                  <c:v>40464</c:v>
                </c:pt>
                <c:pt idx="135">
                  <c:v>40465</c:v>
                </c:pt>
                <c:pt idx="136">
                  <c:v>40466</c:v>
                </c:pt>
                <c:pt idx="137">
                  <c:v>40467</c:v>
                </c:pt>
                <c:pt idx="138">
                  <c:v>40468</c:v>
                </c:pt>
                <c:pt idx="139">
                  <c:v>40469</c:v>
                </c:pt>
                <c:pt idx="140">
                  <c:v>40470</c:v>
                </c:pt>
                <c:pt idx="141">
                  <c:v>40471</c:v>
                </c:pt>
                <c:pt idx="142">
                  <c:v>40472</c:v>
                </c:pt>
                <c:pt idx="143">
                  <c:v>40473</c:v>
                </c:pt>
                <c:pt idx="144">
                  <c:v>40474</c:v>
                </c:pt>
                <c:pt idx="145">
                  <c:v>40475</c:v>
                </c:pt>
                <c:pt idx="146">
                  <c:v>40476</c:v>
                </c:pt>
                <c:pt idx="147">
                  <c:v>40477</c:v>
                </c:pt>
                <c:pt idx="148">
                  <c:v>40478</c:v>
                </c:pt>
                <c:pt idx="149">
                  <c:v>40479</c:v>
                </c:pt>
                <c:pt idx="150">
                  <c:v>40480</c:v>
                </c:pt>
                <c:pt idx="151">
                  <c:v>40481</c:v>
                </c:pt>
                <c:pt idx="152">
                  <c:v>40482</c:v>
                </c:pt>
                <c:pt idx="153">
                  <c:v>40483</c:v>
                </c:pt>
                <c:pt idx="154">
                  <c:v>40484</c:v>
                </c:pt>
                <c:pt idx="155">
                  <c:v>40485</c:v>
                </c:pt>
                <c:pt idx="156">
                  <c:v>40486</c:v>
                </c:pt>
                <c:pt idx="157">
                  <c:v>40487</c:v>
                </c:pt>
                <c:pt idx="158">
                  <c:v>40488</c:v>
                </c:pt>
                <c:pt idx="159">
                  <c:v>40489</c:v>
                </c:pt>
                <c:pt idx="160">
                  <c:v>40490</c:v>
                </c:pt>
                <c:pt idx="161">
                  <c:v>40491</c:v>
                </c:pt>
                <c:pt idx="162">
                  <c:v>40492</c:v>
                </c:pt>
                <c:pt idx="163">
                  <c:v>40493</c:v>
                </c:pt>
                <c:pt idx="164">
                  <c:v>40494</c:v>
                </c:pt>
                <c:pt idx="165">
                  <c:v>40495</c:v>
                </c:pt>
                <c:pt idx="166">
                  <c:v>40496</c:v>
                </c:pt>
                <c:pt idx="167">
                  <c:v>40497</c:v>
                </c:pt>
                <c:pt idx="168">
                  <c:v>40498</c:v>
                </c:pt>
                <c:pt idx="169">
                  <c:v>40499</c:v>
                </c:pt>
                <c:pt idx="170">
                  <c:v>40500</c:v>
                </c:pt>
                <c:pt idx="171">
                  <c:v>40501</c:v>
                </c:pt>
                <c:pt idx="172">
                  <c:v>40502</c:v>
                </c:pt>
                <c:pt idx="173">
                  <c:v>40503</c:v>
                </c:pt>
                <c:pt idx="174">
                  <c:v>40504</c:v>
                </c:pt>
                <c:pt idx="175">
                  <c:v>40505</c:v>
                </c:pt>
                <c:pt idx="176">
                  <c:v>40506</c:v>
                </c:pt>
                <c:pt idx="177">
                  <c:v>40507</c:v>
                </c:pt>
                <c:pt idx="178">
                  <c:v>40508</c:v>
                </c:pt>
                <c:pt idx="179">
                  <c:v>40509</c:v>
                </c:pt>
                <c:pt idx="180">
                  <c:v>40510</c:v>
                </c:pt>
                <c:pt idx="181">
                  <c:v>40511</c:v>
                </c:pt>
                <c:pt idx="182">
                  <c:v>40512</c:v>
                </c:pt>
                <c:pt idx="183">
                  <c:v>40513</c:v>
                </c:pt>
                <c:pt idx="184">
                  <c:v>40514</c:v>
                </c:pt>
                <c:pt idx="185">
                  <c:v>40515</c:v>
                </c:pt>
                <c:pt idx="186">
                  <c:v>40516</c:v>
                </c:pt>
                <c:pt idx="187">
                  <c:v>40517</c:v>
                </c:pt>
              </c:numCache>
            </c:numRef>
          </c:cat>
          <c:val>
            <c:numRef>
              <c:f>Sheet2!$C$153:$C$340</c:f>
              <c:numCache>
                <c:formatCode>General</c:formatCode>
                <c:ptCount val="188"/>
                <c:pt idx="0">
                  <c:v>-11.1111</c:v>
                </c:pt>
                <c:pt idx="1">
                  <c:v>-11.1111</c:v>
                </c:pt>
                <c:pt idx="2">
                  <c:v>-27.272699999999961</c:v>
                </c:pt>
                <c:pt idx="3">
                  <c:v>-18.181799999999971</c:v>
                </c:pt>
                <c:pt idx="4">
                  <c:v>0</c:v>
                </c:pt>
                <c:pt idx="5">
                  <c:v>27.272699999999961</c:v>
                </c:pt>
                <c:pt idx="6">
                  <c:v>8.3333000000000013</c:v>
                </c:pt>
                <c:pt idx="7">
                  <c:v>9.0909000000000013</c:v>
                </c:pt>
                <c:pt idx="8">
                  <c:v>-8.3333000000000013</c:v>
                </c:pt>
                <c:pt idx="9">
                  <c:v>-9.0909000000000013</c:v>
                </c:pt>
                <c:pt idx="10">
                  <c:v>-22.222199999999965</c:v>
                </c:pt>
                <c:pt idx="11">
                  <c:v>-20</c:v>
                </c:pt>
                <c:pt idx="12">
                  <c:v>-10</c:v>
                </c:pt>
                <c:pt idx="13">
                  <c:v>-18.181799999999971</c:v>
                </c:pt>
                <c:pt idx="14">
                  <c:v>0</c:v>
                </c:pt>
                <c:pt idx="15">
                  <c:v>11.1111</c:v>
                </c:pt>
                <c:pt idx="16">
                  <c:v>22.222199999999965</c:v>
                </c:pt>
                <c:pt idx="17">
                  <c:v>37.5</c:v>
                </c:pt>
                <c:pt idx="18">
                  <c:v>11.1111</c:v>
                </c:pt>
                <c:pt idx="19">
                  <c:v>22.222199999999965</c:v>
                </c:pt>
                <c:pt idx="20">
                  <c:v>-10</c:v>
                </c:pt>
                <c:pt idx="21">
                  <c:v>0</c:v>
                </c:pt>
                <c:pt idx="22">
                  <c:v>25</c:v>
                </c:pt>
                <c:pt idx="23">
                  <c:v>50</c:v>
                </c:pt>
                <c:pt idx="24">
                  <c:v>66.666699999999992</c:v>
                </c:pt>
                <c:pt idx="25">
                  <c:v>0</c:v>
                </c:pt>
                <c:pt idx="26">
                  <c:v>11.1111</c:v>
                </c:pt>
                <c:pt idx="27">
                  <c:v>-20</c:v>
                </c:pt>
                <c:pt idx="28">
                  <c:v>-18.181799999999971</c:v>
                </c:pt>
                <c:pt idx="29">
                  <c:v>-18.181799999999971</c:v>
                </c:pt>
                <c:pt idx="30">
                  <c:v>-20</c:v>
                </c:pt>
                <c:pt idx="31">
                  <c:v>0</c:v>
                </c:pt>
                <c:pt idx="32">
                  <c:v>27.272699999999961</c:v>
                </c:pt>
                <c:pt idx="33">
                  <c:v>9.0909000000000013</c:v>
                </c:pt>
                <c:pt idx="34">
                  <c:v>54.545500000000011</c:v>
                </c:pt>
                <c:pt idx="35">
                  <c:v>63.636400000000002</c:v>
                </c:pt>
                <c:pt idx="36">
                  <c:v>18.181799999999971</c:v>
                </c:pt>
                <c:pt idx="37">
                  <c:v>0</c:v>
                </c:pt>
                <c:pt idx="38">
                  <c:v>33.333300000000001</c:v>
                </c:pt>
                <c:pt idx="39">
                  <c:v>62.5</c:v>
                </c:pt>
                <c:pt idx="40">
                  <c:v>42.857099999999996</c:v>
                </c:pt>
                <c:pt idx="41">
                  <c:v>25</c:v>
                </c:pt>
                <c:pt idx="42">
                  <c:v>-20</c:v>
                </c:pt>
                <c:pt idx="43">
                  <c:v>-54.545500000000011</c:v>
                </c:pt>
                <c:pt idx="44">
                  <c:v>-44.444400000000002</c:v>
                </c:pt>
                <c:pt idx="45">
                  <c:v>-44.444400000000002</c:v>
                </c:pt>
                <c:pt idx="46">
                  <c:v>-100</c:v>
                </c:pt>
                <c:pt idx="47">
                  <c:v>-90</c:v>
                </c:pt>
                <c:pt idx="48">
                  <c:v>-77.777799999999999</c:v>
                </c:pt>
                <c:pt idx="49">
                  <c:v>-40</c:v>
                </c:pt>
                <c:pt idx="50">
                  <c:v>-54.545500000000011</c:v>
                </c:pt>
                <c:pt idx="51">
                  <c:v>-41.666700000000013</c:v>
                </c:pt>
                <c:pt idx="52">
                  <c:v>-22.222199999999965</c:v>
                </c:pt>
                <c:pt idx="53">
                  <c:v>-14.2857</c:v>
                </c:pt>
                <c:pt idx="54">
                  <c:v>0</c:v>
                </c:pt>
                <c:pt idx="55">
                  <c:v>-11.1111</c:v>
                </c:pt>
                <c:pt idx="56">
                  <c:v>0</c:v>
                </c:pt>
                <c:pt idx="57">
                  <c:v>11.1111</c:v>
                </c:pt>
                <c:pt idx="58">
                  <c:v>22.222199999999965</c:v>
                </c:pt>
                <c:pt idx="59">
                  <c:v>-11.1111</c:v>
                </c:pt>
                <c:pt idx="60">
                  <c:v>0</c:v>
                </c:pt>
                <c:pt idx="61">
                  <c:v>11.1111</c:v>
                </c:pt>
                <c:pt idx="62">
                  <c:v>-33.333300000000001</c:v>
                </c:pt>
                <c:pt idx="63">
                  <c:v>-55.555600000000005</c:v>
                </c:pt>
                <c:pt idx="64">
                  <c:v>-66.666699999999992</c:v>
                </c:pt>
                <c:pt idx="65">
                  <c:v>-70</c:v>
                </c:pt>
                <c:pt idx="66">
                  <c:v>-55.555600000000005</c:v>
                </c:pt>
                <c:pt idx="67">
                  <c:v>-44.444400000000002</c:v>
                </c:pt>
                <c:pt idx="68">
                  <c:v>-30</c:v>
                </c:pt>
                <c:pt idx="69">
                  <c:v>-20</c:v>
                </c:pt>
                <c:pt idx="70">
                  <c:v>-11.1111</c:v>
                </c:pt>
                <c:pt idx="71">
                  <c:v>-10</c:v>
                </c:pt>
                <c:pt idx="72">
                  <c:v>-9.0909000000000013</c:v>
                </c:pt>
                <c:pt idx="73">
                  <c:v>-8.3333000000000013</c:v>
                </c:pt>
                <c:pt idx="74">
                  <c:v>-38.461500000000001</c:v>
                </c:pt>
                <c:pt idx="75">
                  <c:v>-66.666699999999992</c:v>
                </c:pt>
                <c:pt idx="76">
                  <c:v>-58.333300000000001</c:v>
                </c:pt>
                <c:pt idx="77">
                  <c:v>-27.272699999999961</c:v>
                </c:pt>
                <c:pt idx="78">
                  <c:v>44.444400000000002</c:v>
                </c:pt>
                <c:pt idx="79">
                  <c:v>50</c:v>
                </c:pt>
                <c:pt idx="80">
                  <c:v>36.363600000000005</c:v>
                </c:pt>
                <c:pt idx="81">
                  <c:v>27.272699999999961</c:v>
                </c:pt>
                <c:pt idx="82">
                  <c:v>50</c:v>
                </c:pt>
                <c:pt idx="83">
                  <c:v>54.545500000000011</c:v>
                </c:pt>
                <c:pt idx="84">
                  <c:v>66.666699999999992</c:v>
                </c:pt>
                <c:pt idx="85">
                  <c:v>-14.2857</c:v>
                </c:pt>
                <c:pt idx="86">
                  <c:v>-14.2857</c:v>
                </c:pt>
                <c:pt idx="87">
                  <c:v>0</c:v>
                </c:pt>
                <c:pt idx="88">
                  <c:v>7.1428999999999965</c:v>
                </c:pt>
                <c:pt idx="89">
                  <c:v>30.769199999999966</c:v>
                </c:pt>
                <c:pt idx="90">
                  <c:v>50</c:v>
                </c:pt>
                <c:pt idx="91">
                  <c:v>-15.384600000000002</c:v>
                </c:pt>
                <c:pt idx="92">
                  <c:v>8.3333000000000013</c:v>
                </c:pt>
                <c:pt idx="93">
                  <c:v>0</c:v>
                </c:pt>
                <c:pt idx="94">
                  <c:v>-38.461500000000001</c:v>
                </c:pt>
                <c:pt idx="95">
                  <c:v>-50</c:v>
                </c:pt>
                <c:pt idx="96">
                  <c:v>0</c:v>
                </c:pt>
                <c:pt idx="97">
                  <c:v>38.461500000000001</c:v>
                </c:pt>
                <c:pt idx="98">
                  <c:v>28.571400000000001</c:v>
                </c:pt>
                <c:pt idx="99">
                  <c:v>35.714300000000001</c:v>
                </c:pt>
                <c:pt idx="100">
                  <c:v>35.714300000000001</c:v>
                </c:pt>
                <c:pt idx="101">
                  <c:v>28.571400000000001</c:v>
                </c:pt>
                <c:pt idx="102">
                  <c:v>6.6666999999999996</c:v>
                </c:pt>
                <c:pt idx="103">
                  <c:v>7.1428999999999965</c:v>
                </c:pt>
                <c:pt idx="104">
                  <c:v>36.363600000000005</c:v>
                </c:pt>
                <c:pt idx="105">
                  <c:v>0</c:v>
                </c:pt>
                <c:pt idx="106">
                  <c:v>18.181799999999971</c:v>
                </c:pt>
                <c:pt idx="107">
                  <c:v>50</c:v>
                </c:pt>
                <c:pt idx="108">
                  <c:v>41.666700000000013</c:v>
                </c:pt>
                <c:pt idx="109">
                  <c:v>7.6922999999999995</c:v>
                </c:pt>
                <c:pt idx="110">
                  <c:v>0</c:v>
                </c:pt>
                <c:pt idx="111">
                  <c:v>20</c:v>
                </c:pt>
                <c:pt idx="112">
                  <c:v>53.846200000000003</c:v>
                </c:pt>
                <c:pt idx="113">
                  <c:v>26.666699999999967</c:v>
                </c:pt>
                <c:pt idx="114">
                  <c:v>0</c:v>
                </c:pt>
                <c:pt idx="115">
                  <c:v>-6.6666999999999996</c:v>
                </c:pt>
                <c:pt idx="116">
                  <c:v>-13.333300000000001</c:v>
                </c:pt>
                <c:pt idx="117">
                  <c:v>-12.5</c:v>
                </c:pt>
                <c:pt idx="118">
                  <c:v>-6.25</c:v>
                </c:pt>
                <c:pt idx="119">
                  <c:v>-17.647099999999988</c:v>
                </c:pt>
                <c:pt idx="120">
                  <c:v>-13.333300000000001</c:v>
                </c:pt>
                <c:pt idx="121">
                  <c:v>0</c:v>
                </c:pt>
                <c:pt idx="122">
                  <c:v>-25</c:v>
                </c:pt>
                <c:pt idx="123">
                  <c:v>-31.25</c:v>
                </c:pt>
                <c:pt idx="124">
                  <c:v>-12.5</c:v>
                </c:pt>
                <c:pt idx="125">
                  <c:v>-6.25</c:v>
                </c:pt>
                <c:pt idx="126">
                  <c:v>-12.5</c:v>
                </c:pt>
                <c:pt idx="127">
                  <c:v>0</c:v>
                </c:pt>
                <c:pt idx="128">
                  <c:v>11.764700000000001</c:v>
                </c:pt>
                <c:pt idx="129">
                  <c:v>-17.647099999999988</c:v>
                </c:pt>
                <c:pt idx="130">
                  <c:v>-5.8822999999999999</c:v>
                </c:pt>
                <c:pt idx="131">
                  <c:v>-11.1111</c:v>
                </c:pt>
                <c:pt idx="132">
                  <c:v>5.5556000000000001</c:v>
                </c:pt>
                <c:pt idx="133">
                  <c:v>5.8822999999999999</c:v>
                </c:pt>
                <c:pt idx="134">
                  <c:v>0</c:v>
                </c:pt>
                <c:pt idx="135">
                  <c:v>16.666699999999967</c:v>
                </c:pt>
                <c:pt idx="136">
                  <c:v>-16.666699999999967</c:v>
                </c:pt>
                <c:pt idx="137">
                  <c:v>-35.294100000000057</c:v>
                </c:pt>
                <c:pt idx="138">
                  <c:v>-23.529399999999967</c:v>
                </c:pt>
                <c:pt idx="139">
                  <c:v>-17.647099999999988</c:v>
                </c:pt>
                <c:pt idx="140">
                  <c:v>-5.2632000000000003</c:v>
                </c:pt>
                <c:pt idx="141">
                  <c:v>10.526300000000001</c:v>
                </c:pt>
                <c:pt idx="142">
                  <c:v>10.526300000000001</c:v>
                </c:pt>
                <c:pt idx="143">
                  <c:v>16.666699999999967</c:v>
                </c:pt>
                <c:pt idx="144">
                  <c:v>-10.526300000000001</c:v>
                </c:pt>
                <c:pt idx="145">
                  <c:v>-31.578900000000001</c:v>
                </c:pt>
                <c:pt idx="146">
                  <c:v>-20</c:v>
                </c:pt>
                <c:pt idx="147">
                  <c:v>-20</c:v>
                </c:pt>
                <c:pt idx="148">
                  <c:v>-10.526300000000001</c:v>
                </c:pt>
                <c:pt idx="149">
                  <c:v>11.1111</c:v>
                </c:pt>
                <c:pt idx="150">
                  <c:v>0</c:v>
                </c:pt>
                <c:pt idx="151">
                  <c:v>-21.052600000000002</c:v>
                </c:pt>
                <c:pt idx="152">
                  <c:v>-5.2632000000000003</c:v>
                </c:pt>
                <c:pt idx="153">
                  <c:v>0</c:v>
                </c:pt>
                <c:pt idx="154">
                  <c:v>10</c:v>
                </c:pt>
                <c:pt idx="155">
                  <c:v>20</c:v>
                </c:pt>
                <c:pt idx="156">
                  <c:v>10.526300000000001</c:v>
                </c:pt>
                <c:pt idx="157">
                  <c:v>16.666699999999967</c:v>
                </c:pt>
                <c:pt idx="158">
                  <c:v>27.777799999999989</c:v>
                </c:pt>
                <c:pt idx="159">
                  <c:v>30</c:v>
                </c:pt>
                <c:pt idx="160">
                  <c:v>-28.571400000000001</c:v>
                </c:pt>
                <c:pt idx="161">
                  <c:v>-20</c:v>
                </c:pt>
                <c:pt idx="162">
                  <c:v>-15</c:v>
                </c:pt>
                <c:pt idx="163">
                  <c:v>5.2632000000000003</c:v>
                </c:pt>
                <c:pt idx="164">
                  <c:v>0</c:v>
                </c:pt>
                <c:pt idx="165">
                  <c:v>-9.0909000000000013</c:v>
                </c:pt>
                <c:pt idx="166">
                  <c:v>10</c:v>
                </c:pt>
                <c:pt idx="167">
                  <c:v>0</c:v>
                </c:pt>
                <c:pt idx="168">
                  <c:v>-10.526300000000001</c:v>
                </c:pt>
                <c:pt idx="169">
                  <c:v>-10</c:v>
                </c:pt>
                <c:pt idx="170">
                  <c:v>5</c:v>
                </c:pt>
                <c:pt idx="171">
                  <c:v>-9.0909000000000013</c:v>
                </c:pt>
                <c:pt idx="172">
                  <c:v>0</c:v>
                </c:pt>
                <c:pt idx="173">
                  <c:v>4.3477999999999986</c:v>
                </c:pt>
                <c:pt idx="174">
                  <c:v>0</c:v>
                </c:pt>
                <c:pt idx="175">
                  <c:v>-16.666699999999967</c:v>
                </c:pt>
                <c:pt idx="176">
                  <c:v>4.5454999999999997</c:v>
                </c:pt>
                <c:pt idx="177">
                  <c:v>4.5454999999999997</c:v>
                </c:pt>
                <c:pt idx="178">
                  <c:v>-4.3477999999999986</c:v>
                </c:pt>
                <c:pt idx="179">
                  <c:v>0</c:v>
                </c:pt>
                <c:pt idx="180">
                  <c:v>-13.0435</c:v>
                </c:pt>
                <c:pt idx="181">
                  <c:v>-9.0909000000000013</c:v>
                </c:pt>
                <c:pt idx="182">
                  <c:v>4.3477999999999986</c:v>
                </c:pt>
                <c:pt idx="183">
                  <c:v>9.0909000000000013</c:v>
                </c:pt>
                <c:pt idx="184">
                  <c:v>23.8095</c:v>
                </c:pt>
                <c:pt idx="185">
                  <c:v>0</c:v>
                </c:pt>
                <c:pt idx="186">
                  <c:v>20</c:v>
                </c:pt>
                <c:pt idx="187">
                  <c:v>-5</c:v>
                </c:pt>
              </c:numCache>
            </c:numRef>
          </c:val>
        </c:ser>
        <c:ser>
          <c:idx val="2"/>
          <c:order val="2"/>
          <c:tx>
            <c:strRef>
              <c:f>Sheet2!$D$1</c:f>
              <c:strCache>
                <c:ptCount val="1"/>
                <c:pt idx="0">
                  <c:v>库亚巴</c:v>
                </c:pt>
              </c:strCache>
            </c:strRef>
          </c:tx>
          <c:spPr>
            <a:ln w="1270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Sheet2!$A$153:$A$340</c:f>
              <c:numCache>
                <c:formatCode>yyyy/m/d</c:formatCode>
                <c:ptCount val="188"/>
                <c:pt idx="0">
                  <c:v>40330</c:v>
                </c:pt>
                <c:pt idx="1">
                  <c:v>40331</c:v>
                </c:pt>
                <c:pt idx="2">
                  <c:v>40332</c:v>
                </c:pt>
                <c:pt idx="3">
                  <c:v>40333</c:v>
                </c:pt>
                <c:pt idx="4">
                  <c:v>40334</c:v>
                </c:pt>
                <c:pt idx="5">
                  <c:v>40335</c:v>
                </c:pt>
                <c:pt idx="6">
                  <c:v>40336</c:v>
                </c:pt>
                <c:pt idx="7">
                  <c:v>40337</c:v>
                </c:pt>
                <c:pt idx="8">
                  <c:v>40338</c:v>
                </c:pt>
                <c:pt idx="9">
                  <c:v>40339</c:v>
                </c:pt>
                <c:pt idx="10">
                  <c:v>40340</c:v>
                </c:pt>
                <c:pt idx="11">
                  <c:v>40341</c:v>
                </c:pt>
                <c:pt idx="12">
                  <c:v>40342</c:v>
                </c:pt>
                <c:pt idx="13">
                  <c:v>40343</c:v>
                </c:pt>
                <c:pt idx="14">
                  <c:v>40344</c:v>
                </c:pt>
                <c:pt idx="15">
                  <c:v>40345</c:v>
                </c:pt>
                <c:pt idx="16">
                  <c:v>40346</c:v>
                </c:pt>
                <c:pt idx="17">
                  <c:v>40347</c:v>
                </c:pt>
                <c:pt idx="18">
                  <c:v>40348</c:v>
                </c:pt>
                <c:pt idx="19">
                  <c:v>40349</c:v>
                </c:pt>
                <c:pt idx="20">
                  <c:v>40350</c:v>
                </c:pt>
                <c:pt idx="21">
                  <c:v>40351</c:v>
                </c:pt>
                <c:pt idx="22">
                  <c:v>40352</c:v>
                </c:pt>
                <c:pt idx="23">
                  <c:v>40353</c:v>
                </c:pt>
                <c:pt idx="24">
                  <c:v>40354</c:v>
                </c:pt>
                <c:pt idx="25">
                  <c:v>40355</c:v>
                </c:pt>
                <c:pt idx="26">
                  <c:v>40356</c:v>
                </c:pt>
                <c:pt idx="27">
                  <c:v>40357</c:v>
                </c:pt>
                <c:pt idx="28">
                  <c:v>40358</c:v>
                </c:pt>
                <c:pt idx="29">
                  <c:v>40359</c:v>
                </c:pt>
                <c:pt idx="30">
                  <c:v>40360</c:v>
                </c:pt>
                <c:pt idx="31">
                  <c:v>40361</c:v>
                </c:pt>
                <c:pt idx="32">
                  <c:v>40362</c:v>
                </c:pt>
                <c:pt idx="33">
                  <c:v>40363</c:v>
                </c:pt>
                <c:pt idx="34">
                  <c:v>40364</c:v>
                </c:pt>
                <c:pt idx="35">
                  <c:v>40365</c:v>
                </c:pt>
                <c:pt idx="36">
                  <c:v>40366</c:v>
                </c:pt>
                <c:pt idx="37">
                  <c:v>40367</c:v>
                </c:pt>
                <c:pt idx="38">
                  <c:v>40368</c:v>
                </c:pt>
                <c:pt idx="39">
                  <c:v>40369</c:v>
                </c:pt>
                <c:pt idx="40">
                  <c:v>40370</c:v>
                </c:pt>
                <c:pt idx="41">
                  <c:v>40371</c:v>
                </c:pt>
                <c:pt idx="42">
                  <c:v>40372</c:v>
                </c:pt>
                <c:pt idx="43">
                  <c:v>40373</c:v>
                </c:pt>
                <c:pt idx="44">
                  <c:v>40374</c:v>
                </c:pt>
                <c:pt idx="45">
                  <c:v>40375</c:v>
                </c:pt>
                <c:pt idx="46">
                  <c:v>40376</c:v>
                </c:pt>
                <c:pt idx="47">
                  <c:v>40377</c:v>
                </c:pt>
                <c:pt idx="48">
                  <c:v>40378</c:v>
                </c:pt>
                <c:pt idx="49">
                  <c:v>40379</c:v>
                </c:pt>
                <c:pt idx="50">
                  <c:v>40380</c:v>
                </c:pt>
                <c:pt idx="51">
                  <c:v>40381</c:v>
                </c:pt>
                <c:pt idx="52">
                  <c:v>40382</c:v>
                </c:pt>
                <c:pt idx="53">
                  <c:v>40383</c:v>
                </c:pt>
                <c:pt idx="54">
                  <c:v>40384</c:v>
                </c:pt>
                <c:pt idx="55">
                  <c:v>40385</c:v>
                </c:pt>
                <c:pt idx="56">
                  <c:v>40386</c:v>
                </c:pt>
                <c:pt idx="57">
                  <c:v>40387</c:v>
                </c:pt>
                <c:pt idx="58">
                  <c:v>40388</c:v>
                </c:pt>
                <c:pt idx="59">
                  <c:v>40389</c:v>
                </c:pt>
                <c:pt idx="60">
                  <c:v>40390</c:v>
                </c:pt>
                <c:pt idx="61">
                  <c:v>40391</c:v>
                </c:pt>
                <c:pt idx="62">
                  <c:v>40392</c:v>
                </c:pt>
                <c:pt idx="63">
                  <c:v>40393</c:v>
                </c:pt>
                <c:pt idx="64">
                  <c:v>40394</c:v>
                </c:pt>
                <c:pt idx="65">
                  <c:v>40395</c:v>
                </c:pt>
                <c:pt idx="66">
                  <c:v>40396</c:v>
                </c:pt>
                <c:pt idx="67">
                  <c:v>40397</c:v>
                </c:pt>
                <c:pt idx="68">
                  <c:v>40398</c:v>
                </c:pt>
                <c:pt idx="69">
                  <c:v>40399</c:v>
                </c:pt>
                <c:pt idx="70">
                  <c:v>40400</c:v>
                </c:pt>
                <c:pt idx="71">
                  <c:v>40401</c:v>
                </c:pt>
                <c:pt idx="72">
                  <c:v>40402</c:v>
                </c:pt>
                <c:pt idx="73">
                  <c:v>40403</c:v>
                </c:pt>
                <c:pt idx="74">
                  <c:v>40404</c:v>
                </c:pt>
                <c:pt idx="75">
                  <c:v>40405</c:v>
                </c:pt>
                <c:pt idx="76">
                  <c:v>40406</c:v>
                </c:pt>
                <c:pt idx="77">
                  <c:v>40407</c:v>
                </c:pt>
                <c:pt idx="78">
                  <c:v>40408</c:v>
                </c:pt>
                <c:pt idx="79">
                  <c:v>40409</c:v>
                </c:pt>
                <c:pt idx="80">
                  <c:v>40410</c:v>
                </c:pt>
                <c:pt idx="81">
                  <c:v>40411</c:v>
                </c:pt>
                <c:pt idx="82">
                  <c:v>40412</c:v>
                </c:pt>
                <c:pt idx="83">
                  <c:v>40413</c:v>
                </c:pt>
                <c:pt idx="84">
                  <c:v>40414</c:v>
                </c:pt>
                <c:pt idx="85">
                  <c:v>40415</c:v>
                </c:pt>
                <c:pt idx="86">
                  <c:v>40416</c:v>
                </c:pt>
                <c:pt idx="87">
                  <c:v>40417</c:v>
                </c:pt>
                <c:pt idx="88">
                  <c:v>40418</c:v>
                </c:pt>
                <c:pt idx="89">
                  <c:v>40419</c:v>
                </c:pt>
                <c:pt idx="90">
                  <c:v>40420</c:v>
                </c:pt>
                <c:pt idx="91">
                  <c:v>40421</c:v>
                </c:pt>
                <c:pt idx="92">
                  <c:v>40422</c:v>
                </c:pt>
                <c:pt idx="93">
                  <c:v>40423</c:v>
                </c:pt>
                <c:pt idx="94">
                  <c:v>40424</c:v>
                </c:pt>
                <c:pt idx="95">
                  <c:v>40425</c:v>
                </c:pt>
                <c:pt idx="96">
                  <c:v>40426</c:v>
                </c:pt>
                <c:pt idx="97">
                  <c:v>40427</c:v>
                </c:pt>
                <c:pt idx="98">
                  <c:v>40428</c:v>
                </c:pt>
                <c:pt idx="99">
                  <c:v>40429</c:v>
                </c:pt>
                <c:pt idx="100">
                  <c:v>40430</c:v>
                </c:pt>
                <c:pt idx="101">
                  <c:v>40431</c:v>
                </c:pt>
                <c:pt idx="102">
                  <c:v>40432</c:v>
                </c:pt>
                <c:pt idx="103">
                  <c:v>40433</c:v>
                </c:pt>
                <c:pt idx="104">
                  <c:v>40434</c:v>
                </c:pt>
                <c:pt idx="105">
                  <c:v>40435</c:v>
                </c:pt>
                <c:pt idx="106">
                  <c:v>40436</c:v>
                </c:pt>
                <c:pt idx="107">
                  <c:v>40437</c:v>
                </c:pt>
                <c:pt idx="108">
                  <c:v>40438</c:v>
                </c:pt>
                <c:pt idx="109">
                  <c:v>40439</c:v>
                </c:pt>
                <c:pt idx="110">
                  <c:v>40440</c:v>
                </c:pt>
                <c:pt idx="111">
                  <c:v>40441</c:v>
                </c:pt>
                <c:pt idx="112">
                  <c:v>40442</c:v>
                </c:pt>
                <c:pt idx="113">
                  <c:v>40443</c:v>
                </c:pt>
                <c:pt idx="114">
                  <c:v>40444</c:v>
                </c:pt>
                <c:pt idx="115">
                  <c:v>40445</c:v>
                </c:pt>
                <c:pt idx="116">
                  <c:v>40446</c:v>
                </c:pt>
                <c:pt idx="117">
                  <c:v>40447</c:v>
                </c:pt>
                <c:pt idx="118">
                  <c:v>40448</c:v>
                </c:pt>
                <c:pt idx="119">
                  <c:v>40449</c:v>
                </c:pt>
                <c:pt idx="120">
                  <c:v>40450</c:v>
                </c:pt>
                <c:pt idx="121">
                  <c:v>40451</c:v>
                </c:pt>
                <c:pt idx="122">
                  <c:v>40452</c:v>
                </c:pt>
                <c:pt idx="123">
                  <c:v>40453</c:v>
                </c:pt>
                <c:pt idx="124">
                  <c:v>40454</c:v>
                </c:pt>
                <c:pt idx="125">
                  <c:v>40455</c:v>
                </c:pt>
                <c:pt idx="126">
                  <c:v>40456</c:v>
                </c:pt>
                <c:pt idx="127">
                  <c:v>40457</c:v>
                </c:pt>
                <c:pt idx="128">
                  <c:v>40458</c:v>
                </c:pt>
                <c:pt idx="129">
                  <c:v>40459</c:v>
                </c:pt>
                <c:pt idx="130">
                  <c:v>40460</c:v>
                </c:pt>
                <c:pt idx="131">
                  <c:v>40461</c:v>
                </c:pt>
                <c:pt idx="132">
                  <c:v>40462</c:v>
                </c:pt>
                <c:pt idx="133">
                  <c:v>40463</c:v>
                </c:pt>
                <c:pt idx="134">
                  <c:v>40464</c:v>
                </c:pt>
                <c:pt idx="135">
                  <c:v>40465</c:v>
                </c:pt>
                <c:pt idx="136">
                  <c:v>40466</c:v>
                </c:pt>
                <c:pt idx="137">
                  <c:v>40467</c:v>
                </c:pt>
                <c:pt idx="138">
                  <c:v>40468</c:v>
                </c:pt>
                <c:pt idx="139">
                  <c:v>40469</c:v>
                </c:pt>
                <c:pt idx="140">
                  <c:v>40470</c:v>
                </c:pt>
                <c:pt idx="141">
                  <c:v>40471</c:v>
                </c:pt>
                <c:pt idx="142">
                  <c:v>40472</c:v>
                </c:pt>
                <c:pt idx="143">
                  <c:v>40473</c:v>
                </c:pt>
                <c:pt idx="144">
                  <c:v>40474</c:v>
                </c:pt>
                <c:pt idx="145">
                  <c:v>40475</c:v>
                </c:pt>
                <c:pt idx="146">
                  <c:v>40476</c:v>
                </c:pt>
                <c:pt idx="147">
                  <c:v>40477</c:v>
                </c:pt>
                <c:pt idx="148">
                  <c:v>40478</c:v>
                </c:pt>
                <c:pt idx="149">
                  <c:v>40479</c:v>
                </c:pt>
                <c:pt idx="150">
                  <c:v>40480</c:v>
                </c:pt>
                <c:pt idx="151">
                  <c:v>40481</c:v>
                </c:pt>
                <c:pt idx="152">
                  <c:v>40482</c:v>
                </c:pt>
                <c:pt idx="153">
                  <c:v>40483</c:v>
                </c:pt>
                <c:pt idx="154">
                  <c:v>40484</c:v>
                </c:pt>
                <c:pt idx="155">
                  <c:v>40485</c:v>
                </c:pt>
                <c:pt idx="156">
                  <c:v>40486</c:v>
                </c:pt>
                <c:pt idx="157">
                  <c:v>40487</c:v>
                </c:pt>
                <c:pt idx="158">
                  <c:v>40488</c:v>
                </c:pt>
                <c:pt idx="159">
                  <c:v>40489</c:v>
                </c:pt>
                <c:pt idx="160">
                  <c:v>40490</c:v>
                </c:pt>
                <c:pt idx="161">
                  <c:v>40491</c:v>
                </c:pt>
                <c:pt idx="162">
                  <c:v>40492</c:v>
                </c:pt>
                <c:pt idx="163">
                  <c:v>40493</c:v>
                </c:pt>
                <c:pt idx="164">
                  <c:v>40494</c:v>
                </c:pt>
                <c:pt idx="165">
                  <c:v>40495</c:v>
                </c:pt>
                <c:pt idx="166">
                  <c:v>40496</c:v>
                </c:pt>
                <c:pt idx="167">
                  <c:v>40497</c:v>
                </c:pt>
                <c:pt idx="168">
                  <c:v>40498</c:v>
                </c:pt>
                <c:pt idx="169">
                  <c:v>40499</c:v>
                </c:pt>
                <c:pt idx="170">
                  <c:v>40500</c:v>
                </c:pt>
                <c:pt idx="171">
                  <c:v>40501</c:v>
                </c:pt>
                <c:pt idx="172">
                  <c:v>40502</c:v>
                </c:pt>
                <c:pt idx="173">
                  <c:v>40503</c:v>
                </c:pt>
                <c:pt idx="174">
                  <c:v>40504</c:v>
                </c:pt>
                <c:pt idx="175">
                  <c:v>40505</c:v>
                </c:pt>
                <c:pt idx="176">
                  <c:v>40506</c:v>
                </c:pt>
                <c:pt idx="177">
                  <c:v>40507</c:v>
                </c:pt>
                <c:pt idx="178">
                  <c:v>40508</c:v>
                </c:pt>
                <c:pt idx="179">
                  <c:v>40509</c:v>
                </c:pt>
                <c:pt idx="180">
                  <c:v>40510</c:v>
                </c:pt>
                <c:pt idx="181">
                  <c:v>40511</c:v>
                </c:pt>
                <c:pt idx="182">
                  <c:v>40512</c:v>
                </c:pt>
                <c:pt idx="183">
                  <c:v>40513</c:v>
                </c:pt>
                <c:pt idx="184">
                  <c:v>40514</c:v>
                </c:pt>
                <c:pt idx="185">
                  <c:v>40515</c:v>
                </c:pt>
                <c:pt idx="186">
                  <c:v>40516</c:v>
                </c:pt>
                <c:pt idx="187">
                  <c:v>40517</c:v>
                </c:pt>
              </c:numCache>
            </c:numRef>
          </c:cat>
          <c:val>
            <c:numRef>
              <c:f>Sheet2!$D$153:$D$340</c:f>
              <c:numCache>
                <c:formatCode>General</c:formatCode>
                <c:ptCount val="188"/>
                <c:pt idx="0">
                  <c:v>-20</c:v>
                </c:pt>
                <c:pt idx="1">
                  <c:v>-12</c:v>
                </c:pt>
                <c:pt idx="2">
                  <c:v>4</c:v>
                </c:pt>
                <c:pt idx="3">
                  <c:v>8</c:v>
                </c:pt>
                <c:pt idx="4">
                  <c:v>3.8460999999999967</c:v>
                </c:pt>
                <c:pt idx="5">
                  <c:v>-14.8148</c:v>
                </c:pt>
                <c:pt idx="6">
                  <c:v>-7.4074</c:v>
                </c:pt>
                <c:pt idx="7">
                  <c:v>3.8460999999999967</c:v>
                </c:pt>
                <c:pt idx="8">
                  <c:v>0</c:v>
                </c:pt>
                <c:pt idx="9">
                  <c:v>-3.703700000000004</c:v>
                </c:pt>
                <c:pt idx="10">
                  <c:v>-3.703700000000004</c:v>
                </c:pt>
                <c:pt idx="11">
                  <c:v>8</c:v>
                </c:pt>
                <c:pt idx="12">
                  <c:v>4.1666999999999996</c:v>
                </c:pt>
                <c:pt idx="13">
                  <c:v>4</c:v>
                </c:pt>
                <c:pt idx="14">
                  <c:v>3.8460999999999967</c:v>
                </c:pt>
                <c:pt idx="15">
                  <c:v>3.8460999999999967</c:v>
                </c:pt>
                <c:pt idx="16">
                  <c:v>8.3333000000000013</c:v>
                </c:pt>
                <c:pt idx="17">
                  <c:v>12.5</c:v>
                </c:pt>
                <c:pt idx="18">
                  <c:v>12.5</c:v>
                </c:pt>
                <c:pt idx="19">
                  <c:v>12.5</c:v>
                </c:pt>
                <c:pt idx="20">
                  <c:v>16.666699999999967</c:v>
                </c:pt>
                <c:pt idx="21">
                  <c:v>12.5</c:v>
                </c:pt>
                <c:pt idx="22">
                  <c:v>16.666699999999967</c:v>
                </c:pt>
                <c:pt idx="23">
                  <c:v>8</c:v>
                </c:pt>
                <c:pt idx="24">
                  <c:v>12.5</c:v>
                </c:pt>
                <c:pt idx="25">
                  <c:v>8</c:v>
                </c:pt>
                <c:pt idx="26">
                  <c:v>4</c:v>
                </c:pt>
                <c:pt idx="27">
                  <c:v>3.8460999999999967</c:v>
                </c:pt>
                <c:pt idx="28">
                  <c:v>-14.8148</c:v>
                </c:pt>
                <c:pt idx="29">
                  <c:v>-11.1111</c:v>
                </c:pt>
                <c:pt idx="30">
                  <c:v>-3.703700000000004</c:v>
                </c:pt>
                <c:pt idx="31">
                  <c:v>-3.703700000000004</c:v>
                </c:pt>
                <c:pt idx="32">
                  <c:v>0</c:v>
                </c:pt>
                <c:pt idx="33">
                  <c:v>0</c:v>
                </c:pt>
                <c:pt idx="34">
                  <c:v>3.8460999999999967</c:v>
                </c:pt>
                <c:pt idx="35">
                  <c:v>11.538500000000001</c:v>
                </c:pt>
                <c:pt idx="36">
                  <c:v>8</c:v>
                </c:pt>
                <c:pt idx="37">
                  <c:v>8</c:v>
                </c:pt>
                <c:pt idx="38">
                  <c:v>7.6922999999999995</c:v>
                </c:pt>
                <c:pt idx="39">
                  <c:v>8</c:v>
                </c:pt>
                <c:pt idx="40">
                  <c:v>22.7273</c:v>
                </c:pt>
                <c:pt idx="41">
                  <c:v>38.095200000000013</c:v>
                </c:pt>
                <c:pt idx="42">
                  <c:v>-13.0435</c:v>
                </c:pt>
                <c:pt idx="43">
                  <c:v>-32</c:v>
                </c:pt>
                <c:pt idx="44">
                  <c:v>-26.923100000000002</c:v>
                </c:pt>
                <c:pt idx="45">
                  <c:v>-50</c:v>
                </c:pt>
                <c:pt idx="46">
                  <c:v>-54.166700000000013</c:v>
                </c:pt>
                <c:pt idx="47">
                  <c:v>-50</c:v>
                </c:pt>
                <c:pt idx="48">
                  <c:v>-41.666700000000013</c:v>
                </c:pt>
                <c:pt idx="49">
                  <c:v>-16</c:v>
                </c:pt>
                <c:pt idx="50">
                  <c:v>0</c:v>
                </c:pt>
                <c:pt idx="51">
                  <c:v>-3.5713999999999997</c:v>
                </c:pt>
                <c:pt idx="52">
                  <c:v>-7.6922999999999995</c:v>
                </c:pt>
                <c:pt idx="53">
                  <c:v>12.5</c:v>
                </c:pt>
                <c:pt idx="54">
                  <c:v>12.5</c:v>
                </c:pt>
                <c:pt idx="55">
                  <c:v>4.1666999999999996</c:v>
                </c:pt>
                <c:pt idx="56">
                  <c:v>-4.1666999999999996</c:v>
                </c:pt>
                <c:pt idx="57">
                  <c:v>4</c:v>
                </c:pt>
                <c:pt idx="58">
                  <c:v>3.8460999999999967</c:v>
                </c:pt>
                <c:pt idx="59">
                  <c:v>12</c:v>
                </c:pt>
                <c:pt idx="60">
                  <c:v>11.538500000000001</c:v>
                </c:pt>
                <c:pt idx="61">
                  <c:v>7.6922999999999995</c:v>
                </c:pt>
                <c:pt idx="62">
                  <c:v>-11.1111</c:v>
                </c:pt>
                <c:pt idx="63">
                  <c:v>-15.384600000000002</c:v>
                </c:pt>
                <c:pt idx="64">
                  <c:v>-40.740700000000011</c:v>
                </c:pt>
                <c:pt idx="65">
                  <c:v>-33.333300000000001</c:v>
                </c:pt>
                <c:pt idx="66">
                  <c:v>-25</c:v>
                </c:pt>
                <c:pt idx="67">
                  <c:v>-3.703700000000004</c:v>
                </c:pt>
                <c:pt idx="68">
                  <c:v>0</c:v>
                </c:pt>
                <c:pt idx="69">
                  <c:v>3.8460999999999967</c:v>
                </c:pt>
                <c:pt idx="70">
                  <c:v>12</c:v>
                </c:pt>
                <c:pt idx="71">
                  <c:v>12</c:v>
                </c:pt>
                <c:pt idx="72">
                  <c:v>15.384600000000002</c:v>
                </c:pt>
                <c:pt idx="73">
                  <c:v>-17.857099999999999</c:v>
                </c:pt>
                <c:pt idx="74">
                  <c:v>-31.034500000000001</c:v>
                </c:pt>
                <c:pt idx="75">
                  <c:v>-31.034500000000001</c:v>
                </c:pt>
                <c:pt idx="76">
                  <c:v>-20.689699999999963</c:v>
                </c:pt>
                <c:pt idx="77">
                  <c:v>-10.344800000000001</c:v>
                </c:pt>
                <c:pt idx="78">
                  <c:v>-3.5713999999999997</c:v>
                </c:pt>
                <c:pt idx="79">
                  <c:v>0</c:v>
                </c:pt>
                <c:pt idx="80">
                  <c:v>0</c:v>
                </c:pt>
                <c:pt idx="81">
                  <c:v>3.703700000000004</c:v>
                </c:pt>
                <c:pt idx="82">
                  <c:v>0</c:v>
                </c:pt>
                <c:pt idx="83">
                  <c:v>-3.4483000000000001</c:v>
                </c:pt>
                <c:pt idx="84">
                  <c:v>0</c:v>
                </c:pt>
                <c:pt idx="85">
                  <c:v>0</c:v>
                </c:pt>
                <c:pt idx="86">
                  <c:v>7.1428999999999965</c:v>
                </c:pt>
                <c:pt idx="87">
                  <c:v>7.1428999999999965</c:v>
                </c:pt>
                <c:pt idx="88">
                  <c:v>7.1428999999999965</c:v>
                </c:pt>
                <c:pt idx="89">
                  <c:v>14.8148</c:v>
                </c:pt>
                <c:pt idx="90">
                  <c:v>14.8148</c:v>
                </c:pt>
                <c:pt idx="91">
                  <c:v>10.7143</c:v>
                </c:pt>
                <c:pt idx="92">
                  <c:v>14.8148</c:v>
                </c:pt>
                <c:pt idx="93">
                  <c:v>19.230799999999967</c:v>
                </c:pt>
                <c:pt idx="94">
                  <c:v>3.703700000000004</c:v>
                </c:pt>
                <c:pt idx="95">
                  <c:v>-10.344800000000001</c:v>
                </c:pt>
                <c:pt idx="96">
                  <c:v>-16.666699999999967</c:v>
                </c:pt>
                <c:pt idx="97">
                  <c:v>-10.344800000000001</c:v>
                </c:pt>
                <c:pt idx="98">
                  <c:v>-6.6666999999999996</c:v>
                </c:pt>
                <c:pt idx="99">
                  <c:v>-3.3332999999999977</c:v>
                </c:pt>
                <c:pt idx="100">
                  <c:v>0</c:v>
                </c:pt>
                <c:pt idx="101">
                  <c:v>17.857099999999999</c:v>
                </c:pt>
                <c:pt idx="102">
                  <c:v>14.2857</c:v>
                </c:pt>
                <c:pt idx="103">
                  <c:v>18.5185</c:v>
                </c:pt>
                <c:pt idx="104">
                  <c:v>14.8148</c:v>
                </c:pt>
                <c:pt idx="105">
                  <c:v>-3.5713999999999997</c:v>
                </c:pt>
                <c:pt idx="106">
                  <c:v>-10.7143</c:v>
                </c:pt>
                <c:pt idx="107">
                  <c:v>11.1111</c:v>
                </c:pt>
                <c:pt idx="108">
                  <c:v>18.5185</c:v>
                </c:pt>
                <c:pt idx="109">
                  <c:v>6.6666999999999996</c:v>
                </c:pt>
                <c:pt idx="110">
                  <c:v>10</c:v>
                </c:pt>
                <c:pt idx="111">
                  <c:v>10</c:v>
                </c:pt>
                <c:pt idx="112">
                  <c:v>10.344800000000001</c:v>
                </c:pt>
                <c:pt idx="113">
                  <c:v>14.2857</c:v>
                </c:pt>
                <c:pt idx="114">
                  <c:v>10.344800000000001</c:v>
                </c:pt>
                <c:pt idx="115">
                  <c:v>14.2857</c:v>
                </c:pt>
                <c:pt idx="116">
                  <c:v>14.2857</c:v>
                </c:pt>
                <c:pt idx="117">
                  <c:v>17.857099999999999</c:v>
                </c:pt>
                <c:pt idx="118">
                  <c:v>13.793100000000001</c:v>
                </c:pt>
                <c:pt idx="119">
                  <c:v>10</c:v>
                </c:pt>
                <c:pt idx="120">
                  <c:v>13.793100000000001</c:v>
                </c:pt>
                <c:pt idx="121">
                  <c:v>0</c:v>
                </c:pt>
                <c:pt idx="122">
                  <c:v>3.3332999999999977</c:v>
                </c:pt>
                <c:pt idx="123">
                  <c:v>-23.333300000000001</c:v>
                </c:pt>
                <c:pt idx="124">
                  <c:v>-27.586200000000002</c:v>
                </c:pt>
                <c:pt idx="125">
                  <c:v>-12.9032</c:v>
                </c:pt>
                <c:pt idx="126">
                  <c:v>0</c:v>
                </c:pt>
                <c:pt idx="127">
                  <c:v>14.2857</c:v>
                </c:pt>
                <c:pt idx="128">
                  <c:v>10.344800000000001</c:v>
                </c:pt>
                <c:pt idx="129">
                  <c:v>-13.333300000000001</c:v>
                </c:pt>
                <c:pt idx="130">
                  <c:v>0</c:v>
                </c:pt>
                <c:pt idx="131">
                  <c:v>-3.3332999999999977</c:v>
                </c:pt>
                <c:pt idx="132">
                  <c:v>6.8966000000000003</c:v>
                </c:pt>
                <c:pt idx="133">
                  <c:v>10.344800000000001</c:v>
                </c:pt>
                <c:pt idx="134">
                  <c:v>10.7143</c:v>
                </c:pt>
                <c:pt idx="135">
                  <c:v>10.344800000000001</c:v>
                </c:pt>
                <c:pt idx="136">
                  <c:v>13.793100000000001</c:v>
                </c:pt>
                <c:pt idx="137">
                  <c:v>6.6666999999999996</c:v>
                </c:pt>
                <c:pt idx="138">
                  <c:v>3.3332999999999977</c:v>
                </c:pt>
                <c:pt idx="139">
                  <c:v>-20.689699999999963</c:v>
                </c:pt>
                <c:pt idx="140">
                  <c:v>-10</c:v>
                </c:pt>
                <c:pt idx="141">
                  <c:v>0</c:v>
                </c:pt>
                <c:pt idx="142">
                  <c:v>10.344800000000001</c:v>
                </c:pt>
                <c:pt idx="143">
                  <c:v>10.344800000000001</c:v>
                </c:pt>
                <c:pt idx="144">
                  <c:v>-13.793100000000001</c:v>
                </c:pt>
                <c:pt idx="145">
                  <c:v>0</c:v>
                </c:pt>
                <c:pt idx="146">
                  <c:v>-3.3332999999999977</c:v>
                </c:pt>
                <c:pt idx="147">
                  <c:v>-6.6666999999999996</c:v>
                </c:pt>
                <c:pt idx="148">
                  <c:v>0</c:v>
                </c:pt>
                <c:pt idx="149">
                  <c:v>0</c:v>
                </c:pt>
                <c:pt idx="150">
                  <c:v>3.3332999999999977</c:v>
                </c:pt>
                <c:pt idx="151">
                  <c:v>6.8966000000000003</c:v>
                </c:pt>
                <c:pt idx="152">
                  <c:v>7.1428999999999965</c:v>
                </c:pt>
                <c:pt idx="153">
                  <c:v>-6.8966000000000003</c:v>
                </c:pt>
                <c:pt idx="154">
                  <c:v>-10.344800000000001</c:v>
                </c:pt>
                <c:pt idx="155">
                  <c:v>-6.8966000000000003</c:v>
                </c:pt>
                <c:pt idx="156">
                  <c:v>3.4483000000000001</c:v>
                </c:pt>
                <c:pt idx="157">
                  <c:v>-6.8966000000000003</c:v>
                </c:pt>
                <c:pt idx="158">
                  <c:v>-7.1428999999999965</c:v>
                </c:pt>
                <c:pt idx="159">
                  <c:v>-3.5713999999999997</c:v>
                </c:pt>
                <c:pt idx="160">
                  <c:v>-3.4483000000000001</c:v>
                </c:pt>
                <c:pt idx="161">
                  <c:v>0</c:v>
                </c:pt>
                <c:pt idx="162">
                  <c:v>-13.333300000000001</c:v>
                </c:pt>
                <c:pt idx="163">
                  <c:v>-7.1428999999999965</c:v>
                </c:pt>
                <c:pt idx="164">
                  <c:v>7.1428999999999965</c:v>
                </c:pt>
                <c:pt idx="165">
                  <c:v>0</c:v>
                </c:pt>
                <c:pt idx="166">
                  <c:v>-6.8966000000000003</c:v>
                </c:pt>
                <c:pt idx="167">
                  <c:v>-6.8966000000000003</c:v>
                </c:pt>
                <c:pt idx="168">
                  <c:v>-6.8966000000000003</c:v>
                </c:pt>
                <c:pt idx="169">
                  <c:v>-13.793100000000001</c:v>
                </c:pt>
                <c:pt idx="170">
                  <c:v>-3.4483000000000001</c:v>
                </c:pt>
                <c:pt idx="171">
                  <c:v>7.1428999999999965</c:v>
                </c:pt>
                <c:pt idx="172">
                  <c:v>0</c:v>
                </c:pt>
                <c:pt idx="173">
                  <c:v>-3.4483000000000001</c:v>
                </c:pt>
                <c:pt idx="174">
                  <c:v>-10</c:v>
                </c:pt>
                <c:pt idx="175">
                  <c:v>-10</c:v>
                </c:pt>
                <c:pt idx="176">
                  <c:v>-6.6666999999999996</c:v>
                </c:pt>
                <c:pt idx="177">
                  <c:v>-6.8966000000000003</c:v>
                </c:pt>
                <c:pt idx="178">
                  <c:v>-3.4483000000000001</c:v>
                </c:pt>
                <c:pt idx="179">
                  <c:v>3.4483000000000001</c:v>
                </c:pt>
                <c:pt idx="180">
                  <c:v>6.8966000000000003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-3.4483000000000001</c:v>
                </c:pt>
                <c:pt idx="185">
                  <c:v>3.5713999999999997</c:v>
                </c:pt>
                <c:pt idx="186">
                  <c:v>10.7143</c:v>
                </c:pt>
                <c:pt idx="187">
                  <c:v>7.1428999999999965</c:v>
                </c:pt>
              </c:numCache>
            </c:numRef>
          </c:val>
        </c:ser>
        <c:ser>
          <c:idx val="3"/>
          <c:order val="3"/>
          <c:tx>
            <c:strRef>
              <c:f>Sheet2!$E$1</c:f>
              <c:strCache>
                <c:ptCount val="1"/>
                <c:pt idx="0">
                  <c:v>大坎普</c:v>
                </c:pt>
              </c:strCache>
            </c:strRef>
          </c:tx>
          <c:spPr>
            <a:ln w="12700">
              <a:solidFill>
                <a:srgbClr val="00B0F0"/>
              </a:solidFill>
            </a:ln>
          </c:spPr>
          <c:marker>
            <c:symbol val="none"/>
          </c:marker>
          <c:cat>
            <c:numRef>
              <c:f>Sheet2!$A$153:$A$340</c:f>
              <c:numCache>
                <c:formatCode>yyyy/m/d</c:formatCode>
                <c:ptCount val="188"/>
                <c:pt idx="0">
                  <c:v>40330</c:v>
                </c:pt>
                <c:pt idx="1">
                  <c:v>40331</c:v>
                </c:pt>
                <c:pt idx="2">
                  <c:v>40332</c:v>
                </c:pt>
                <c:pt idx="3">
                  <c:v>40333</c:v>
                </c:pt>
                <c:pt idx="4">
                  <c:v>40334</c:v>
                </c:pt>
                <c:pt idx="5">
                  <c:v>40335</c:v>
                </c:pt>
                <c:pt idx="6">
                  <c:v>40336</c:v>
                </c:pt>
                <c:pt idx="7">
                  <c:v>40337</c:v>
                </c:pt>
                <c:pt idx="8">
                  <c:v>40338</c:v>
                </c:pt>
                <c:pt idx="9">
                  <c:v>40339</c:v>
                </c:pt>
                <c:pt idx="10">
                  <c:v>40340</c:v>
                </c:pt>
                <c:pt idx="11">
                  <c:v>40341</c:v>
                </c:pt>
                <c:pt idx="12">
                  <c:v>40342</c:v>
                </c:pt>
                <c:pt idx="13">
                  <c:v>40343</c:v>
                </c:pt>
                <c:pt idx="14">
                  <c:v>40344</c:v>
                </c:pt>
                <c:pt idx="15">
                  <c:v>40345</c:v>
                </c:pt>
                <c:pt idx="16">
                  <c:v>40346</c:v>
                </c:pt>
                <c:pt idx="17">
                  <c:v>40347</c:v>
                </c:pt>
                <c:pt idx="18">
                  <c:v>40348</c:v>
                </c:pt>
                <c:pt idx="19">
                  <c:v>40349</c:v>
                </c:pt>
                <c:pt idx="20">
                  <c:v>40350</c:v>
                </c:pt>
                <c:pt idx="21">
                  <c:v>40351</c:v>
                </c:pt>
                <c:pt idx="22">
                  <c:v>40352</c:v>
                </c:pt>
                <c:pt idx="23">
                  <c:v>40353</c:v>
                </c:pt>
                <c:pt idx="24">
                  <c:v>40354</c:v>
                </c:pt>
                <c:pt idx="25">
                  <c:v>40355</c:v>
                </c:pt>
                <c:pt idx="26">
                  <c:v>40356</c:v>
                </c:pt>
                <c:pt idx="27">
                  <c:v>40357</c:v>
                </c:pt>
                <c:pt idx="28">
                  <c:v>40358</c:v>
                </c:pt>
                <c:pt idx="29">
                  <c:v>40359</c:v>
                </c:pt>
                <c:pt idx="30">
                  <c:v>40360</c:v>
                </c:pt>
                <c:pt idx="31">
                  <c:v>40361</c:v>
                </c:pt>
                <c:pt idx="32">
                  <c:v>40362</c:v>
                </c:pt>
                <c:pt idx="33">
                  <c:v>40363</c:v>
                </c:pt>
                <c:pt idx="34">
                  <c:v>40364</c:v>
                </c:pt>
                <c:pt idx="35">
                  <c:v>40365</c:v>
                </c:pt>
                <c:pt idx="36">
                  <c:v>40366</c:v>
                </c:pt>
                <c:pt idx="37">
                  <c:v>40367</c:v>
                </c:pt>
                <c:pt idx="38">
                  <c:v>40368</c:v>
                </c:pt>
                <c:pt idx="39">
                  <c:v>40369</c:v>
                </c:pt>
                <c:pt idx="40">
                  <c:v>40370</c:v>
                </c:pt>
                <c:pt idx="41">
                  <c:v>40371</c:v>
                </c:pt>
                <c:pt idx="42">
                  <c:v>40372</c:v>
                </c:pt>
                <c:pt idx="43">
                  <c:v>40373</c:v>
                </c:pt>
                <c:pt idx="44">
                  <c:v>40374</c:v>
                </c:pt>
                <c:pt idx="45">
                  <c:v>40375</c:v>
                </c:pt>
                <c:pt idx="46">
                  <c:v>40376</c:v>
                </c:pt>
                <c:pt idx="47">
                  <c:v>40377</c:v>
                </c:pt>
                <c:pt idx="48">
                  <c:v>40378</c:v>
                </c:pt>
                <c:pt idx="49">
                  <c:v>40379</c:v>
                </c:pt>
                <c:pt idx="50">
                  <c:v>40380</c:v>
                </c:pt>
                <c:pt idx="51">
                  <c:v>40381</c:v>
                </c:pt>
                <c:pt idx="52">
                  <c:v>40382</c:v>
                </c:pt>
                <c:pt idx="53">
                  <c:v>40383</c:v>
                </c:pt>
                <c:pt idx="54">
                  <c:v>40384</c:v>
                </c:pt>
                <c:pt idx="55">
                  <c:v>40385</c:v>
                </c:pt>
                <c:pt idx="56">
                  <c:v>40386</c:v>
                </c:pt>
                <c:pt idx="57">
                  <c:v>40387</c:v>
                </c:pt>
                <c:pt idx="58">
                  <c:v>40388</c:v>
                </c:pt>
                <c:pt idx="59">
                  <c:v>40389</c:v>
                </c:pt>
                <c:pt idx="60">
                  <c:v>40390</c:v>
                </c:pt>
                <c:pt idx="61">
                  <c:v>40391</c:v>
                </c:pt>
                <c:pt idx="62">
                  <c:v>40392</c:v>
                </c:pt>
                <c:pt idx="63">
                  <c:v>40393</c:v>
                </c:pt>
                <c:pt idx="64">
                  <c:v>40394</c:v>
                </c:pt>
                <c:pt idx="65">
                  <c:v>40395</c:v>
                </c:pt>
                <c:pt idx="66">
                  <c:v>40396</c:v>
                </c:pt>
                <c:pt idx="67">
                  <c:v>40397</c:v>
                </c:pt>
                <c:pt idx="68">
                  <c:v>40398</c:v>
                </c:pt>
                <c:pt idx="69">
                  <c:v>40399</c:v>
                </c:pt>
                <c:pt idx="70">
                  <c:v>40400</c:v>
                </c:pt>
                <c:pt idx="71">
                  <c:v>40401</c:v>
                </c:pt>
                <c:pt idx="72">
                  <c:v>40402</c:v>
                </c:pt>
                <c:pt idx="73">
                  <c:v>40403</c:v>
                </c:pt>
                <c:pt idx="74">
                  <c:v>40404</c:v>
                </c:pt>
                <c:pt idx="75">
                  <c:v>40405</c:v>
                </c:pt>
                <c:pt idx="76">
                  <c:v>40406</c:v>
                </c:pt>
                <c:pt idx="77">
                  <c:v>40407</c:v>
                </c:pt>
                <c:pt idx="78">
                  <c:v>40408</c:v>
                </c:pt>
                <c:pt idx="79">
                  <c:v>40409</c:v>
                </c:pt>
                <c:pt idx="80">
                  <c:v>40410</c:v>
                </c:pt>
                <c:pt idx="81">
                  <c:v>40411</c:v>
                </c:pt>
                <c:pt idx="82">
                  <c:v>40412</c:v>
                </c:pt>
                <c:pt idx="83">
                  <c:v>40413</c:v>
                </c:pt>
                <c:pt idx="84">
                  <c:v>40414</c:v>
                </c:pt>
                <c:pt idx="85">
                  <c:v>40415</c:v>
                </c:pt>
                <c:pt idx="86">
                  <c:v>40416</c:v>
                </c:pt>
                <c:pt idx="87">
                  <c:v>40417</c:v>
                </c:pt>
                <c:pt idx="88">
                  <c:v>40418</c:v>
                </c:pt>
                <c:pt idx="89">
                  <c:v>40419</c:v>
                </c:pt>
                <c:pt idx="90">
                  <c:v>40420</c:v>
                </c:pt>
                <c:pt idx="91">
                  <c:v>40421</c:v>
                </c:pt>
                <c:pt idx="92">
                  <c:v>40422</c:v>
                </c:pt>
                <c:pt idx="93">
                  <c:v>40423</c:v>
                </c:pt>
                <c:pt idx="94">
                  <c:v>40424</c:v>
                </c:pt>
                <c:pt idx="95">
                  <c:v>40425</c:v>
                </c:pt>
                <c:pt idx="96">
                  <c:v>40426</c:v>
                </c:pt>
                <c:pt idx="97">
                  <c:v>40427</c:v>
                </c:pt>
                <c:pt idx="98">
                  <c:v>40428</c:v>
                </c:pt>
                <c:pt idx="99">
                  <c:v>40429</c:v>
                </c:pt>
                <c:pt idx="100">
                  <c:v>40430</c:v>
                </c:pt>
                <c:pt idx="101">
                  <c:v>40431</c:v>
                </c:pt>
                <c:pt idx="102">
                  <c:v>40432</c:v>
                </c:pt>
                <c:pt idx="103">
                  <c:v>40433</c:v>
                </c:pt>
                <c:pt idx="104">
                  <c:v>40434</c:v>
                </c:pt>
                <c:pt idx="105">
                  <c:v>40435</c:v>
                </c:pt>
                <c:pt idx="106">
                  <c:v>40436</c:v>
                </c:pt>
                <c:pt idx="107">
                  <c:v>40437</c:v>
                </c:pt>
                <c:pt idx="108">
                  <c:v>40438</c:v>
                </c:pt>
                <c:pt idx="109">
                  <c:v>40439</c:v>
                </c:pt>
                <c:pt idx="110">
                  <c:v>40440</c:v>
                </c:pt>
                <c:pt idx="111">
                  <c:v>40441</c:v>
                </c:pt>
                <c:pt idx="112">
                  <c:v>40442</c:v>
                </c:pt>
                <c:pt idx="113">
                  <c:v>40443</c:v>
                </c:pt>
                <c:pt idx="114">
                  <c:v>40444</c:v>
                </c:pt>
                <c:pt idx="115">
                  <c:v>40445</c:v>
                </c:pt>
                <c:pt idx="116">
                  <c:v>40446</c:v>
                </c:pt>
                <c:pt idx="117">
                  <c:v>40447</c:v>
                </c:pt>
                <c:pt idx="118">
                  <c:v>40448</c:v>
                </c:pt>
                <c:pt idx="119">
                  <c:v>40449</c:v>
                </c:pt>
                <c:pt idx="120">
                  <c:v>40450</c:v>
                </c:pt>
                <c:pt idx="121">
                  <c:v>40451</c:v>
                </c:pt>
                <c:pt idx="122">
                  <c:v>40452</c:v>
                </c:pt>
                <c:pt idx="123">
                  <c:v>40453</c:v>
                </c:pt>
                <c:pt idx="124">
                  <c:v>40454</c:v>
                </c:pt>
                <c:pt idx="125">
                  <c:v>40455</c:v>
                </c:pt>
                <c:pt idx="126">
                  <c:v>40456</c:v>
                </c:pt>
                <c:pt idx="127">
                  <c:v>40457</c:v>
                </c:pt>
                <c:pt idx="128">
                  <c:v>40458</c:v>
                </c:pt>
                <c:pt idx="129">
                  <c:v>40459</c:v>
                </c:pt>
                <c:pt idx="130">
                  <c:v>40460</c:v>
                </c:pt>
                <c:pt idx="131">
                  <c:v>40461</c:v>
                </c:pt>
                <c:pt idx="132">
                  <c:v>40462</c:v>
                </c:pt>
                <c:pt idx="133">
                  <c:v>40463</c:v>
                </c:pt>
                <c:pt idx="134">
                  <c:v>40464</c:v>
                </c:pt>
                <c:pt idx="135">
                  <c:v>40465</c:v>
                </c:pt>
                <c:pt idx="136">
                  <c:v>40466</c:v>
                </c:pt>
                <c:pt idx="137">
                  <c:v>40467</c:v>
                </c:pt>
                <c:pt idx="138">
                  <c:v>40468</c:v>
                </c:pt>
                <c:pt idx="139">
                  <c:v>40469</c:v>
                </c:pt>
                <c:pt idx="140">
                  <c:v>40470</c:v>
                </c:pt>
                <c:pt idx="141">
                  <c:v>40471</c:v>
                </c:pt>
                <c:pt idx="142">
                  <c:v>40472</c:v>
                </c:pt>
                <c:pt idx="143">
                  <c:v>40473</c:v>
                </c:pt>
                <c:pt idx="144">
                  <c:v>40474</c:v>
                </c:pt>
                <c:pt idx="145">
                  <c:v>40475</c:v>
                </c:pt>
                <c:pt idx="146">
                  <c:v>40476</c:v>
                </c:pt>
                <c:pt idx="147">
                  <c:v>40477</c:v>
                </c:pt>
                <c:pt idx="148">
                  <c:v>40478</c:v>
                </c:pt>
                <c:pt idx="149">
                  <c:v>40479</c:v>
                </c:pt>
                <c:pt idx="150">
                  <c:v>40480</c:v>
                </c:pt>
                <c:pt idx="151">
                  <c:v>40481</c:v>
                </c:pt>
                <c:pt idx="152">
                  <c:v>40482</c:v>
                </c:pt>
                <c:pt idx="153">
                  <c:v>40483</c:v>
                </c:pt>
                <c:pt idx="154">
                  <c:v>40484</c:v>
                </c:pt>
                <c:pt idx="155">
                  <c:v>40485</c:v>
                </c:pt>
                <c:pt idx="156">
                  <c:v>40486</c:v>
                </c:pt>
                <c:pt idx="157">
                  <c:v>40487</c:v>
                </c:pt>
                <c:pt idx="158">
                  <c:v>40488</c:v>
                </c:pt>
                <c:pt idx="159">
                  <c:v>40489</c:v>
                </c:pt>
                <c:pt idx="160">
                  <c:v>40490</c:v>
                </c:pt>
                <c:pt idx="161">
                  <c:v>40491</c:v>
                </c:pt>
                <c:pt idx="162">
                  <c:v>40492</c:v>
                </c:pt>
                <c:pt idx="163">
                  <c:v>40493</c:v>
                </c:pt>
                <c:pt idx="164">
                  <c:v>40494</c:v>
                </c:pt>
                <c:pt idx="165">
                  <c:v>40495</c:v>
                </c:pt>
                <c:pt idx="166">
                  <c:v>40496</c:v>
                </c:pt>
                <c:pt idx="167">
                  <c:v>40497</c:v>
                </c:pt>
                <c:pt idx="168">
                  <c:v>40498</c:v>
                </c:pt>
                <c:pt idx="169">
                  <c:v>40499</c:v>
                </c:pt>
                <c:pt idx="170">
                  <c:v>40500</c:v>
                </c:pt>
                <c:pt idx="171">
                  <c:v>40501</c:v>
                </c:pt>
                <c:pt idx="172">
                  <c:v>40502</c:v>
                </c:pt>
                <c:pt idx="173">
                  <c:v>40503</c:v>
                </c:pt>
                <c:pt idx="174">
                  <c:v>40504</c:v>
                </c:pt>
                <c:pt idx="175">
                  <c:v>40505</c:v>
                </c:pt>
                <c:pt idx="176">
                  <c:v>40506</c:v>
                </c:pt>
                <c:pt idx="177">
                  <c:v>40507</c:v>
                </c:pt>
                <c:pt idx="178">
                  <c:v>40508</c:v>
                </c:pt>
                <c:pt idx="179">
                  <c:v>40509</c:v>
                </c:pt>
                <c:pt idx="180">
                  <c:v>40510</c:v>
                </c:pt>
                <c:pt idx="181">
                  <c:v>40511</c:v>
                </c:pt>
                <c:pt idx="182">
                  <c:v>40512</c:v>
                </c:pt>
                <c:pt idx="183">
                  <c:v>40513</c:v>
                </c:pt>
                <c:pt idx="184">
                  <c:v>40514</c:v>
                </c:pt>
                <c:pt idx="185">
                  <c:v>40515</c:v>
                </c:pt>
                <c:pt idx="186">
                  <c:v>40516</c:v>
                </c:pt>
                <c:pt idx="187">
                  <c:v>40517</c:v>
                </c:pt>
              </c:numCache>
            </c:numRef>
          </c:cat>
          <c:val>
            <c:numRef>
              <c:f>Sheet2!$E$153:$E$340</c:f>
              <c:numCache>
                <c:formatCode>General</c:formatCode>
                <c:ptCount val="188"/>
                <c:pt idx="0">
                  <c:v>-39.130400000000002</c:v>
                </c:pt>
                <c:pt idx="1">
                  <c:v>-30.434799999999989</c:v>
                </c:pt>
                <c:pt idx="2">
                  <c:v>-4.5454999999999997</c:v>
                </c:pt>
                <c:pt idx="3">
                  <c:v>-4.5454999999999997</c:v>
                </c:pt>
                <c:pt idx="4">
                  <c:v>-21.739100000000001</c:v>
                </c:pt>
                <c:pt idx="5">
                  <c:v>-44</c:v>
                </c:pt>
                <c:pt idx="6">
                  <c:v>-28</c:v>
                </c:pt>
                <c:pt idx="7">
                  <c:v>-16</c:v>
                </c:pt>
                <c:pt idx="8">
                  <c:v>-19.230799999999967</c:v>
                </c:pt>
                <c:pt idx="9">
                  <c:v>-16</c:v>
                </c:pt>
                <c:pt idx="10">
                  <c:v>-12.5</c:v>
                </c:pt>
                <c:pt idx="11">
                  <c:v>-17.391300000000001</c:v>
                </c:pt>
                <c:pt idx="12">
                  <c:v>-21.739100000000001</c:v>
                </c:pt>
                <c:pt idx="13">
                  <c:v>-16.666699999999967</c:v>
                </c:pt>
                <c:pt idx="14">
                  <c:v>-16</c:v>
                </c:pt>
                <c:pt idx="15">
                  <c:v>-4.1666999999999996</c:v>
                </c:pt>
                <c:pt idx="16">
                  <c:v>-4.5454999999999997</c:v>
                </c:pt>
                <c:pt idx="17">
                  <c:v>4.5454999999999997</c:v>
                </c:pt>
                <c:pt idx="18">
                  <c:v>9.0909000000000013</c:v>
                </c:pt>
                <c:pt idx="19">
                  <c:v>9.0909000000000013</c:v>
                </c:pt>
                <c:pt idx="20">
                  <c:v>0</c:v>
                </c:pt>
                <c:pt idx="21">
                  <c:v>0</c:v>
                </c:pt>
                <c:pt idx="22">
                  <c:v>4.3477999999999986</c:v>
                </c:pt>
                <c:pt idx="23">
                  <c:v>-4.1666999999999996</c:v>
                </c:pt>
                <c:pt idx="24">
                  <c:v>-4.3477999999999986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-16.666699999999967</c:v>
                </c:pt>
                <c:pt idx="29">
                  <c:v>-24</c:v>
                </c:pt>
                <c:pt idx="30">
                  <c:v>-12</c:v>
                </c:pt>
                <c:pt idx="31">
                  <c:v>-15.384600000000002</c:v>
                </c:pt>
                <c:pt idx="32">
                  <c:v>-12</c:v>
                </c:pt>
                <c:pt idx="33">
                  <c:v>-12</c:v>
                </c:pt>
                <c:pt idx="34">
                  <c:v>-8</c:v>
                </c:pt>
                <c:pt idx="35">
                  <c:v>-4.1666999999999996</c:v>
                </c:pt>
                <c:pt idx="36">
                  <c:v>0</c:v>
                </c:pt>
                <c:pt idx="37">
                  <c:v>-8.3333000000000013</c:v>
                </c:pt>
                <c:pt idx="38">
                  <c:v>-4.1666999999999996</c:v>
                </c:pt>
                <c:pt idx="39">
                  <c:v>0</c:v>
                </c:pt>
                <c:pt idx="40">
                  <c:v>20</c:v>
                </c:pt>
                <c:pt idx="41">
                  <c:v>10.526300000000001</c:v>
                </c:pt>
                <c:pt idx="42">
                  <c:v>-57.142900000000012</c:v>
                </c:pt>
                <c:pt idx="43">
                  <c:v>-60.869600000000005</c:v>
                </c:pt>
                <c:pt idx="44">
                  <c:v>-58.333300000000001</c:v>
                </c:pt>
                <c:pt idx="45">
                  <c:v>-66.666699999999992</c:v>
                </c:pt>
                <c:pt idx="46">
                  <c:v>-54.545500000000011</c:v>
                </c:pt>
                <c:pt idx="47">
                  <c:v>-59.090900000000012</c:v>
                </c:pt>
                <c:pt idx="48">
                  <c:v>-47.619</c:v>
                </c:pt>
                <c:pt idx="49">
                  <c:v>-21.739100000000001</c:v>
                </c:pt>
                <c:pt idx="50">
                  <c:v>-8</c:v>
                </c:pt>
                <c:pt idx="51">
                  <c:v>-8.3333000000000013</c:v>
                </c:pt>
                <c:pt idx="52">
                  <c:v>-13.6364</c:v>
                </c:pt>
                <c:pt idx="53">
                  <c:v>9.0909000000000013</c:v>
                </c:pt>
                <c:pt idx="54">
                  <c:v>9.5238000000000014</c:v>
                </c:pt>
                <c:pt idx="55">
                  <c:v>-9.5238000000000014</c:v>
                </c:pt>
                <c:pt idx="56">
                  <c:v>-13.6364</c:v>
                </c:pt>
                <c:pt idx="57">
                  <c:v>0</c:v>
                </c:pt>
                <c:pt idx="58">
                  <c:v>4.3477999999999986</c:v>
                </c:pt>
                <c:pt idx="59">
                  <c:v>4.3477999999999986</c:v>
                </c:pt>
                <c:pt idx="60">
                  <c:v>13.0435</c:v>
                </c:pt>
                <c:pt idx="61">
                  <c:v>-20.833300000000001</c:v>
                </c:pt>
                <c:pt idx="62">
                  <c:v>-16.666699999999967</c:v>
                </c:pt>
                <c:pt idx="63">
                  <c:v>-37.5</c:v>
                </c:pt>
                <c:pt idx="64">
                  <c:v>-54.166700000000013</c:v>
                </c:pt>
                <c:pt idx="65">
                  <c:v>-57.692300000000074</c:v>
                </c:pt>
                <c:pt idx="66">
                  <c:v>-38.461500000000001</c:v>
                </c:pt>
                <c:pt idx="67">
                  <c:v>-16</c:v>
                </c:pt>
                <c:pt idx="68">
                  <c:v>-4.1666999999999996</c:v>
                </c:pt>
                <c:pt idx="69">
                  <c:v>-4.3477999999999986</c:v>
                </c:pt>
                <c:pt idx="70">
                  <c:v>-4.5454999999999997</c:v>
                </c:pt>
                <c:pt idx="71">
                  <c:v>8.6957000000000004</c:v>
                </c:pt>
                <c:pt idx="72">
                  <c:v>0</c:v>
                </c:pt>
                <c:pt idx="73">
                  <c:v>-40.740700000000011</c:v>
                </c:pt>
                <c:pt idx="74">
                  <c:v>-51.851899999999944</c:v>
                </c:pt>
                <c:pt idx="75">
                  <c:v>-46.153800000000004</c:v>
                </c:pt>
                <c:pt idx="76">
                  <c:v>-37.037000000000006</c:v>
                </c:pt>
                <c:pt idx="77">
                  <c:v>-26.923100000000002</c:v>
                </c:pt>
                <c:pt idx="78">
                  <c:v>-4</c:v>
                </c:pt>
                <c:pt idx="79">
                  <c:v>-3.8460999999999967</c:v>
                </c:pt>
                <c:pt idx="80">
                  <c:v>-3.8460999999999967</c:v>
                </c:pt>
                <c:pt idx="81">
                  <c:v>0</c:v>
                </c:pt>
                <c:pt idx="82">
                  <c:v>0</c:v>
                </c:pt>
                <c:pt idx="83">
                  <c:v>-3.703700000000004</c:v>
                </c:pt>
                <c:pt idx="84">
                  <c:v>0</c:v>
                </c:pt>
                <c:pt idx="85">
                  <c:v>0</c:v>
                </c:pt>
                <c:pt idx="86">
                  <c:v>4</c:v>
                </c:pt>
                <c:pt idx="87">
                  <c:v>8</c:v>
                </c:pt>
                <c:pt idx="88">
                  <c:v>17.391300000000001</c:v>
                </c:pt>
                <c:pt idx="89">
                  <c:v>13.0435</c:v>
                </c:pt>
                <c:pt idx="90">
                  <c:v>16.666699999999967</c:v>
                </c:pt>
                <c:pt idx="91">
                  <c:v>12</c:v>
                </c:pt>
                <c:pt idx="92">
                  <c:v>12</c:v>
                </c:pt>
                <c:pt idx="93">
                  <c:v>12</c:v>
                </c:pt>
                <c:pt idx="94">
                  <c:v>0</c:v>
                </c:pt>
                <c:pt idx="95">
                  <c:v>-23.076899999999988</c:v>
                </c:pt>
                <c:pt idx="96">
                  <c:v>-34.615400000000001</c:v>
                </c:pt>
                <c:pt idx="97">
                  <c:v>-19.230799999999967</c:v>
                </c:pt>
                <c:pt idx="98">
                  <c:v>-11.538500000000001</c:v>
                </c:pt>
                <c:pt idx="99">
                  <c:v>-14.8148</c:v>
                </c:pt>
                <c:pt idx="100">
                  <c:v>-11.1111</c:v>
                </c:pt>
                <c:pt idx="101">
                  <c:v>7.6922999999999995</c:v>
                </c:pt>
                <c:pt idx="102">
                  <c:v>11.538500000000001</c:v>
                </c:pt>
                <c:pt idx="103">
                  <c:v>16</c:v>
                </c:pt>
                <c:pt idx="104">
                  <c:v>16.666699999999967</c:v>
                </c:pt>
                <c:pt idx="105">
                  <c:v>-16.666699999999967</c:v>
                </c:pt>
                <c:pt idx="106">
                  <c:v>-16</c:v>
                </c:pt>
                <c:pt idx="107">
                  <c:v>12.5</c:v>
                </c:pt>
                <c:pt idx="108">
                  <c:v>12</c:v>
                </c:pt>
                <c:pt idx="109">
                  <c:v>-3.8460999999999967</c:v>
                </c:pt>
                <c:pt idx="110">
                  <c:v>-7.4074</c:v>
                </c:pt>
                <c:pt idx="111">
                  <c:v>7.6922999999999995</c:v>
                </c:pt>
                <c:pt idx="112">
                  <c:v>11.538500000000001</c:v>
                </c:pt>
                <c:pt idx="113">
                  <c:v>12</c:v>
                </c:pt>
                <c:pt idx="114">
                  <c:v>8</c:v>
                </c:pt>
                <c:pt idx="115">
                  <c:v>-16.666699999999967</c:v>
                </c:pt>
                <c:pt idx="116">
                  <c:v>0</c:v>
                </c:pt>
                <c:pt idx="117">
                  <c:v>-16</c:v>
                </c:pt>
                <c:pt idx="118">
                  <c:v>-11.538500000000001</c:v>
                </c:pt>
                <c:pt idx="119">
                  <c:v>-22.222199999999965</c:v>
                </c:pt>
                <c:pt idx="120">
                  <c:v>-19.230799999999967</c:v>
                </c:pt>
                <c:pt idx="121">
                  <c:v>-23.076899999999988</c:v>
                </c:pt>
                <c:pt idx="122">
                  <c:v>-11.1111</c:v>
                </c:pt>
                <c:pt idx="123">
                  <c:v>-29.6296</c:v>
                </c:pt>
                <c:pt idx="124">
                  <c:v>-33.333300000000001</c:v>
                </c:pt>
                <c:pt idx="125">
                  <c:v>-28.571400000000001</c:v>
                </c:pt>
                <c:pt idx="126">
                  <c:v>-18.5185</c:v>
                </c:pt>
                <c:pt idx="127">
                  <c:v>3.8460999999999967</c:v>
                </c:pt>
                <c:pt idx="128">
                  <c:v>-11.1111</c:v>
                </c:pt>
                <c:pt idx="129">
                  <c:v>-35.714300000000001</c:v>
                </c:pt>
                <c:pt idx="130">
                  <c:v>-28.571400000000001</c:v>
                </c:pt>
                <c:pt idx="131">
                  <c:v>-18.5185</c:v>
                </c:pt>
                <c:pt idx="132">
                  <c:v>-18.5185</c:v>
                </c:pt>
                <c:pt idx="133">
                  <c:v>-14.8148</c:v>
                </c:pt>
                <c:pt idx="134">
                  <c:v>-3.8460999999999967</c:v>
                </c:pt>
                <c:pt idx="135">
                  <c:v>0</c:v>
                </c:pt>
                <c:pt idx="136">
                  <c:v>-7.1428999999999965</c:v>
                </c:pt>
                <c:pt idx="137">
                  <c:v>-14.2857</c:v>
                </c:pt>
                <c:pt idx="138">
                  <c:v>-21.428599999999943</c:v>
                </c:pt>
                <c:pt idx="139">
                  <c:v>-25</c:v>
                </c:pt>
                <c:pt idx="140">
                  <c:v>-19.230799999999967</c:v>
                </c:pt>
                <c:pt idx="141">
                  <c:v>-7.4074</c:v>
                </c:pt>
                <c:pt idx="142">
                  <c:v>0</c:v>
                </c:pt>
                <c:pt idx="143">
                  <c:v>-7.6922999999999995</c:v>
                </c:pt>
                <c:pt idx="144">
                  <c:v>-22.222199999999965</c:v>
                </c:pt>
                <c:pt idx="145">
                  <c:v>-11.1111</c:v>
                </c:pt>
                <c:pt idx="146">
                  <c:v>-7.4074</c:v>
                </c:pt>
                <c:pt idx="147">
                  <c:v>-17.857099999999999</c:v>
                </c:pt>
                <c:pt idx="148">
                  <c:v>-25</c:v>
                </c:pt>
                <c:pt idx="149">
                  <c:v>-17.857099999999999</c:v>
                </c:pt>
                <c:pt idx="150">
                  <c:v>-3.5713999999999997</c:v>
                </c:pt>
                <c:pt idx="151">
                  <c:v>-11.1111</c:v>
                </c:pt>
                <c:pt idx="152">
                  <c:v>-14.8148</c:v>
                </c:pt>
                <c:pt idx="153">
                  <c:v>-22.222199999999965</c:v>
                </c:pt>
                <c:pt idx="154">
                  <c:v>-30.769199999999966</c:v>
                </c:pt>
                <c:pt idx="155">
                  <c:v>-18.5185</c:v>
                </c:pt>
                <c:pt idx="156">
                  <c:v>-3.8460999999999967</c:v>
                </c:pt>
                <c:pt idx="157">
                  <c:v>-23.076899999999988</c:v>
                </c:pt>
                <c:pt idx="158">
                  <c:v>-23.076899999999988</c:v>
                </c:pt>
                <c:pt idx="159">
                  <c:v>-22.222199999999965</c:v>
                </c:pt>
                <c:pt idx="160">
                  <c:v>-7.4074</c:v>
                </c:pt>
                <c:pt idx="161">
                  <c:v>-7.1428999999999965</c:v>
                </c:pt>
                <c:pt idx="162">
                  <c:v>-18.5185</c:v>
                </c:pt>
                <c:pt idx="163">
                  <c:v>-23.076899999999988</c:v>
                </c:pt>
                <c:pt idx="164">
                  <c:v>-3.8460999999999967</c:v>
                </c:pt>
                <c:pt idx="165">
                  <c:v>0</c:v>
                </c:pt>
                <c:pt idx="166">
                  <c:v>-7.4074</c:v>
                </c:pt>
                <c:pt idx="167">
                  <c:v>-18.5185</c:v>
                </c:pt>
                <c:pt idx="168">
                  <c:v>-25.925899999999967</c:v>
                </c:pt>
                <c:pt idx="169">
                  <c:v>-18.5185</c:v>
                </c:pt>
                <c:pt idx="170">
                  <c:v>-21.428599999999943</c:v>
                </c:pt>
                <c:pt idx="171">
                  <c:v>-3.703700000000004</c:v>
                </c:pt>
                <c:pt idx="172">
                  <c:v>-3.703700000000004</c:v>
                </c:pt>
                <c:pt idx="173">
                  <c:v>-7.4074</c:v>
                </c:pt>
                <c:pt idx="174">
                  <c:v>-10.7143</c:v>
                </c:pt>
                <c:pt idx="175">
                  <c:v>-14.2857</c:v>
                </c:pt>
                <c:pt idx="176">
                  <c:v>-7.1428999999999965</c:v>
                </c:pt>
                <c:pt idx="177">
                  <c:v>-10.7143</c:v>
                </c:pt>
                <c:pt idx="178">
                  <c:v>-10.7143</c:v>
                </c:pt>
                <c:pt idx="179">
                  <c:v>3.703700000000004</c:v>
                </c:pt>
                <c:pt idx="180">
                  <c:v>0</c:v>
                </c:pt>
                <c:pt idx="181">
                  <c:v>-3.703700000000004</c:v>
                </c:pt>
                <c:pt idx="182">
                  <c:v>-7.1428999999999965</c:v>
                </c:pt>
                <c:pt idx="183">
                  <c:v>-3.5713999999999997</c:v>
                </c:pt>
                <c:pt idx="184">
                  <c:v>3.703700000000004</c:v>
                </c:pt>
                <c:pt idx="185">
                  <c:v>3.703700000000004</c:v>
                </c:pt>
                <c:pt idx="186">
                  <c:v>11.538500000000001</c:v>
                </c:pt>
                <c:pt idx="187">
                  <c:v>11.538500000000001</c:v>
                </c:pt>
              </c:numCache>
            </c:numRef>
          </c:val>
        </c:ser>
        <c:marker val="1"/>
        <c:axId val="128598784"/>
        <c:axId val="128600320"/>
      </c:lineChart>
      <c:dateAx>
        <c:axId val="128598784"/>
        <c:scaling>
          <c:orientation val="minMax"/>
        </c:scaling>
        <c:axPos val="b"/>
        <c:numFmt formatCode="yyyy/mm/dd" sourceLinked="0"/>
        <c:majorTickMark val="in"/>
        <c:tickLblPos val="low"/>
        <c:spPr>
          <a:noFill/>
          <a:ln w="12700">
            <a:solidFill>
              <a:schemeClr val="tx1"/>
            </a:solidFill>
          </a:ln>
        </c:spPr>
        <c:txPr>
          <a:bodyPr rot="-5400000" vert="horz"/>
          <a:lstStyle/>
          <a:p>
            <a:pPr>
              <a:defRPr/>
            </a:pPr>
            <a:endParaRPr lang="zh-CN"/>
          </a:p>
        </c:txPr>
        <c:crossAx val="128600320"/>
        <c:crosses val="autoZero"/>
        <c:auto val="1"/>
        <c:lblOffset val="100"/>
        <c:majorUnit val="21"/>
        <c:majorTimeUnit val="days"/>
      </c:dateAx>
      <c:valAx>
        <c:axId val="128600320"/>
        <c:scaling>
          <c:orientation val="minMax"/>
          <c:max val="80"/>
        </c:scaling>
        <c:axPos val="l"/>
        <c:numFmt formatCode="General" sourceLinked="1"/>
        <c:majorTickMark val="in"/>
        <c:tickLblPos val="nextTo"/>
        <c:spPr>
          <a:ln>
            <a:solidFill>
              <a:schemeClr val="tx1"/>
            </a:solidFill>
          </a:ln>
        </c:spPr>
        <c:crossAx val="128598784"/>
        <c:crosses val="autoZero"/>
        <c:crossBetween val="between"/>
      </c:valAx>
    </c:plotArea>
    <c:legend>
      <c:legendPos val="t"/>
      <c:layout/>
    </c:legend>
    <c:plotVisOnly val="1"/>
  </c:chart>
  <c:spPr>
    <a:ln>
      <a:noFill/>
    </a:ln>
  </c:spPr>
  <c:txPr>
    <a:bodyPr/>
    <a:lstStyle/>
    <a:p>
      <a:pPr>
        <a:defRPr sz="1200" baseline="0">
          <a:latin typeface="Arial" pitchFamily="34" charset="0"/>
        </a:defRPr>
      </a:pPr>
      <a:endParaRPr lang="zh-CN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0.84</cdr:x>
      <cdr:y>0.39257</cdr:y>
    </cdr:from>
    <cdr:to>
      <cdr:x>0.95</cdr:x>
      <cdr:y>0.57143</cdr:y>
    </cdr:to>
    <cdr:sp macro="" textlink="">
      <cdr:nvSpPr>
        <cdr:cNvPr id="2" name="矩形 1"/>
        <cdr:cNvSpPr/>
      </cdr:nvSpPr>
      <cdr:spPr>
        <a:xfrm xmlns:a="http://schemas.openxmlformats.org/drawingml/2006/main">
          <a:off x="6000792" y="1570496"/>
          <a:ext cx="785818" cy="715526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alpha val="0"/>
          </a:schemeClr>
        </a:solidFill>
        <a:ln xmlns:a="http://schemas.openxmlformats.org/drawingml/2006/main">
          <a:solidFill>
            <a:srgbClr val="00B0F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zh-CN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215338" y="6215082"/>
            <a:ext cx="471462" cy="365125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215338" y="6215082"/>
            <a:ext cx="471462" cy="365125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215338" y="6215082"/>
            <a:ext cx="471462" cy="365125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6D43CB-9AD0-42DB-9720-E3C6C06B70F3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D0AA5E-9AE7-4AA2-9FE8-2C3FE146D14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6D43CB-9AD0-42DB-9720-E3C6C06B70F3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D0AA5E-9AE7-4AA2-9FE8-2C3FE146D14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6D43CB-9AD0-42DB-9720-E3C6C06B70F3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D0AA5E-9AE7-4AA2-9FE8-2C3FE146D14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6D43CB-9AD0-42DB-9720-E3C6C06B70F3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D0AA5E-9AE7-4AA2-9FE8-2C3FE146D14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6D43CB-9AD0-42DB-9720-E3C6C06B70F3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D0AA5E-9AE7-4AA2-9FE8-2C3FE146D14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6D43CB-9AD0-42DB-9720-E3C6C06B70F3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D0AA5E-9AE7-4AA2-9FE8-2C3FE146D14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6D43CB-9AD0-42DB-9720-E3C6C06B70F3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D0AA5E-9AE7-4AA2-9FE8-2C3FE146D14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6D43CB-9AD0-42DB-9720-E3C6C06B70F3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71514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B2D0AA5E-9AE7-4AA2-9FE8-2C3FE146D14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1538" y="500042"/>
            <a:ext cx="2928958" cy="500066"/>
          </a:xfrm>
          <a:prstGeom prst="rect">
            <a:avLst/>
          </a:prstGeom>
        </p:spPr>
        <p:txBody>
          <a:bodyPr/>
          <a:lstStyle>
            <a:lvl1pPr algn="l">
              <a:defRPr sz="2400" b="1"/>
            </a:lvl1pPr>
          </a:lstStyle>
          <a:p>
            <a:endParaRPr lang="zh-CN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6D43CB-9AD0-42DB-9720-E3C6C06B70F3}" type="datetimeFigureOut">
              <a:rPr lang="zh-CN" altLang="en-US" smtClean="0"/>
              <a:pPr/>
              <a:t>2010/12/7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D0AA5E-9AE7-4AA2-9FE8-2C3FE146D14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6D43CB-9AD0-42DB-9720-E3C6C06B70F3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D0AA5E-9AE7-4AA2-9FE8-2C3FE146D14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6D43CB-9AD0-42DB-9720-E3C6C06B70F3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D0AA5E-9AE7-4AA2-9FE8-2C3FE146D14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6D43CB-9AD0-42DB-9720-E3C6C06B70F3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D0AA5E-9AE7-4AA2-9FE8-2C3FE146D14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936CA0-A810-4795-ADE8-FA27E7A86226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78030E5-C7BB-459C-8614-EC378C5FAE7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936CA0-A810-4795-ADE8-FA27E7A86226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78030E5-C7BB-459C-8614-EC378C5FAE7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936CA0-A810-4795-ADE8-FA27E7A86226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78030E5-C7BB-459C-8614-EC378C5FAE7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936CA0-A810-4795-ADE8-FA27E7A86226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78030E5-C7BB-459C-8614-EC378C5FAE7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936CA0-A810-4795-ADE8-FA27E7A86226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78030E5-C7BB-459C-8614-EC378C5FAE7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936CA0-A810-4795-ADE8-FA27E7A86226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78030E5-C7BB-459C-8614-EC378C5FAE7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215338" y="6215082"/>
            <a:ext cx="471462" cy="365125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936CA0-A810-4795-ADE8-FA27E7A86226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78030E5-C7BB-459C-8614-EC378C5FAE7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936CA0-A810-4795-ADE8-FA27E7A86226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78030E5-C7BB-459C-8614-EC378C5FAE7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936CA0-A810-4795-ADE8-FA27E7A86226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78030E5-C7BB-459C-8614-EC378C5FAE7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936CA0-A810-4795-ADE8-FA27E7A86226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78030E5-C7BB-459C-8614-EC378C5FAE7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936CA0-A810-4795-ADE8-FA27E7A86226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78030E5-C7BB-459C-8614-EC378C5FAE7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215338" y="6215082"/>
            <a:ext cx="471462" cy="365125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215338" y="6215082"/>
            <a:ext cx="471462" cy="365125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215338" y="6215082"/>
            <a:ext cx="471462" cy="365125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215338" y="6215082"/>
            <a:ext cx="471462" cy="365125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215338" y="6215082"/>
            <a:ext cx="471462" cy="365125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2010/12/7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215338" y="6215082"/>
            <a:ext cx="471462" cy="365125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tif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竖版.tif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0" y="5593128"/>
            <a:ext cx="1000132" cy="1264872"/>
          </a:xfrm>
          <a:prstGeom prst="rect">
            <a:avLst/>
          </a:prstGeom>
        </p:spPr>
      </p:pic>
      <p:cxnSp>
        <p:nvCxnSpPr>
          <p:cNvPr id="13" name="直接连接符 12"/>
          <p:cNvCxnSpPr/>
          <p:nvPr userDrawn="1"/>
        </p:nvCxnSpPr>
        <p:spPr>
          <a:xfrm>
            <a:off x="1071538" y="6429396"/>
            <a:ext cx="7358114" cy="1588"/>
          </a:xfrm>
          <a:prstGeom prst="line">
            <a:avLst/>
          </a:prstGeom>
          <a:ln w="31750">
            <a:solidFill>
              <a:srgbClr val="D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矩形 20"/>
          <p:cNvSpPr/>
          <p:nvPr userDrawn="1"/>
        </p:nvSpPr>
        <p:spPr>
          <a:xfrm>
            <a:off x="8501090" y="6215082"/>
            <a:ext cx="4571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cxnSp>
        <p:nvCxnSpPr>
          <p:cNvPr id="18" name="直接连接符 17"/>
          <p:cNvCxnSpPr/>
          <p:nvPr userDrawn="1"/>
        </p:nvCxnSpPr>
        <p:spPr>
          <a:xfrm>
            <a:off x="1071538" y="1000108"/>
            <a:ext cx="7358114" cy="1588"/>
          </a:xfrm>
          <a:prstGeom prst="line">
            <a:avLst/>
          </a:prstGeom>
          <a:ln w="31750">
            <a:solidFill>
              <a:srgbClr val="D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竖版.tif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5593128"/>
            <a:ext cx="1000132" cy="1264872"/>
          </a:xfrm>
          <a:prstGeom prst="rect">
            <a:avLst/>
          </a:prstGeom>
        </p:spPr>
      </p:pic>
      <p:cxnSp>
        <p:nvCxnSpPr>
          <p:cNvPr id="8" name="直接连接符 7"/>
          <p:cNvCxnSpPr/>
          <p:nvPr userDrawn="1"/>
        </p:nvCxnSpPr>
        <p:spPr>
          <a:xfrm>
            <a:off x="1071538" y="6429396"/>
            <a:ext cx="7358114" cy="1588"/>
          </a:xfrm>
          <a:prstGeom prst="line">
            <a:avLst/>
          </a:prstGeom>
          <a:ln w="31750">
            <a:solidFill>
              <a:srgbClr val="D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/>
          <p:cNvSpPr/>
          <p:nvPr userDrawn="1"/>
        </p:nvSpPr>
        <p:spPr>
          <a:xfrm>
            <a:off x="8501090" y="6215082"/>
            <a:ext cx="4571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竖版.t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5852" y="4071942"/>
            <a:ext cx="1643074" cy="2078004"/>
          </a:xfrm>
          <a:prstGeom prst="rect">
            <a:avLst/>
          </a:prstGeom>
        </p:spPr>
      </p:pic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428596" y="1988840"/>
            <a:ext cx="8286808" cy="576064"/>
          </a:xfrm>
          <a:prstGeom prst="rect">
            <a:avLst/>
          </a:prstGeom>
          <a:solidFill>
            <a:srgbClr val="D00000"/>
          </a:solidFill>
        </p:spPr>
        <p:txBody>
          <a:bodyPr/>
          <a:lstStyle/>
          <a:p>
            <a:pPr algn="ctr">
              <a:spcBef>
                <a:spcPct val="0"/>
              </a:spcBef>
              <a:defRPr/>
            </a:pPr>
            <a:r>
              <a:rPr lang="zh-CN" altLang="en-US" sz="3200" dirty="0" smtClean="0">
                <a:solidFill>
                  <a:schemeClr val="bg1"/>
                </a:solidFill>
                <a:latin typeface="+mj-lt"/>
                <a:ea typeface="宋体" pitchFamily="2" charset="-122"/>
                <a:cs typeface="+mj-cs"/>
              </a:rPr>
              <a:t>南美天气专题  </a:t>
            </a:r>
            <a:r>
              <a:rPr lang="en-US" altLang="zh-CN" dirty="0" smtClean="0">
                <a:solidFill>
                  <a:schemeClr val="bg1"/>
                </a:solidFill>
                <a:latin typeface="+mj-lt"/>
                <a:ea typeface="宋体" pitchFamily="2" charset="-122"/>
                <a:cs typeface="+mj-cs"/>
              </a:rPr>
              <a:t>---  </a:t>
            </a:r>
            <a:r>
              <a:rPr lang="zh-CN" altLang="en-US" sz="1600" b="1" dirty="0" smtClean="0">
                <a:solidFill>
                  <a:schemeClr val="bg1"/>
                </a:solidFill>
                <a:latin typeface="+mj-lt"/>
                <a:ea typeface="宋体" pitchFamily="2" charset="-122"/>
                <a:cs typeface="+mj-cs"/>
              </a:rPr>
              <a:t>干旱减产是大概率事件</a:t>
            </a:r>
            <a:endParaRPr lang="en-US" altLang="zh-CN" sz="1600" b="1" dirty="0" smtClean="0">
              <a:solidFill>
                <a:schemeClr val="bg1"/>
              </a:solidFill>
              <a:latin typeface="+mj-lt"/>
              <a:ea typeface="宋体" pitchFamily="2" charset="-122"/>
              <a:cs typeface="+mj-cs"/>
            </a:endParaRPr>
          </a:p>
          <a:p>
            <a:pPr algn="ctr">
              <a:spcBef>
                <a:spcPct val="0"/>
              </a:spcBef>
              <a:defRPr/>
            </a:pPr>
            <a:endParaRPr lang="en-US" altLang="zh-CN" sz="4800" dirty="0" smtClean="0">
              <a:solidFill>
                <a:schemeClr val="bg1"/>
              </a:solidFill>
              <a:latin typeface="+mj-lt"/>
              <a:ea typeface="宋体" pitchFamily="2" charset="-122"/>
              <a:cs typeface="+mj-cs"/>
            </a:endParaRPr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3428992" y="4214818"/>
            <a:ext cx="4829180" cy="1714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内容占位符 2"/>
          <p:cNvSpPr txBox="1">
            <a:spLocks/>
          </p:cNvSpPr>
          <p:nvPr/>
        </p:nvSpPr>
        <p:spPr>
          <a:xfrm>
            <a:off x="3643306" y="4214818"/>
            <a:ext cx="4643470" cy="207170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 dirty="0" smtClean="0">
                <a:latin typeface="宋体" pitchFamily="2" charset="-122"/>
              </a:rPr>
              <a:t>象屿期货研究所</a:t>
            </a:r>
            <a:endParaRPr lang="en-US" altLang="zh-CN" sz="2000" dirty="0" smtClean="0">
              <a:latin typeface="宋体" pitchFamily="2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2000" dirty="0" smtClean="0">
                <a:latin typeface="宋体" pitchFamily="2" charset="-122"/>
              </a:rPr>
              <a:t>马运铎</a:t>
            </a:r>
            <a:endParaRPr lang="en-US" altLang="zh-CN" sz="2000" dirty="0" smtClean="0">
              <a:latin typeface="宋体" pitchFamily="2" charset="-122"/>
            </a:endParaRPr>
          </a:p>
          <a:p>
            <a:pPr algn="ctr">
              <a:lnSpc>
                <a:spcPct val="150000"/>
              </a:lnSpc>
            </a:pPr>
            <a:r>
              <a:rPr lang="en-US" altLang="zh-CN" sz="2000" dirty="0" smtClean="0">
                <a:latin typeface="宋体" pitchFamily="2" charset="-122"/>
              </a:rPr>
              <a:t>2010</a:t>
            </a:r>
            <a:r>
              <a:rPr lang="zh-CN" altLang="en-US" sz="2000" dirty="0" smtClean="0">
                <a:latin typeface="宋体" pitchFamily="2" charset="-122"/>
              </a:rPr>
              <a:t>年</a:t>
            </a:r>
            <a:r>
              <a:rPr lang="en-US" altLang="zh-CN" sz="2000" dirty="0" smtClean="0">
                <a:latin typeface="宋体" pitchFamily="2" charset="-122"/>
              </a:rPr>
              <a:t>12</a:t>
            </a:r>
            <a:r>
              <a:rPr lang="zh-CN" altLang="en-US" sz="2000" dirty="0" smtClean="0">
                <a:latin typeface="宋体" pitchFamily="2" charset="-122"/>
              </a:rPr>
              <a:t>月</a:t>
            </a:r>
            <a:r>
              <a:rPr lang="en-US" altLang="zh-CN" sz="2000" dirty="0" smtClean="0">
                <a:latin typeface="宋体" pitchFamily="2" charset="-122"/>
              </a:rPr>
              <a:t>11</a:t>
            </a:r>
            <a:r>
              <a:rPr lang="zh-CN" altLang="en-US" sz="2000" dirty="0" smtClean="0">
                <a:latin typeface="宋体" pitchFamily="2" charset="-122"/>
              </a:rPr>
              <a:t>日</a:t>
            </a:r>
            <a:endParaRPr lang="en-US" altLang="zh-CN" sz="2000" dirty="0">
              <a:latin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1538" y="500042"/>
            <a:ext cx="6929486" cy="500066"/>
          </a:xfrm>
        </p:spPr>
        <p:txBody>
          <a:bodyPr/>
          <a:lstStyle/>
          <a:p>
            <a:r>
              <a:rPr lang="zh-CN" altLang="en-US" dirty="0" smtClean="0"/>
              <a:t>我们的监测内容主要是降水和气温的距平</a:t>
            </a:r>
            <a:endParaRPr lang="zh-CN" altLang="en-US" dirty="0"/>
          </a:p>
        </p:txBody>
      </p:sp>
      <p:graphicFrame>
        <p:nvGraphicFramePr>
          <p:cNvPr id="3" name="图表 2"/>
          <p:cNvGraphicFramePr/>
          <p:nvPr/>
        </p:nvGraphicFramePr>
        <p:xfrm>
          <a:off x="1142976" y="1857364"/>
          <a:ext cx="7173440" cy="3875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1071538" y="1316637"/>
            <a:ext cx="72866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zh-CN" altLang="en-US" sz="1400" dirty="0" smtClean="0">
                <a:solidFill>
                  <a:srgbClr val="D00000"/>
                </a:solidFill>
                <a:latin typeface="宋体" pitchFamily="2" charset="-122"/>
              </a:rPr>
              <a:t>图表</a:t>
            </a:r>
            <a:r>
              <a:rPr lang="en-US" altLang="zh-CN" sz="1400" dirty="0" smtClean="0">
                <a:solidFill>
                  <a:srgbClr val="D00000"/>
                </a:solidFill>
                <a:latin typeface="宋体" pitchFamily="2" charset="-122"/>
              </a:rPr>
              <a:t>8</a:t>
            </a:r>
            <a:r>
              <a:rPr lang="zh-CN" altLang="en-US" sz="1400" dirty="0" smtClean="0">
                <a:solidFill>
                  <a:srgbClr val="D00000"/>
                </a:solidFill>
                <a:latin typeface="宋体" pitchFamily="2" charset="-122"/>
              </a:rPr>
              <a:t>：部分监测城市日度气温距平</a:t>
            </a:r>
            <a:r>
              <a:rPr lang="en-US" altLang="zh-CN" sz="1400" dirty="0" smtClean="0">
                <a:solidFill>
                  <a:srgbClr val="D00000"/>
                </a:solidFill>
                <a:latin typeface="宋体" pitchFamily="2" charset="-122"/>
              </a:rPr>
              <a:t>%</a:t>
            </a:r>
            <a:r>
              <a:rPr lang="zh-CN" altLang="en-US" sz="1400" dirty="0" smtClean="0">
                <a:solidFill>
                  <a:srgbClr val="D00000"/>
                </a:solidFill>
                <a:latin typeface="宋体" pitchFamily="2" charset="-122"/>
              </a:rPr>
              <a:t>（华氏温度）</a:t>
            </a:r>
            <a:endParaRPr lang="en-US" altLang="zh-CN" sz="1400" dirty="0">
              <a:solidFill>
                <a:srgbClr val="D00000"/>
              </a:solidFill>
              <a:latin typeface="宋体" pitchFamily="2" charset="-122"/>
              <a:cs typeface="Times New Roman" pitchFamily="18" charset="0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214414" y="5857892"/>
            <a:ext cx="35004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zh-CN" altLang="en-US" sz="1400" dirty="0" smtClean="0">
                <a:solidFill>
                  <a:srgbClr val="C00000"/>
                </a:solidFill>
                <a:latin typeface="黑体" pitchFamily="2" charset="-122"/>
                <a:ea typeface="黑体" pitchFamily="2" charset="-122"/>
                <a:cs typeface="Times New Roman" pitchFamily="18" charset="0"/>
              </a:rPr>
              <a:t>数据来源：</a:t>
            </a:r>
            <a:r>
              <a:rPr lang="en-US" altLang="zh-CN" sz="1400" dirty="0" smtClean="0">
                <a:solidFill>
                  <a:srgbClr val="C00000"/>
                </a:solidFill>
                <a:latin typeface="Times New Roman" pitchFamily="18" charset="0"/>
                <a:ea typeface="黑体" pitchFamily="2" charset="-122"/>
                <a:cs typeface="Times New Roman" pitchFamily="18" charset="0"/>
              </a:rPr>
              <a:t>Bloomberg</a:t>
            </a:r>
            <a:r>
              <a:rPr lang="zh-CN" altLang="en-US" sz="1400" dirty="0" smtClean="0">
                <a:solidFill>
                  <a:srgbClr val="C00000"/>
                </a:solidFill>
                <a:latin typeface="Times New Roman" pitchFamily="18" charset="0"/>
                <a:ea typeface="黑体" pitchFamily="2" charset="-122"/>
                <a:cs typeface="Times New Roman" pitchFamily="18" charset="0"/>
              </a:rPr>
              <a:t>，</a:t>
            </a:r>
            <a:r>
              <a:rPr lang="zh-CN" altLang="en-US" sz="1400" dirty="0" smtClean="0">
                <a:solidFill>
                  <a:srgbClr val="C00000"/>
                </a:solidFill>
                <a:latin typeface="黑体" pitchFamily="2" charset="-122"/>
                <a:ea typeface="黑体" pitchFamily="2" charset="-122"/>
                <a:cs typeface="Times New Roman" pitchFamily="18" charset="0"/>
              </a:rPr>
              <a:t>象屿期货研究所</a:t>
            </a:r>
            <a:endParaRPr lang="zh-CN" altLang="en-US" sz="3600" dirty="0">
              <a:solidFill>
                <a:srgbClr val="C00000"/>
              </a:solidFill>
              <a:latin typeface="黑体" pitchFamily="2" charset="-122"/>
              <a:ea typeface="黑体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403648" y="1196752"/>
            <a:ext cx="6400800" cy="4320480"/>
          </a:xfrm>
        </p:spPr>
        <p:txBody>
          <a:bodyPr/>
          <a:lstStyle/>
          <a:p>
            <a:endParaRPr lang="en-US" altLang="zh-CN" dirty="0" smtClean="0"/>
          </a:p>
          <a:p>
            <a:r>
              <a:rPr lang="zh-CN" altLang="en-US" sz="4400" b="1" dirty="0" smtClean="0">
                <a:solidFill>
                  <a:srgbClr val="D00000"/>
                </a:solidFill>
              </a:rPr>
              <a:t>谢谢大家！</a:t>
            </a:r>
            <a:endParaRPr lang="en-US" altLang="zh-CN" sz="4400" b="1" dirty="0" smtClean="0">
              <a:solidFill>
                <a:srgbClr val="D00000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n-US" altLang="zh-CN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农产品研究员：</a:t>
            </a:r>
            <a:r>
              <a:rPr lang="zh-CN" alt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马运铎</a:t>
            </a:r>
            <a:endParaRPr lang="en-US" altLang="zh-CN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联系方式：</a:t>
            </a:r>
            <a:r>
              <a:rPr lang="en-US" altLang="zh-CN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15921734798</a:t>
            </a:r>
          </a:p>
          <a:p>
            <a:pPr>
              <a:lnSpc>
                <a:spcPct val="150000"/>
              </a:lnSpc>
            </a:pPr>
            <a:r>
              <a:rPr lang="en-US" altLang="zh-CN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myduo@xiangyu.cn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4" descr="竖版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3387" y="1"/>
            <a:ext cx="3038773" cy="3841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928688" y="3857625"/>
            <a:ext cx="7286625" cy="357188"/>
          </a:xfrm>
          <a:prstGeom prst="rect">
            <a:avLst/>
          </a:prstGeom>
          <a:solidFill>
            <a:srgbClr val="D00000"/>
          </a:solidFill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bg1"/>
                </a:solidFill>
                <a:latin typeface="+mj-lt"/>
                <a:cs typeface="+mj-cs"/>
              </a:rPr>
              <a:t>象屿期货研究所</a:t>
            </a:r>
            <a:endParaRPr lang="en-US" altLang="zh-CN" sz="1600" dirty="0">
              <a:solidFill>
                <a:schemeClr val="bg1"/>
              </a:solidFill>
              <a:latin typeface="+mj-lt"/>
              <a:cs typeface="+mj-cs"/>
            </a:endParaRPr>
          </a:p>
        </p:txBody>
      </p:sp>
      <p:sp>
        <p:nvSpPr>
          <p:cNvPr id="8" name="内容占位符 2"/>
          <p:cNvSpPr txBox="1">
            <a:spLocks/>
          </p:cNvSpPr>
          <p:nvPr/>
        </p:nvSpPr>
        <p:spPr bwMode="auto">
          <a:xfrm>
            <a:off x="1785938" y="4286250"/>
            <a:ext cx="5572125" cy="22145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上海市浦东新区松林路</a:t>
            </a:r>
            <a:r>
              <a:rPr kumimoji="0" lang="en-US" altLang="zh-CN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300</a:t>
            </a:r>
            <a:r>
              <a:rPr kumimoji="0" lang="zh-CN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号上海期货大厦</a:t>
            </a:r>
            <a:r>
              <a:rPr kumimoji="0" lang="en-US" altLang="zh-CN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3003</a:t>
            </a:r>
            <a:r>
              <a:rPr kumimoji="0" lang="zh-CN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室</a:t>
            </a:r>
            <a:endParaRPr kumimoji="0" lang="en-US" altLang="zh-CN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传真：</a:t>
            </a:r>
            <a:r>
              <a:rPr kumimoji="0" lang="en-US" altLang="zh-CN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86-21-68400902</a:t>
            </a:r>
          </a:p>
          <a:p>
            <a:pPr marL="342900" lvl="0" indent="-342900" algn="ctr">
              <a:lnSpc>
                <a:spcPct val="150000"/>
              </a:lnSpc>
              <a:spcBef>
                <a:spcPct val="20000"/>
              </a:spcBef>
            </a:pPr>
            <a:r>
              <a:rPr kumimoji="0" lang="zh-CN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总机：</a:t>
            </a:r>
            <a:r>
              <a:rPr lang="en-US" altLang="zh-CN" sz="1400" dirty="0" smtClean="0"/>
              <a:t>86-21-68401440</a:t>
            </a:r>
            <a:endParaRPr kumimoji="0" lang="en-US" altLang="zh-CN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公司网址：</a:t>
            </a:r>
            <a:r>
              <a:rPr kumimoji="0" lang="en-US" altLang="zh-CN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www.xiangyuqh.com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altLang="zh-CN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zh-CN" alt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1538" y="1214422"/>
            <a:ext cx="7358114" cy="4643470"/>
          </a:xfrm>
        </p:spPr>
        <p:txBody>
          <a:bodyPr/>
          <a:lstStyle/>
          <a:p>
            <a:r>
              <a:rPr lang="en-US" altLang="zh-CN" sz="2000" b="0" dirty="0" smtClean="0"/>
              <a:t/>
            </a:r>
            <a:br>
              <a:rPr lang="en-US" altLang="zh-CN" sz="2000" b="0" dirty="0" smtClean="0"/>
            </a:br>
            <a:r>
              <a:rPr lang="en-US" altLang="zh-CN" sz="2000" b="0" dirty="0" smtClean="0"/>
              <a:t/>
            </a:r>
            <a:br>
              <a:rPr lang="en-US" altLang="zh-CN" sz="2000" b="0" dirty="0" smtClean="0"/>
            </a:br>
            <a:r>
              <a:rPr lang="en-US" altLang="zh-CN" sz="2000" b="0" dirty="0" smtClean="0"/>
              <a:t>2010/11</a:t>
            </a:r>
            <a:r>
              <a:rPr lang="zh-CN" altLang="en-US" sz="2000" b="0" dirty="0" smtClean="0"/>
              <a:t>年将是一次强拉尼娜年，南美地区出现干旱和减产将是一次高概率事件。</a:t>
            </a:r>
            <a:r>
              <a:rPr lang="en-US" altLang="zh-CN" sz="2000" b="0" dirty="0" smtClean="0"/>
              <a:t/>
            </a:r>
            <a:br>
              <a:rPr lang="en-US" altLang="zh-CN" sz="2000" b="0" dirty="0" smtClean="0"/>
            </a:br>
            <a:r>
              <a:rPr lang="en-US" altLang="zh-CN" sz="2000" b="0" dirty="0" smtClean="0"/>
              <a:t/>
            </a:r>
            <a:br>
              <a:rPr lang="en-US" altLang="zh-CN" sz="2000" b="0" dirty="0" smtClean="0"/>
            </a:br>
            <a:r>
              <a:rPr lang="zh-CN" altLang="en-US" sz="2000" dirty="0" smtClean="0"/>
              <a:t>但并非一次确定性事件。</a:t>
            </a:r>
            <a:r>
              <a:rPr lang="en-US" altLang="zh-CN" sz="2000" b="0" dirty="0" smtClean="0"/>
              <a:t/>
            </a:r>
            <a:br>
              <a:rPr lang="en-US" altLang="zh-CN" sz="2000" b="0" dirty="0" smtClean="0"/>
            </a:br>
            <a:r>
              <a:rPr lang="en-US" altLang="zh-CN" sz="2000" b="0" dirty="0" smtClean="0"/>
              <a:t/>
            </a:r>
            <a:br>
              <a:rPr lang="en-US" altLang="zh-CN" sz="2000" b="0" dirty="0" smtClean="0"/>
            </a:br>
            <a:r>
              <a:rPr lang="zh-CN" altLang="en-US" sz="2000" b="0" dirty="0" smtClean="0"/>
              <a:t>我们的追求是将高概率事件变成确定性事件，确定会发生或不会发生。</a:t>
            </a:r>
            <a:r>
              <a:rPr lang="en-US" altLang="zh-CN" sz="2000" b="0" dirty="0" smtClean="0"/>
              <a:t/>
            </a:r>
            <a:br>
              <a:rPr lang="en-US" altLang="zh-CN" sz="2000" b="0" dirty="0" smtClean="0"/>
            </a:br>
            <a:r>
              <a:rPr lang="en-US" altLang="zh-CN" sz="2000" b="0" dirty="0" smtClean="0"/>
              <a:t/>
            </a:r>
            <a:br>
              <a:rPr lang="en-US" altLang="zh-CN" sz="2000" b="0" dirty="0" smtClean="0"/>
            </a:br>
            <a:r>
              <a:rPr lang="zh-CN" altLang="en-US" sz="2000" dirty="0" smtClean="0"/>
              <a:t>出于这种目的，我们建立了一个南美天气监测的系统。</a:t>
            </a:r>
            <a:endParaRPr lang="zh-CN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1538" y="500042"/>
            <a:ext cx="6929486" cy="500066"/>
          </a:xfrm>
        </p:spPr>
        <p:txBody>
          <a:bodyPr/>
          <a:lstStyle/>
          <a:p>
            <a:r>
              <a:rPr lang="en-US" altLang="zh-CN" dirty="0" smtClean="0"/>
              <a:t>2010/11</a:t>
            </a:r>
            <a:r>
              <a:rPr lang="zh-CN" altLang="en-US" dirty="0" smtClean="0"/>
              <a:t>年是拉尼娜年</a:t>
            </a:r>
            <a:endParaRPr lang="zh-CN" altLang="en-US" dirty="0"/>
          </a:p>
        </p:txBody>
      </p:sp>
      <p:pic>
        <p:nvPicPr>
          <p:cNvPr id="2050" name="Picture 2" descr="C:\DOCUME~1\myduo\LOCALS~1\Temp\}{X)V2%_LL`CJ))_AUIDIK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772816"/>
            <a:ext cx="6696744" cy="3894589"/>
          </a:xfrm>
          <a:prstGeom prst="rect">
            <a:avLst/>
          </a:prstGeom>
          <a:noFill/>
        </p:spPr>
      </p:pic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1071538" y="1301249"/>
            <a:ext cx="72866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zh-CN" altLang="en-US" sz="1400" dirty="0" smtClean="0">
                <a:solidFill>
                  <a:srgbClr val="D00000"/>
                </a:solidFill>
                <a:latin typeface="黑体" pitchFamily="49" charset="-122"/>
                <a:ea typeface="黑体" pitchFamily="49" charset="-122"/>
              </a:rPr>
              <a:t>图表</a:t>
            </a:r>
            <a:r>
              <a:rPr lang="en-US" altLang="zh-CN" sz="1400" dirty="0" smtClean="0">
                <a:solidFill>
                  <a:srgbClr val="D00000"/>
                </a:solidFill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sz="1400" dirty="0" smtClean="0">
                <a:solidFill>
                  <a:srgbClr val="D00000"/>
                </a:solidFill>
                <a:latin typeface="黑体" pitchFamily="49" charset="-122"/>
                <a:ea typeface="黑体" pitchFamily="49" charset="-122"/>
              </a:rPr>
              <a:t>：赤道太平洋海表气温距平</a:t>
            </a:r>
            <a:r>
              <a:rPr lang="zh-CN" altLang="en-US" sz="1400" dirty="0" smtClean="0">
                <a:solidFill>
                  <a:srgbClr val="D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（</a:t>
            </a:r>
            <a:r>
              <a:rPr lang="en-US" sz="1400" dirty="0" smtClean="0">
                <a:solidFill>
                  <a:srgbClr val="D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2008.1 - 2010.10</a:t>
            </a:r>
            <a:r>
              <a:rPr lang="zh-CN" altLang="en-US" sz="1600" dirty="0" smtClean="0">
                <a:solidFill>
                  <a:srgbClr val="D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）</a:t>
            </a:r>
            <a:endParaRPr lang="en-US" altLang="zh-CN" sz="1600" dirty="0">
              <a:solidFill>
                <a:srgbClr val="D00000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1214414" y="5857892"/>
            <a:ext cx="35004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zh-CN" altLang="en-US" sz="1400" dirty="0" smtClean="0">
                <a:solidFill>
                  <a:srgbClr val="C00000"/>
                </a:solidFill>
                <a:latin typeface="黑体" pitchFamily="2" charset="-122"/>
                <a:ea typeface="黑体" pitchFamily="2" charset="-122"/>
                <a:cs typeface="Times New Roman" pitchFamily="18" charset="0"/>
              </a:rPr>
              <a:t>数据来源：国家气候中心</a:t>
            </a:r>
            <a:r>
              <a:rPr lang="en-US" altLang="zh-CN" sz="1400" dirty="0" smtClean="0">
                <a:solidFill>
                  <a:srgbClr val="C00000"/>
                </a:solidFill>
                <a:latin typeface="黑体" pitchFamily="2" charset="-122"/>
                <a:ea typeface="黑体" pitchFamily="2" charset="-122"/>
                <a:cs typeface="Times New Roman" pitchFamily="18" charset="0"/>
              </a:rPr>
              <a:t>,</a:t>
            </a:r>
            <a:r>
              <a:rPr lang="zh-CN" altLang="en-US" sz="1400" dirty="0" smtClean="0">
                <a:solidFill>
                  <a:srgbClr val="C00000"/>
                </a:solidFill>
                <a:latin typeface="黑体" pitchFamily="2" charset="-122"/>
                <a:ea typeface="黑体" pitchFamily="2" charset="-122"/>
                <a:cs typeface="Times New Roman" pitchFamily="18" charset="0"/>
              </a:rPr>
              <a:t>象屿期货研究所</a:t>
            </a:r>
            <a:endParaRPr lang="zh-CN" altLang="en-US" sz="3600" dirty="0">
              <a:solidFill>
                <a:srgbClr val="C00000"/>
              </a:solidFill>
              <a:latin typeface="黑体" pitchFamily="2" charset="-122"/>
              <a:ea typeface="黑体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1538" y="500042"/>
            <a:ext cx="4857784" cy="500066"/>
          </a:xfrm>
        </p:spPr>
        <p:txBody>
          <a:bodyPr/>
          <a:lstStyle/>
          <a:p>
            <a:r>
              <a:rPr lang="zh-CN" altLang="en-US" dirty="0" smtClean="0"/>
              <a:t>而且是一个强拉尼娜年</a:t>
            </a:r>
            <a:endParaRPr lang="zh-CN" altLang="en-US" dirty="0"/>
          </a:p>
        </p:txBody>
      </p:sp>
      <p:graphicFrame>
        <p:nvGraphicFramePr>
          <p:cNvPr id="3" name="图表 2"/>
          <p:cNvGraphicFramePr/>
          <p:nvPr/>
        </p:nvGraphicFramePr>
        <p:xfrm>
          <a:off x="1071538" y="1785926"/>
          <a:ext cx="7316886" cy="3947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1214414" y="5857892"/>
            <a:ext cx="35004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zh-CN" altLang="en-US" sz="1400" dirty="0" smtClean="0">
                <a:solidFill>
                  <a:srgbClr val="C00000"/>
                </a:solidFill>
                <a:latin typeface="黑体" pitchFamily="2" charset="-122"/>
                <a:ea typeface="黑体" pitchFamily="2" charset="-122"/>
                <a:cs typeface="Times New Roman" pitchFamily="18" charset="0"/>
              </a:rPr>
              <a:t>数据来源：</a:t>
            </a:r>
            <a:r>
              <a:rPr lang="en-US" altLang="zh-CN" sz="1400" dirty="0" smtClean="0">
                <a:solidFill>
                  <a:srgbClr val="C00000"/>
                </a:solidFill>
                <a:latin typeface="Times New Roman" pitchFamily="18" charset="0"/>
                <a:ea typeface="黑体" pitchFamily="2" charset="-122"/>
                <a:cs typeface="Times New Roman" pitchFamily="18" charset="0"/>
              </a:rPr>
              <a:t>NOAA</a:t>
            </a:r>
            <a:r>
              <a:rPr lang="zh-CN" altLang="en-US" sz="1400" dirty="0" smtClean="0">
                <a:solidFill>
                  <a:srgbClr val="C00000"/>
                </a:solidFill>
                <a:latin typeface="黑体" pitchFamily="2" charset="-122"/>
                <a:ea typeface="黑体" pitchFamily="2" charset="-122"/>
                <a:cs typeface="Times New Roman" pitchFamily="18" charset="0"/>
              </a:rPr>
              <a:t>，象屿期货研究所</a:t>
            </a:r>
            <a:endParaRPr lang="zh-CN" altLang="en-US" sz="3600" dirty="0">
              <a:solidFill>
                <a:srgbClr val="C00000"/>
              </a:solidFill>
              <a:latin typeface="黑体" pitchFamily="2" charset="-122"/>
              <a:ea typeface="黑体" pitchFamily="2" charset="-122"/>
              <a:cs typeface="Times New Roman" pitchFamily="18" charset="0"/>
            </a:endParaRPr>
          </a:p>
        </p:txBody>
      </p:sp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1043608" y="1268760"/>
            <a:ext cx="72866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zh-CN" altLang="en-US" sz="1400" dirty="0" smtClean="0">
                <a:solidFill>
                  <a:srgbClr val="D00000"/>
                </a:solidFill>
                <a:latin typeface="黑体" pitchFamily="49" charset="-122"/>
                <a:ea typeface="黑体" pitchFamily="49" charset="-122"/>
              </a:rPr>
              <a:t>图表</a:t>
            </a:r>
            <a:r>
              <a:rPr lang="en-US" altLang="zh-CN" sz="1400" dirty="0" smtClean="0">
                <a:solidFill>
                  <a:srgbClr val="D00000"/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1400" dirty="0" smtClean="0">
                <a:solidFill>
                  <a:srgbClr val="D00000"/>
                </a:solidFill>
                <a:latin typeface="黑体" pitchFamily="49" charset="-122"/>
                <a:ea typeface="黑体" pitchFamily="49" charset="-122"/>
              </a:rPr>
              <a:t>：赤道太平洋海表气温距平（</a:t>
            </a:r>
            <a:r>
              <a:rPr lang="en-US" sz="1400" dirty="0" smtClean="0">
                <a:solidFill>
                  <a:srgbClr val="D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2001.1 -2010.10</a:t>
            </a:r>
            <a:r>
              <a:rPr lang="zh-CN" altLang="en-US" sz="1400" dirty="0" smtClean="0">
                <a:solidFill>
                  <a:srgbClr val="D00000"/>
                </a:solidFill>
                <a:latin typeface="黑体" pitchFamily="49" charset="-122"/>
                <a:ea typeface="黑体" pitchFamily="49" charset="-122"/>
              </a:rPr>
              <a:t>）</a:t>
            </a:r>
            <a:endParaRPr lang="en-US" altLang="zh-CN" sz="1400" dirty="0">
              <a:solidFill>
                <a:srgbClr val="D00000"/>
              </a:solidFill>
              <a:latin typeface="黑体" pitchFamily="49" charset="-122"/>
              <a:ea typeface="黑体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1538" y="500042"/>
            <a:ext cx="5072098" cy="500066"/>
          </a:xfrm>
        </p:spPr>
        <p:txBody>
          <a:bodyPr/>
          <a:lstStyle/>
          <a:p>
            <a:r>
              <a:rPr lang="zh-CN" altLang="en-US" dirty="0" smtClean="0"/>
              <a:t>历史上较为明显的强拉尼娜年</a:t>
            </a:r>
            <a:endParaRPr lang="zh-CN" altLang="en-US" dirty="0"/>
          </a:p>
        </p:txBody>
      </p:sp>
      <p:graphicFrame>
        <p:nvGraphicFramePr>
          <p:cNvPr id="3" name="图表 2"/>
          <p:cNvGraphicFramePr/>
          <p:nvPr/>
        </p:nvGraphicFramePr>
        <p:xfrm>
          <a:off x="1259632" y="1700808"/>
          <a:ext cx="7056784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1043608" y="1268760"/>
            <a:ext cx="72866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zh-CN" altLang="en-US" sz="1400" dirty="0" smtClean="0">
                <a:solidFill>
                  <a:srgbClr val="D00000"/>
                </a:solidFill>
                <a:latin typeface="黑体" pitchFamily="49" charset="-122"/>
                <a:ea typeface="黑体" pitchFamily="49" charset="-122"/>
              </a:rPr>
              <a:t>图表</a:t>
            </a:r>
            <a:r>
              <a:rPr lang="en-US" altLang="zh-CN" sz="1400" dirty="0" smtClean="0">
                <a:solidFill>
                  <a:srgbClr val="D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3</a:t>
            </a:r>
            <a:r>
              <a:rPr lang="zh-CN" altLang="en-US" sz="1400" dirty="0" smtClean="0">
                <a:solidFill>
                  <a:srgbClr val="D00000"/>
                </a:solidFill>
                <a:latin typeface="黑体" pitchFamily="49" charset="-122"/>
                <a:ea typeface="黑体" pitchFamily="49" charset="-122"/>
              </a:rPr>
              <a:t>：较为明显的强拉尼娜年</a:t>
            </a:r>
            <a:r>
              <a:rPr lang="en-US" altLang="zh-CN" sz="1400" dirty="0" smtClean="0">
                <a:solidFill>
                  <a:srgbClr val="D00000"/>
                </a:solidFill>
                <a:latin typeface="黑体" pitchFamily="49" charset="-122"/>
                <a:ea typeface="黑体" pitchFamily="49" charset="-122"/>
              </a:rPr>
              <a:t>ENSO</a:t>
            </a:r>
            <a:r>
              <a:rPr lang="zh-CN" altLang="en-US" sz="1400" dirty="0" smtClean="0">
                <a:solidFill>
                  <a:srgbClr val="D00000"/>
                </a:solidFill>
                <a:latin typeface="黑体" pitchFamily="49" charset="-122"/>
                <a:ea typeface="黑体" pitchFamily="49" charset="-122"/>
              </a:rPr>
              <a:t>指数</a:t>
            </a:r>
            <a:endParaRPr lang="en-US" altLang="zh-CN" sz="1400" dirty="0">
              <a:solidFill>
                <a:srgbClr val="D00000"/>
              </a:solidFill>
              <a:latin typeface="黑体" pitchFamily="49" charset="-122"/>
              <a:ea typeface="黑体" pitchFamily="49" charset="-122"/>
              <a:cs typeface="Times New Roman" pitchFamily="18" charset="0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214414" y="5857892"/>
            <a:ext cx="35004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zh-CN" altLang="en-US" sz="1400" dirty="0" smtClean="0">
                <a:solidFill>
                  <a:srgbClr val="C00000"/>
                </a:solidFill>
                <a:latin typeface="黑体" pitchFamily="2" charset="-122"/>
                <a:ea typeface="黑体" pitchFamily="2" charset="-122"/>
                <a:cs typeface="Times New Roman" pitchFamily="18" charset="0"/>
              </a:rPr>
              <a:t>数据来源：</a:t>
            </a:r>
            <a:r>
              <a:rPr lang="en-US" altLang="zh-CN" sz="1400" dirty="0" smtClean="0">
                <a:solidFill>
                  <a:srgbClr val="C00000"/>
                </a:solidFill>
                <a:latin typeface="Times New Roman" pitchFamily="18" charset="0"/>
                <a:ea typeface="黑体" pitchFamily="2" charset="-122"/>
                <a:cs typeface="Times New Roman" pitchFamily="18" charset="0"/>
              </a:rPr>
              <a:t>NOAA</a:t>
            </a:r>
            <a:r>
              <a:rPr lang="zh-CN" altLang="en-US" sz="1400" dirty="0" smtClean="0">
                <a:solidFill>
                  <a:srgbClr val="C00000"/>
                </a:solidFill>
                <a:latin typeface="黑体" pitchFamily="2" charset="-122"/>
                <a:ea typeface="黑体" pitchFamily="2" charset="-122"/>
                <a:cs typeface="Times New Roman" pitchFamily="18" charset="0"/>
              </a:rPr>
              <a:t>，象屿期货研究所</a:t>
            </a:r>
            <a:endParaRPr lang="zh-CN" altLang="en-US" sz="3600" dirty="0">
              <a:solidFill>
                <a:srgbClr val="C00000"/>
              </a:solidFill>
              <a:latin typeface="黑体" pitchFamily="2" charset="-122"/>
              <a:ea typeface="黑体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1214414" y="5857892"/>
            <a:ext cx="35004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zh-CN" altLang="en-US" sz="1400" dirty="0" smtClean="0">
                <a:solidFill>
                  <a:srgbClr val="C00000"/>
                </a:solidFill>
                <a:latin typeface="黑体" pitchFamily="2" charset="-122"/>
                <a:ea typeface="黑体" pitchFamily="2" charset="-122"/>
                <a:cs typeface="Times New Roman" pitchFamily="18" charset="0"/>
              </a:rPr>
              <a:t>数据来源：</a:t>
            </a:r>
            <a:r>
              <a:rPr lang="en-US" altLang="zh-CN" sz="1400" dirty="0" smtClean="0">
                <a:solidFill>
                  <a:srgbClr val="C00000"/>
                </a:solidFill>
                <a:latin typeface="Times New Roman" pitchFamily="18" charset="0"/>
                <a:ea typeface="黑体" pitchFamily="2" charset="-122"/>
                <a:cs typeface="Times New Roman" pitchFamily="18" charset="0"/>
              </a:rPr>
              <a:t>Bloomberg</a:t>
            </a:r>
            <a:r>
              <a:rPr lang="zh-CN" altLang="en-US" sz="1400" dirty="0" smtClean="0">
                <a:solidFill>
                  <a:srgbClr val="C00000"/>
                </a:solidFill>
                <a:latin typeface="Times New Roman" pitchFamily="18" charset="0"/>
                <a:ea typeface="黑体" pitchFamily="2" charset="-122"/>
                <a:cs typeface="Times New Roman" pitchFamily="18" charset="0"/>
              </a:rPr>
              <a:t>，</a:t>
            </a:r>
            <a:r>
              <a:rPr lang="zh-CN" altLang="en-US" sz="1400" dirty="0" smtClean="0">
                <a:solidFill>
                  <a:srgbClr val="C00000"/>
                </a:solidFill>
                <a:latin typeface="黑体" pitchFamily="2" charset="-122"/>
                <a:ea typeface="黑体" pitchFamily="2" charset="-122"/>
                <a:cs typeface="Times New Roman" pitchFamily="18" charset="0"/>
              </a:rPr>
              <a:t>象屿期货研究所</a:t>
            </a:r>
            <a:endParaRPr lang="zh-CN" altLang="en-US" sz="3600" dirty="0">
              <a:solidFill>
                <a:srgbClr val="C00000"/>
              </a:solidFill>
              <a:latin typeface="黑体" pitchFamily="2" charset="-122"/>
              <a:ea typeface="黑体" pitchFamily="2" charset="-122"/>
              <a:cs typeface="Times New Roman" pitchFamily="18" charset="0"/>
            </a:endParaRPr>
          </a:p>
        </p:txBody>
      </p:sp>
      <p:graphicFrame>
        <p:nvGraphicFramePr>
          <p:cNvPr id="8" name="图表 7"/>
          <p:cNvGraphicFramePr/>
          <p:nvPr/>
        </p:nvGraphicFramePr>
        <p:xfrm>
          <a:off x="1142976" y="1714488"/>
          <a:ext cx="7143800" cy="4000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矩形 9"/>
          <p:cNvSpPr/>
          <p:nvPr/>
        </p:nvSpPr>
        <p:spPr>
          <a:xfrm>
            <a:off x="2285984" y="3929066"/>
            <a:ext cx="557824" cy="796078"/>
          </a:xfrm>
          <a:prstGeom prst="rect">
            <a:avLst/>
          </a:prstGeom>
          <a:solidFill>
            <a:srgbClr val="7030A0">
              <a:alpha val="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4857752" y="2852936"/>
            <a:ext cx="500066" cy="43318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标题 1"/>
          <p:cNvSpPr txBox="1">
            <a:spLocks/>
          </p:cNvSpPr>
          <p:nvPr/>
        </p:nvSpPr>
        <p:spPr>
          <a:xfrm>
            <a:off x="1071538" y="500042"/>
            <a:ext cx="6929486" cy="500066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强拉尼娜年多数导致南美大豆减产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1071538" y="1316637"/>
            <a:ext cx="72866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zh-CN" altLang="en-US" sz="1400" dirty="0" smtClean="0">
                <a:solidFill>
                  <a:srgbClr val="D00000"/>
                </a:solidFill>
                <a:latin typeface="黑体" pitchFamily="49" charset="-122"/>
                <a:ea typeface="黑体" pitchFamily="49" charset="-122"/>
              </a:rPr>
              <a:t>图表</a:t>
            </a:r>
            <a:r>
              <a:rPr lang="en-US" altLang="zh-CN" sz="1400" dirty="0" smtClean="0">
                <a:solidFill>
                  <a:srgbClr val="D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4</a:t>
            </a:r>
            <a:r>
              <a:rPr lang="zh-CN" altLang="en-US" sz="1400" dirty="0" smtClean="0">
                <a:solidFill>
                  <a:srgbClr val="D00000"/>
                </a:solidFill>
                <a:latin typeface="黑体" pitchFamily="49" charset="-122"/>
                <a:ea typeface="黑体" pitchFamily="49" charset="-122"/>
              </a:rPr>
              <a:t>：南美历年大豆单产（</a:t>
            </a:r>
            <a:r>
              <a:rPr lang="en-US" altLang="zh-CN" sz="1400" dirty="0" smtClean="0">
                <a:solidFill>
                  <a:srgbClr val="D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1985-2010</a:t>
            </a:r>
            <a:r>
              <a:rPr lang="zh-CN" altLang="en-US" sz="1400" dirty="0" smtClean="0">
                <a:solidFill>
                  <a:srgbClr val="D00000"/>
                </a:solidFill>
                <a:latin typeface="黑体" pitchFamily="49" charset="-122"/>
                <a:ea typeface="黑体" pitchFamily="49" charset="-122"/>
              </a:rPr>
              <a:t>）</a:t>
            </a:r>
            <a:endParaRPr lang="en-US" altLang="zh-CN" sz="1400" dirty="0">
              <a:solidFill>
                <a:srgbClr val="D00000"/>
              </a:solidFill>
              <a:latin typeface="黑体" pitchFamily="49" charset="-122"/>
              <a:ea typeface="黑体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1538" y="500042"/>
            <a:ext cx="5286412" cy="500066"/>
          </a:xfrm>
        </p:spPr>
        <p:txBody>
          <a:bodyPr/>
          <a:lstStyle/>
          <a:p>
            <a:r>
              <a:rPr lang="zh-CN" altLang="en-US" dirty="0" smtClean="0"/>
              <a:t>我们监测的区域</a:t>
            </a:r>
            <a:r>
              <a:rPr lang="en-US" altLang="zh-CN" dirty="0" smtClean="0"/>
              <a:t>—</a:t>
            </a:r>
            <a:r>
              <a:rPr lang="zh-CN" altLang="en-US" dirty="0" smtClean="0"/>
              <a:t>南美大豆主产区</a:t>
            </a:r>
            <a:endParaRPr lang="zh-CN" altLang="en-US" dirty="0"/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988840"/>
            <a:ext cx="3231213" cy="329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710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1988840"/>
            <a:ext cx="3501323" cy="34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1043608" y="1268760"/>
            <a:ext cx="72866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zh-CN" altLang="en-US" sz="1400" dirty="0" smtClean="0">
                <a:solidFill>
                  <a:srgbClr val="D00000"/>
                </a:solidFill>
                <a:latin typeface="黑体" pitchFamily="49" charset="-122"/>
                <a:ea typeface="黑体" pitchFamily="49" charset="-122"/>
              </a:rPr>
              <a:t>图表</a:t>
            </a:r>
            <a:r>
              <a:rPr lang="en-US" altLang="zh-CN" sz="1400" dirty="0" smtClean="0">
                <a:solidFill>
                  <a:srgbClr val="D00000"/>
                </a:solidFill>
                <a:latin typeface="黑体" pitchFamily="49" charset="-122"/>
                <a:ea typeface="黑体" pitchFamily="49" charset="-122"/>
              </a:rPr>
              <a:t>5</a:t>
            </a:r>
            <a:r>
              <a:rPr lang="zh-CN" altLang="en-US" sz="1400" dirty="0" smtClean="0">
                <a:solidFill>
                  <a:srgbClr val="D00000"/>
                </a:solidFill>
                <a:latin typeface="黑体" pitchFamily="49" charset="-122"/>
                <a:ea typeface="黑体" pitchFamily="49" charset="-122"/>
              </a:rPr>
              <a:t>：南美主要大豆产区</a:t>
            </a:r>
            <a:r>
              <a:rPr lang="en-US" altLang="zh-CN" sz="1400" dirty="0" smtClean="0">
                <a:solidFill>
                  <a:srgbClr val="D00000"/>
                </a:solidFill>
                <a:latin typeface="黑体" pitchFamily="49" charset="-122"/>
                <a:ea typeface="黑体" pitchFamily="49" charset="-122"/>
              </a:rPr>
              <a:t>--</a:t>
            </a:r>
            <a:r>
              <a:rPr lang="zh-CN" altLang="en-US" sz="1400" dirty="0" smtClean="0">
                <a:solidFill>
                  <a:srgbClr val="D00000"/>
                </a:solidFill>
                <a:latin typeface="黑体" pitchFamily="49" charset="-122"/>
                <a:ea typeface="黑体" pitchFamily="49" charset="-122"/>
              </a:rPr>
              <a:t>阿根廷（左）和巴西（右）</a:t>
            </a:r>
            <a:endParaRPr lang="en-US" altLang="zh-CN" sz="1400" dirty="0">
              <a:solidFill>
                <a:srgbClr val="D00000"/>
              </a:solidFill>
              <a:latin typeface="黑体" pitchFamily="49" charset="-122"/>
              <a:ea typeface="黑体" pitchFamily="49" charset="-122"/>
              <a:cs typeface="Times New Roman" pitchFamily="18" charset="0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214414" y="5857892"/>
            <a:ext cx="35004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zh-CN" altLang="en-US" sz="1400" dirty="0" smtClean="0">
                <a:solidFill>
                  <a:srgbClr val="C00000"/>
                </a:solidFill>
                <a:latin typeface="黑体" pitchFamily="2" charset="-122"/>
                <a:ea typeface="黑体" pitchFamily="2" charset="-122"/>
                <a:cs typeface="Times New Roman" pitchFamily="18" charset="0"/>
              </a:rPr>
              <a:t>数据来源：世华财讯</a:t>
            </a:r>
            <a:r>
              <a:rPr lang="en-US" altLang="zh-CN" sz="1400" dirty="0" smtClean="0">
                <a:solidFill>
                  <a:srgbClr val="C00000"/>
                </a:solidFill>
                <a:latin typeface="黑体" pitchFamily="2" charset="-122"/>
                <a:ea typeface="黑体" pitchFamily="2" charset="-122"/>
                <a:cs typeface="Times New Roman" pitchFamily="18" charset="0"/>
              </a:rPr>
              <a:t>,</a:t>
            </a:r>
            <a:r>
              <a:rPr lang="zh-CN" altLang="en-US" sz="1400" dirty="0" smtClean="0">
                <a:solidFill>
                  <a:srgbClr val="C00000"/>
                </a:solidFill>
                <a:latin typeface="黑体" pitchFamily="2" charset="-122"/>
                <a:ea typeface="黑体" pitchFamily="2" charset="-122"/>
                <a:cs typeface="Times New Roman" pitchFamily="18" charset="0"/>
              </a:rPr>
              <a:t>象屿期货研究所</a:t>
            </a:r>
            <a:endParaRPr lang="zh-CN" altLang="en-US" sz="3600" dirty="0">
              <a:solidFill>
                <a:srgbClr val="C00000"/>
              </a:solidFill>
              <a:latin typeface="黑体" pitchFamily="2" charset="-122"/>
              <a:ea typeface="黑体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1214415" y="1714483"/>
          <a:ext cx="7029994" cy="3946761"/>
        </p:xfrm>
        <a:graphic>
          <a:graphicData uri="http://schemas.openxmlformats.org/drawingml/2006/table">
            <a:tbl>
              <a:tblPr/>
              <a:tblGrid>
                <a:gridCol w="1404680"/>
                <a:gridCol w="1404680"/>
                <a:gridCol w="2070748"/>
                <a:gridCol w="939751"/>
                <a:gridCol w="1210135"/>
              </a:tblGrid>
              <a:tr h="3035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D00000"/>
                          </a:solidFill>
                          <a:latin typeface="Calibri"/>
                          <a:ea typeface="宋体"/>
                          <a:cs typeface="Times New Roman"/>
                        </a:rPr>
                        <a:t>城市</a:t>
                      </a:r>
                      <a:endParaRPr lang="zh-CN" sz="1600" b="1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D00000"/>
                          </a:solidFill>
                          <a:latin typeface="Calibri"/>
                          <a:ea typeface="宋体"/>
                          <a:cs typeface="Times New Roman"/>
                        </a:rPr>
                        <a:t>国家</a:t>
                      </a:r>
                      <a:endParaRPr lang="zh-CN" sz="1600" b="1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D00000"/>
                          </a:solidFill>
                          <a:latin typeface="Calibri"/>
                          <a:ea typeface="宋体"/>
                          <a:cs typeface="Times New Roman"/>
                        </a:rPr>
                        <a:t>州</a:t>
                      </a:r>
                      <a:endParaRPr lang="zh-CN" sz="1600" b="1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D00000"/>
                          </a:solidFill>
                          <a:latin typeface="Calibri"/>
                          <a:ea typeface="宋体"/>
                          <a:cs typeface="Times New Roman"/>
                        </a:rPr>
                        <a:t>区域</a:t>
                      </a:r>
                      <a:endParaRPr lang="zh-CN" sz="1600" b="1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D00000"/>
                          </a:solidFill>
                          <a:latin typeface="Calibri"/>
                          <a:ea typeface="宋体"/>
                          <a:cs typeface="Times New Roman"/>
                        </a:rPr>
                        <a:t>产区类别</a:t>
                      </a:r>
                      <a:endParaRPr lang="zh-CN" sz="1600" b="1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5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Calibri"/>
                          <a:ea typeface="宋体"/>
                          <a:cs typeface="Times New Roman"/>
                        </a:rPr>
                        <a:t>胡宁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Calibri"/>
                          <a:ea typeface="宋体"/>
                          <a:cs typeface="Times New Roman"/>
                        </a:rPr>
                        <a:t>阿根廷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布宜诺斯艾利斯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东部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主产区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3035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Calibri"/>
                          <a:ea typeface="宋体"/>
                          <a:cs typeface="Times New Roman"/>
                        </a:rPr>
                        <a:t>拉沃拉耶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Calibri"/>
                          <a:ea typeface="宋体"/>
                          <a:cs typeface="Times New Roman"/>
                        </a:rPr>
                        <a:t>阿根廷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Calibri"/>
                          <a:ea typeface="宋体"/>
                          <a:cs typeface="Times New Roman"/>
                        </a:rPr>
                        <a:t>科尔多瓦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中东部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主产区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35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玛丽亚镇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阿根廷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Calibri"/>
                          <a:ea typeface="宋体"/>
                          <a:cs typeface="Times New Roman"/>
                        </a:rPr>
                        <a:t>圣地亚哥</a:t>
                      </a:r>
                      <a:r>
                        <a:rPr lang="en-US" sz="1400" kern="100" dirty="0">
                          <a:latin typeface="Calibri"/>
                          <a:ea typeface="宋体"/>
                          <a:cs typeface="Times New Roman"/>
                        </a:rPr>
                        <a:t>-</a:t>
                      </a:r>
                      <a:r>
                        <a:rPr lang="zh-CN" sz="1400" kern="100" dirty="0">
                          <a:latin typeface="Calibri"/>
                          <a:ea typeface="宋体"/>
                          <a:cs typeface="Times New Roman"/>
                        </a:rPr>
                        <a:t>德尔艾斯特罗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Calibri"/>
                          <a:ea typeface="宋体"/>
                          <a:cs typeface="Times New Roman"/>
                        </a:rPr>
                        <a:t>中北部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主产区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3035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马科斯化雷斯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阿根廷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Calibri"/>
                          <a:ea typeface="宋体"/>
                          <a:cs typeface="Times New Roman"/>
                        </a:rPr>
                        <a:t>科尔多瓦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中东部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Calibri"/>
                          <a:ea typeface="宋体"/>
                          <a:cs typeface="Times New Roman"/>
                        </a:rPr>
                        <a:t>主产区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35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罗萨里奥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阿根廷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 smtClean="0">
                          <a:latin typeface="Calibri"/>
                          <a:ea typeface="宋体"/>
                          <a:cs typeface="Times New Roman"/>
                        </a:rPr>
                        <a:t>圣</a:t>
                      </a:r>
                      <a:r>
                        <a:rPr lang="zh-CN" altLang="en-US" sz="1400" kern="100" dirty="0" smtClean="0">
                          <a:latin typeface="Calibri"/>
                          <a:ea typeface="宋体"/>
                          <a:cs typeface="Times New Roman"/>
                        </a:rPr>
                        <a:t>达</a:t>
                      </a:r>
                      <a:r>
                        <a:rPr lang="zh-CN" sz="1400" kern="100" dirty="0" smtClean="0">
                          <a:latin typeface="Calibri"/>
                          <a:ea typeface="宋体"/>
                          <a:cs typeface="Times New Roman"/>
                        </a:rPr>
                        <a:t>菲</a:t>
                      </a:r>
                      <a:endParaRPr lang="zh-CN" sz="14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东北部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Calibri"/>
                          <a:ea typeface="宋体"/>
                          <a:cs typeface="Times New Roman"/>
                        </a:rPr>
                        <a:t>主产区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3035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Calibri"/>
                          <a:ea typeface="宋体"/>
                          <a:cs typeface="Times New Roman"/>
                        </a:rPr>
                        <a:t>库亚巴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Calibri"/>
                          <a:ea typeface="宋体"/>
                          <a:cs typeface="Times New Roman"/>
                        </a:rPr>
                        <a:t>巴西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Calibri"/>
                          <a:ea typeface="宋体"/>
                          <a:cs typeface="Times New Roman"/>
                        </a:rPr>
                        <a:t>马托格罗索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Calibri"/>
                          <a:ea typeface="宋体"/>
                          <a:cs typeface="Times New Roman"/>
                        </a:rPr>
                        <a:t>西南地区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Calibri"/>
                          <a:ea typeface="宋体"/>
                          <a:cs typeface="Times New Roman"/>
                        </a:rPr>
                        <a:t>主产区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35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龙多诺波利斯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巴西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马托格罗索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Calibri"/>
                          <a:ea typeface="宋体"/>
                          <a:cs typeface="Times New Roman"/>
                        </a:rPr>
                        <a:t>西南地区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Calibri"/>
                          <a:ea typeface="宋体"/>
                          <a:cs typeface="Times New Roman"/>
                        </a:rPr>
                        <a:t>主产区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3035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大坎普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巴西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南马托格罗索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Calibri"/>
                          <a:ea typeface="宋体"/>
                          <a:cs typeface="Times New Roman"/>
                        </a:rPr>
                        <a:t>西南地区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Calibri"/>
                          <a:ea typeface="宋体"/>
                          <a:cs typeface="Times New Roman"/>
                        </a:rPr>
                        <a:t>主产区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35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多拉杜斯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巴西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南马托格罗索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Calibri"/>
                          <a:ea typeface="宋体"/>
                          <a:cs typeface="Times New Roman"/>
                        </a:rPr>
                        <a:t>西南地区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Calibri"/>
                          <a:ea typeface="宋体"/>
                          <a:cs typeface="Times New Roman"/>
                        </a:rPr>
                        <a:t>主产区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3035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戈亚尼亚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巴西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戈亚斯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中南地区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Calibri"/>
                          <a:ea typeface="宋体"/>
                          <a:cs typeface="Times New Roman"/>
                        </a:rPr>
                        <a:t>主产区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35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马林加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巴西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巴拉那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南部地区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Calibri"/>
                          <a:ea typeface="宋体"/>
                          <a:cs typeface="Times New Roman"/>
                        </a:rPr>
                        <a:t>主产区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3035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帕苏丰杜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巴西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北里约格朗德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latin typeface="Calibri"/>
                          <a:ea typeface="宋体"/>
                          <a:cs typeface="Times New Roman"/>
                        </a:rPr>
                        <a:t>南部地区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Calibri"/>
                          <a:ea typeface="宋体"/>
                          <a:cs typeface="Times New Roman"/>
                        </a:rPr>
                        <a:t>主产区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标题 1"/>
          <p:cNvSpPr txBox="1">
            <a:spLocks/>
          </p:cNvSpPr>
          <p:nvPr/>
        </p:nvSpPr>
        <p:spPr>
          <a:xfrm>
            <a:off x="1071538" y="500042"/>
            <a:ext cx="7500990" cy="500066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我们选择了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12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个城市作为监测标的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1214414" y="5857892"/>
            <a:ext cx="35004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zh-CN" altLang="en-US" sz="1400" dirty="0" smtClean="0">
                <a:solidFill>
                  <a:srgbClr val="C00000"/>
                </a:solidFill>
                <a:latin typeface="黑体" pitchFamily="2" charset="-122"/>
                <a:ea typeface="黑体" pitchFamily="2" charset="-122"/>
                <a:cs typeface="Times New Roman" pitchFamily="18" charset="0"/>
              </a:rPr>
              <a:t>数据来源：象屿期货研究所</a:t>
            </a:r>
            <a:endParaRPr lang="zh-CN" altLang="en-US" sz="3600" dirty="0">
              <a:solidFill>
                <a:srgbClr val="C00000"/>
              </a:solidFill>
              <a:latin typeface="黑体" pitchFamily="2" charset="-122"/>
              <a:ea typeface="黑体" pitchFamily="2" charset="-122"/>
              <a:cs typeface="Times New Roman" pitchFamily="18" charset="0"/>
            </a:endParaRPr>
          </a:p>
        </p:txBody>
      </p:sp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1071538" y="1245199"/>
            <a:ext cx="72866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zh-CN" altLang="en-US" sz="1400" dirty="0" smtClean="0">
                <a:solidFill>
                  <a:srgbClr val="D00000"/>
                </a:solidFill>
                <a:latin typeface="黑体" pitchFamily="49" charset="-122"/>
                <a:ea typeface="黑体" pitchFamily="49" charset="-122"/>
              </a:rPr>
              <a:t>图表</a:t>
            </a:r>
            <a:r>
              <a:rPr lang="en-US" altLang="zh-CN" sz="1400" dirty="0" smtClean="0">
                <a:solidFill>
                  <a:srgbClr val="D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6</a:t>
            </a:r>
            <a:r>
              <a:rPr lang="zh-CN" altLang="en-US" sz="1400" dirty="0" smtClean="0">
                <a:solidFill>
                  <a:srgbClr val="D00000"/>
                </a:solidFill>
                <a:latin typeface="黑体" pitchFamily="49" charset="-122"/>
                <a:ea typeface="黑体" pitchFamily="49" charset="-122"/>
              </a:rPr>
              <a:t>：</a:t>
            </a:r>
            <a:r>
              <a:rPr lang="en-US" altLang="zh-CN" sz="1400" dirty="0" smtClean="0">
                <a:solidFill>
                  <a:srgbClr val="D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12</a:t>
            </a:r>
            <a:r>
              <a:rPr lang="zh-CN" altLang="en-US" sz="1400" dirty="0" smtClean="0">
                <a:solidFill>
                  <a:srgbClr val="D00000"/>
                </a:solidFill>
                <a:latin typeface="黑体" pitchFamily="49" charset="-122"/>
                <a:ea typeface="黑体" pitchFamily="49" charset="-122"/>
              </a:rPr>
              <a:t>个监测标的城市</a:t>
            </a:r>
            <a:endParaRPr lang="en-US" altLang="zh-CN" sz="1400" dirty="0">
              <a:solidFill>
                <a:srgbClr val="D00000"/>
              </a:solidFill>
              <a:latin typeface="黑体" pitchFamily="49" charset="-122"/>
              <a:ea typeface="黑体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1538" y="500042"/>
            <a:ext cx="6072230" cy="500066"/>
          </a:xfrm>
        </p:spPr>
        <p:txBody>
          <a:bodyPr/>
          <a:lstStyle/>
          <a:p>
            <a:r>
              <a:rPr lang="zh-CN" altLang="en-US" dirty="0" smtClean="0"/>
              <a:t>我们的监测内容主要是降水和气温的距平</a:t>
            </a:r>
            <a:endParaRPr lang="zh-CN" altLang="en-US" dirty="0"/>
          </a:p>
        </p:txBody>
      </p:sp>
      <p:graphicFrame>
        <p:nvGraphicFramePr>
          <p:cNvPr id="4" name="图表 3"/>
          <p:cNvGraphicFramePr/>
          <p:nvPr/>
        </p:nvGraphicFramePr>
        <p:xfrm>
          <a:off x="1259632" y="1844824"/>
          <a:ext cx="6984776" cy="3870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1071538" y="1316637"/>
            <a:ext cx="72866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zh-CN" altLang="en-US" sz="1400" dirty="0" smtClean="0">
                <a:solidFill>
                  <a:srgbClr val="D00000"/>
                </a:solidFill>
                <a:latin typeface="黑体" pitchFamily="49" charset="-122"/>
                <a:ea typeface="黑体" pitchFamily="49" charset="-122"/>
              </a:rPr>
              <a:t>图表</a:t>
            </a:r>
            <a:r>
              <a:rPr lang="en-US" altLang="zh-CN" sz="1400" dirty="0" smtClean="0">
                <a:solidFill>
                  <a:srgbClr val="D00000"/>
                </a:solidFill>
                <a:latin typeface="黑体" pitchFamily="49" charset="-122"/>
                <a:ea typeface="黑体" pitchFamily="49" charset="-122"/>
              </a:rPr>
              <a:t>7</a:t>
            </a:r>
            <a:r>
              <a:rPr lang="zh-CN" altLang="en-US" sz="1400" dirty="0" smtClean="0">
                <a:solidFill>
                  <a:srgbClr val="D00000"/>
                </a:solidFill>
                <a:latin typeface="黑体" pitchFamily="49" charset="-122"/>
                <a:ea typeface="黑体" pitchFamily="49" charset="-122"/>
              </a:rPr>
              <a:t>：部分监测城市月度降水距平</a:t>
            </a:r>
            <a:r>
              <a:rPr lang="en-US" altLang="zh-CN" sz="1400" dirty="0" smtClean="0">
                <a:solidFill>
                  <a:srgbClr val="D00000"/>
                </a:solidFill>
                <a:latin typeface="黑体" pitchFamily="49" charset="-122"/>
                <a:ea typeface="黑体" pitchFamily="49" charset="-122"/>
              </a:rPr>
              <a:t>%</a:t>
            </a:r>
            <a:endParaRPr lang="en-US" altLang="zh-CN" sz="1400" dirty="0">
              <a:solidFill>
                <a:srgbClr val="D00000"/>
              </a:solidFill>
              <a:latin typeface="黑体" pitchFamily="49" charset="-122"/>
              <a:ea typeface="黑体" pitchFamily="49" charset="-122"/>
              <a:cs typeface="Times New Roman" pitchFamily="18" charset="0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1214414" y="5857892"/>
            <a:ext cx="35004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zh-CN" altLang="en-US" sz="1400" dirty="0" smtClean="0">
                <a:solidFill>
                  <a:srgbClr val="C00000"/>
                </a:solidFill>
                <a:latin typeface="黑体" pitchFamily="2" charset="-122"/>
                <a:ea typeface="黑体" pitchFamily="2" charset="-122"/>
                <a:cs typeface="Times New Roman" pitchFamily="18" charset="0"/>
              </a:rPr>
              <a:t>数据来源：</a:t>
            </a:r>
            <a:r>
              <a:rPr lang="en-US" altLang="zh-CN" sz="1400" dirty="0" smtClean="0">
                <a:solidFill>
                  <a:srgbClr val="C00000"/>
                </a:solidFill>
                <a:latin typeface="Times New Roman" pitchFamily="18" charset="0"/>
                <a:ea typeface="黑体" pitchFamily="2" charset="-122"/>
                <a:cs typeface="Times New Roman" pitchFamily="18" charset="0"/>
              </a:rPr>
              <a:t>Bloomberg</a:t>
            </a:r>
            <a:r>
              <a:rPr lang="zh-CN" altLang="en-US" sz="1400" dirty="0" smtClean="0">
                <a:solidFill>
                  <a:srgbClr val="C00000"/>
                </a:solidFill>
                <a:latin typeface="Times New Roman" pitchFamily="18" charset="0"/>
                <a:ea typeface="黑体" pitchFamily="2" charset="-122"/>
                <a:cs typeface="Times New Roman" pitchFamily="18" charset="0"/>
              </a:rPr>
              <a:t>，</a:t>
            </a:r>
            <a:r>
              <a:rPr lang="zh-CN" altLang="en-US" sz="1400" dirty="0" smtClean="0">
                <a:solidFill>
                  <a:srgbClr val="C00000"/>
                </a:solidFill>
                <a:latin typeface="黑体" pitchFamily="2" charset="-122"/>
                <a:ea typeface="黑体" pitchFamily="2" charset="-122"/>
                <a:cs typeface="Times New Roman" pitchFamily="18" charset="0"/>
              </a:rPr>
              <a:t>象屿期货研究所</a:t>
            </a:r>
            <a:endParaRPr lang="zh-CN" altLang="en-US" sz="3600" dirty="0">
              <a:solidFill>
                <a:srgbClr val="C00000"/>
              </a:solidFill>
              <a:latin typeface="黑体" pitchFamily="2" charset="-122"/>
              <a:ea typeface="黑体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989</TotalTime>
  <Words>424</Words>
  <Application>Microsoft Office PowerPoint</Application>
  <PresentationFormat>全屏显示(4:3)</PresentationFormat>
  <Paragraphs>108</Paragraphs>
  <Slides>12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3</vt:i4>
      </vt:variant>
      <vt:variant>
        <vt:lpstr>幻灯片标题</vt:lpstr>
      </vt:variant>
      <vt:variant>
        <vt:i4>12</vt:i4>
      </vt:variant>
    </vt:vector>
  </HeadingPairs>
  <TitlesOfParts>
    <vt:vector size="15" baseType="lpstr">
      <vt:lpstr>Office 主题</vt:lpstr>
      <vt:lpstr>自定义设计方案</vt:lpstr>
      <vt:lpstr>1_自定义设计方案</vt:lpstr>
      <vt:lpstr>幻灯片 1</vt:lpstr>
      <vt:lpstr>  2010/11年将是一次强拉尼娜年，南美地区出现干旱和减产将是一次高概率事件。  但并非一次确定性事件。  我们的追求是将高概率事件变成确定性事件，确定会发生或不会发生。  出于这种目的，我们建立了一个南美天气监测的系统。</vt:lpstr>
      <vt:lpstr>2010/11年是拉尼娜年</vt:lpstr>
      <vt:lpstr>而且是一个强拉尼娜年</vt:lpstr>
      <vt:lpstr>历史上较为明显的强拉尼娜年</vt:lpstr>
      <vt:lpstr>幻灯片 6</vt:lpstr>
      <vt:lpstr>我们监测的区域—南美大豆主产区</vt:lpstr>
      <vt:lpstr>幻灯片 8</vt:lpstr>
      <vt:lpstr>我们的监测内容主要是降水和气温的距平</vt:lpstr>
      <vt:lpstr>我们的监测内容主要是降水和气温的距平</vt:lpstr>
      <vt:lpstr>幻灯片 11</vt:lpstr>
      <vt:lpstr>幻灯片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yjs-2</dc:creator>
  <cp:lastModifiedBy>cheng</cp:lastModifiedBy>
  <cp:revision>191</cp:revision>
  <dcterms:created xsi:type="dcterms:W3CDTF">2010-01-25T09:43:22Z</dcterms:created>
  <dcterms:modified xsi:type="dcterms:W3CDTF">2010-12-07T07:38:12Z</dcterms:modified>
</cp:coreProperties>
</file>